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3F7994-66AE-4635-BD49-13A80A4D7CBF}" v="136" dt="2023-04-18T11:31:2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9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 Hao" userId="84fef468-1cb3-4818-9546-ae3ea830ae47" providerId="ADAL" clId="{C13F7994-66AE-4635-BD49-13A80A4D7CBF}"/>
    <pc:docChg chg="undo custSel addSld modSld">
      <pc:chgData name="Zhu Hao" userId="84fef468-1cb3-4818-9546-ae3ea830ae47" providerId="ADAL" clId="{C13F7994-66AE-4635-BD49-13A80A4D7CBF}" dt="2023-04-18T11:31:55.560" v="887" actId="1076"/>
      <pc:docMkLst>
        <pc:docMk/>
      </pc:docMkLst>
      <pc:sldChg chg="addSp delSp modSp new mod modClrScheme chgLayout">
        <pc:chgData name="Zhu Hao" userId="84fef468-1cb3-4818-9546-ae3ea830ae47" providerId="ADAL" clId="{C13F7994-66AE-4635-BD49-13A80A4D7CBF}" dt="2023-04-18T09:40:24.954" v="856" actId="14100"/>
        <pc:sldMkLst>
          <pc:docMk/>
          <pc:sldMk cId="2262387453" sldId="256"/>
        </pc:sldMkLst>
        <pc:spChg chg="add mod topLvl">
          <ac:chgData name="Zhu Hao" userId="84fef468-1cb3-4818-9546-ae3ea830ae47" providerId="ADAL" clId="{C13F7994-66AE-4635-BD49-13A80A4D7CBF}" dt="2023-04-18T09:27:42.758" v="675" actId="164"/>
          <ac:spMkLst>
            <pc:docMk/>
            <pc:sldMk cId="2262387453" sldId="256"/>
            <ac:spMk id="2" creationId="{12EC8C5A-EFC3-49C3-18E7-FB7D62D81563}"/>
          </ac:spMkLst>
        </pc:spChg>
        <pc:spChg chg="del">
          <ac:chgData name="Zhu Hao" userId="84fef468-1cb3-4818-9546-ae3ea830ae47" providerId="ADAL" clId="{C13F7994-66AE-4635-BD49-13A80A4D7CBF}" dt="2023-04-18T08:20:26.638" v="1" actId="700"/>
          <ac:spMkLst>
            <pc:docMk/>
            <pc:sldMk cId="2262387453" sldId="256"/>
            <ac:spMk id="2" creationId="{422146C9-AC2F-8578-45C9-CDEB3F0B6E92}"/>
          </ac:spMkLst>
        </pc:spChg>
        <pc:spChg chg="del">
          <ac:chgData name="Zhu Hao" userId="84fef468-1cb3-4818-9546-ae3ea830ae47" providerId="ADAL" clId="{C13F7994-66AE-4635-BD49-13A80A4D7CBF}" dt="2023-04-18T08:20:26.638" v="1" actId="700"/>
          <ac:spMkLst>
            <pc:docMk/>
            <pc:sldMk cId="2262387453" sldId="256"/>
            <ac:spMk id="3" creationId="{9D04DC30-61E7-1F1C-62E6-B6217B55E4F1}"/>
          </ac:spMkLst>
        </pc:spChg>
        <pc:spChg chg="add mod">
          <ac:chgData name="Zhu Hao" userId="84fef468-1cb3-4818-9546-ae3ea830ae47" providerId="ADAL" clId="{C13F7994-66AE-4635-BD49-13A80A4D7CBF}" dt="2023-04-18T09:39:24.736" v="840" actId="14100"/>
          <ac:spMkLst>
            <pc:docMk/>
            <pc:sldMk cId="2262387453" sldId="256"/>
            <ac:spMk id="4" creationId="{1A0C927F-2662-D9CE-7CA2-3856F37741A3}"/>
          </ac:spMkLst>
        </pc:spChg>
        <pc:spChg chg="add del mod">
          <ac:chgData name="Zhu Hao" userId="84fef468-1cb3-4818-9546-ae3ea830ae47" providerId="ADAL" clId="{C13F7994-66AE-4635-BD49-13A80A4D7CBF}" dt="2023-04-18T08:22:09.263" v="27" actId="478"/>
          <ac:spMkLst>
            <pc:docMk/>
            <pc:sldMk cId="2262387453" sldId="256"/>
            <ac:spMk id="5" creationId="{22D807E7-A6FA-6713-7554-5DA11333492D}"/>
          </ac:spMkLst>
        </pc:spChg>
        <pc:spChg chg="add mod topLvl">
          <ac:chgData name="Zhu Hao" userId="84fef468-1cb3-4818-9546-ae3ea830ae47" providerId="ADAL" clId="{C13F7994-66AE-4635-BD49-13A80A4D7CBF}" dt="2023-04-18T09:27:42.758" v="675" actId="164"/>
          <ac:spMkLst>
            <pc:docMk/>
            <pc:sldMk cId="2262387453" sldId="256"/>
            <ac:spMk id="5" creationId="{797C156D-D333-356D-23A0-703C8EBFBC09}"/>
          </ac:spMkLst>
        </pc:spChg>
        <pc:spChg chg="add del mod">
          <ac:chgData name="Zhu Hao" userId="84fef468-1cb3-4818-9546-ae3ea830ae47" providerId="ADAL" clId="{C13F7994-66AE-4635-BD49-13A80A4D7CBF}" dt="2023-04-18T09:28:12.366" v="680" actId="478"/>
          <ac:spMkLst>
            <pc:docMk/>
            <pc:sldMk cId="2262387453" sldId="256"/>
            <ac:spMk id="6" creationId="{6A57502F-D44F-D081-44ED-B5D755AD0CC1}"/>
          </ac:spMkLst>
        </pc:spChg>
        <pc:spChg chg="add mod">
          <ac:chgData name="Zhu Hao" userId="84fef468-1cb3-4818-9546-ae3ea830ae47" providerId="ADAL" clId="{C13F7994-66AE-4635-BD49-13A80A4D7CBF}" dt="2023-04-18T09:38:02.933" v="822" actId="1076"/>
          <ac:spMkLst>
            <pc:docMk/>
            <pc:sldMk cId="2262387453" sldId="256"/>
            <ac:spMk id="7" creationId="{65B91638-2D8B-DEC3-5FC6-D7764E4520AA}"/>
          </ac:spMkLst>
        </pc:spChg>
        <pc:spChg chg="add mod">
          <ac:chgData name="Zhu Hao" userId="84fef468-1cb3-4818-9546-ae3ea830ae47" providerId="ADAL" clId="{C13F7994-66AE-4635-BD49-13A80A4D7CBF}" dt="2023-04-18T09:38:07.493" v="823" actId="1076"/>
          <ac:spMkLst>
            <pc:docMk/>
            <pc:sldMk cId="2262387453" sldId="256"/>
            <ac:spMk id="8" creationId="{F3903700-67AC-A491-9D4F-2A61EDECB958}"/>
          </ac:spMkLst>
        </pc:spChg>
        <pc:spChg chg="add mod">
          <ac:chgData name="Zhu Hao" userId="84fef468-1cb3-4818-9546-ae3ea830ae47" providerId="ADAL" clId="{C13F7994-66AE-4635-BD49-13A80A4D7CBF}" dt="2023-04-18T09:40:10.857" v="853" actId="6549"/>
          <ac:spMkLst>
            <pc:docMk/>
            <pc:sldMk cId="2262387453" sldId="256"/>
            <ac:spMk id="9" creationId="{26B3E0FA-6DFF-8326-D35B-2E1EF1A8ED29}"/>
          </ac:spMkLst>
        </pc:spChg>
        <pc:spChg chg="add del mod">
          <ac:chgData name="Zhu Hao" userId="84fef468-1cb3-4818-9546-ae3ea830ae47" providerId="ADAL" clId="{C13F7994-66AE-4635-BD49-13A80A4D7CBF}" dt="2023-04-18T08:52:24.630" v="350" actId="478"/>
          <ac:spMkLst>
            <pc:docMk/>
            <pc:sldMk cId="2262387453" sldId="256"/>
            <ac:spMk id="10" creationId="{76ACD02C-1187-D647-E8E2-FF17ADFE1E09}"/>
          </ac:spMkLst>
        </pc:spChg>
        <pc:spChg chg="add del mod">
          <ac:chgData name="Zhu Hao" userId="84fef468-1cb3-4818-9546-ae3ea830ae47" providerId="ADAL" clId="{C13F7994-66AE-4635-BD49-13A80A4D7CBF}" dt="2023-04-18T08:52:50.383" v="368" actId="478"/>
          <ac:spMkLst>
            <pc:docMk/>
            <pc:sldMk cId="2262387453" sldId="256"/>
            <ac:spMk id="11" creationId="{3B944AAB-0520-6872-C07A-AE532049C28C}"/>
          </ac:spMkLst>
        </pc:spChg>
        <pc:spChg chg="add del mod">
          <ac:chgData name="Zhu Hao" userId="84fef468-1cb3-4818-9546-ae3ea830ae47" providerId="ADAL" clId="{C13F7994-66AE-4635-BD49-13A80A4D7CBF}" dt="2023-04-18T09:28:13.758" v="681" actId="478"/>
          <ac:spMkLst>
            <pc:docMk/>
            <pc:sldMk cId="2262387453" sldId="256"/>
            <ac:spMk id="12" creationId="{83F1C74B-6C2F-8743-C0D1-491359160491}"/>
          </ac:spMkLst>
        </pc:spChg>
        <pc:spChg chg="mod topLvl">
          <ac:chgData name="Zhu Hao" userId="84fef468-1cb3-4818-9546-ae3ea830ae47" providerId="ADAL" clId="{C13F7994-66AE-4635-BD49-13A80A4D7CBF}" dt="2023-04-18T09:39:28.121" v="841" actId="1076"/>
          <ac:spMkLst>
            <pc:docMk/>
            <pc:sldMk cId="2262387453" sldId="256"/>
            <ac:spMk id="15" creationId="{14F90E0F-D07A-1AB6-E4B7-05B2B42B8B26}"/>
          </ac:spMkLst>
        </pc:spChg>
        <pc:spChg chg="mod topLvl">
          <ac:chgData name="Zhu Hao" userId="84fef468-1cb3-4818-9546-ae3ea830ae47" providerId="ADAL" clId="{C13F7994-66AE-4635-BD49-13A80A4D7CBF}" dt="2023-04-18T09:39:28.121" v="841" actId="1076"/>
          <ac:spMkLst>
            <pc:docMk/>
            <pc:sldMk cId="2262387453" sldId="256"/>
            <ac:spMk id="17" creationId="{DBC2C38A-C1B5-565D-88DE-F1D507B7251F}"/>
          </ac:spMkLst>
        </pc:spChg>
        <pc:spChg chg="add del mod">
          <ac:chgData name="Zhu Hao" userId="84fef468-1cb3-4818-9546-ae3ea830ae47" providerId="ADAL" clId="{C13F7994-66AE-4635-BD49-13A80A4D7CBF}" dt="2023-04-18T08:48:41.651" v="242" actId="478"/>
          <ac:spMkLst>
            <pc:docMk/>
            <pc:sldMk cId="2262387453" sldId="256"/>
            <ac:spMk id="19" creationId="{EA0CD741-E0F0-D14B-44BE-039A91A2AE93}"/>
          </ac:spMkLst>
        </pc:spChg>
        <pc:spChg chg="add mod">
          <ac:chgData name="Zhu Hao" userId="84fef468-1cb3-4818-9546-ae3ea830ae47" providerId="ADAL" clId="{C13F7994-66AE-4635-BD49-13A80A4D7CBF}" dt="2023-04-18T09:38:18.931" v="824" actId="164"/>
          <ac:spMkLst>
            <pc:docMk/>
            <pc:sldMk cId="2262387453" sldId="256"/>
            <ac:spMk id="21" creationId="{D6528977-76DA-D031-771E-F2E1B83A0D03}"/>
          </ac:spMkLst>
        </pc:spChg>
        <pc:spChg chg="add mod">
          <ac:chgData name="Zhu Hao" userId="84fef468-1cb3-4818-9546-ae3ea830ae47" providerId="ADAL" clId="{C13F7994-66AE-4635-BD49-13A80A4D7CBF}" dt="2023-04-18T09:40:08.784" v="852" actId="1076"/>
          <ac:spMkLst>
            <pc:docMk/>
            <pc:sldMk cId="2262387453" sldId="256"/>
            <ac:spMk id="25" creationId="{ED61B6FB-F8FC-7F01-57F4-7933F4FF2043}"/>
          </ac:spMkLst>
        </pc:spChg>
        <pc:spChg chg="add mod">
          <ac:chgData name="Zhu Hao" userId="84fef468-1cb3-4818-9546-ae3ea830ae47" providerId="ADAL" clId="{C13F7994-66AE-4635-BD49-13A80A4D7CBF}" dt="2023-04-18T09:40:18.368" v="854" actId="1076"/>
          <ac:spMkLst>
            <pc:docMk/>
            <pc:sldMk cId="2262387453" sldId="256"/>
            <ac:spMk id="26" creationId="{78DD691A-5C30-E53D-FF80-99D7EEF361F3}"/>
          </ac:spMkLst>
        </pc:spChg>
        <pc:spChg chg="add mod topLvl">
          <ac:chgData name="Zhu Hao" userId="84fef468-1cb3-4818-9546-ae3ea830ae47" providerId="ADAL" clId="{C13F7994-66AE-4635-BD49-13A80A4D7CBF}" dt="2023-04-18T09:22:19.739" v="568" actId="1076"/>
          <ac:spMkLst>
            <pc:docMk/>
            <pc:sldMk cId="2262387453" sldId="256"/>
            <ac:spMk id="37" creationId="{1CD96F48-C669-DCF3-7C21-53B6576BE561}"/>
          </ac:spMkLst>
        </pc:spChg>
        <pc:spChg chg="add del mod">
          <ac:chgData name="Zhu Hao" userId="84fef468-1cb3-4818-9546-ae3ea830ae47" providerId="ADAL" clId="{C13F7994-66AE-4635-BD49-13A80A4D7CBF}" dt="2023-04-18T08:57:19.823" v="431"/>
          <ac:spMkLst>
            <pc:docMk/>
            <pc:sldMk cId="2262387453" sldId="256"/>
            <ac:spMk id="40" creationId="{B3576279-7357-8475-6A6E-B7506710C589}"/>
          </ac:spMkLst>
        </pc:spChg>
        <pc:spChg chg="add mod topLvl">
          <ac:chgData name="Zhu Hao" userId="84fef468-1cb3-4818-9546-ae3ea830ae47" providerId="ADAL" clId="{C13F7994-66AE-4635-BD49-13A80A4D7CBF}" dt="2023-04-18T09:22:30.091" v="572" actId="403"/>
          <ac:spMkLst>
            <pc:docMk/>
            <pc:sldMk cId="2262387453" sldId="256"/>
            <ac:spMk id="41" creationId="{4D58EC0E-E252-37CF-B3DF-AB3B05BD1D79}"/>
          </ac:spMkLst>
        </pc:spChg>
        <pc:spChg chg="add mod">
          <ac:chgData name="Zhu Hao" userId="84fef468-1cb3-4818-9546-ae3ea830ae47" providerId="ADAL" clId="{C13F7994-66AE-4635-BD49-13A80A4D7CBF}" dt="2023-04-18T09:36:38.063" v="778" actId="14100"/>
          <ac:spMkLst>
            <pc:docMk/>
            <pc:sldMk cId="2262387453" sldId="256"/>
            <ac:spMk id="43" creationId="{09006BB3-C22B-6FD2-FA90-163ED9A27532}"/>
          </ac:spMkLst>
        </pc:spChg>
        <pc:spChg chg="add del mod">
          <ac:chgData name="Zhu Hao" userId="84fef468-1cb3-4818-9546-ae3ea830ae47" providerId="ADAL" clId="{C13F7994-66AE-4635-BD49-13A80A4D7CBF}" dt="2023-04-18T09:21:05.020" v="532" actId="478"/>
          <ac:spMkLst>
            <pc:docMk/>
            <pc:sldMk cId="2262387453" sldId="256"/>
            <ac:spMk id="44" creationId="{5414A124-94C2-7D78-BB5D-71FDB7DE8C33}"/>
          </ac:spMkLst>
        </pc:spChg>
        <pc:spChg chg="add mod topLvl">
          <ac:chgData name="Zhu Hao" userId="84fef468-1cb3-4818-9546-ae3ea830ae47" providerId="ADAL" clId="{C13F7994-66AE-4635-BD49-13A80A4D7CBF}" dt="2023-04-18T09:27:42.758" v="675" actId="164"/>
          <ac:spMkLst>
            <pc:docMk/>
            <pc:sldMk cId="2262387453" sldId="256"/>
            <ac:spMk id="45" creationId="{8C6A460C-6B98-6AD1-E8AF-34EA279F6CD4}"/>
          </ac:spMkLst>
        </pc:spChg>
        <pc:spChg chg="add mod">
          <ac:chgData name="Zhu Hao" userId="84fef468-1cb3-4818-9546-ae3ea830ae47" providerId="ADAL" clId="{C13F7994-66AE-4635-BD49-13A80A4D7CBF}" dt="2023-04-18T09:36:44.640" v="780" actId="1076"/>
          <ac:spMkLst>
            <pc:docMk/>
            <pc:sldMk cId="2262387453" sldId="256"/>
            <ac:spMk id="49" creationId="{1B90CF5A-9E73-5C06-5BBF-445037DF3051}"/>
          </ac:spMkLst>
        </pc:spChg>
        <pc:spChg chg="add mod">
          <ac:chgData name="Zhu Hao" userId="84fef468-1cb3-4818-9546-ae3ea830ae47" providerId="ADAL" clId="{C13F7994-66AE-4635-BD49-13A80A4D7CBF}" dt="2023-04-18T09:37:05.745" v="786" actId="14100"/>
          <ac:spMkLst>
            <pc:docMk/>
            <pc:sldMk cId="2262387453" sldId="256"/>
            <ac:spMk id="50" creationId="{F75B8DE0-EED5-4E96-A546-BCE25EC011E1}"/>
          </ac:spMkLst>
        </pc:spChg>
        <pc:spChg chg="add mod ord">
          <ac:chgData name="Zhu Hao" userId="84fef468-1cb3-4818-9546-ae3ea830ae47" providerId="ADAL" clId="{C13F7994-66AE-4635-BD49-13A80A4D7CBF}" dt="2023-04-18T09:39:06.526" v="835" actId="1076"/>
          <ac:spMkLst>
            <pc:docMk/>
            <pc:sldMk cId="2262387453" sldId="256"/>
            <ac:spMk id="52" creationId="{9A509656-23AA-DAB2-2893-667C1F418AF0}"/>
          </ac:spMkLst>
        </pc:spChg>
        <pc:spChg chg="add mod">
          <ac:chgData name="Zhu Hao" userId="84fef468-1cb3-4818-9546-ae3ea830ae47" providerId="ADAL" clId="{C13F7994-66AE-4635-BD49-13A80A4D7CBF}" dt="2023-04-18T09:39:16.009" v="837" actId="14100"/>
          <ac:spMkLst>
            <pc:docMk/>
            <pc:sldMk cId="2262387453" sldId="256"/>
            <ac:spMk id="55" creationId="{A7E18198-7B1D-4B5B-834C-0ED8933FD4B2}"/>
          </ac:spMkLst>
        </pc:spChg>
        <pc:spChg chg="add mod">
          <ac:chgData name="Zhu Hao" userId="84fef468-1cb3-4818-9546-ae3ea830ae47" providerId="ADAL" clId="{C13F7994-66AE-4635-BD49-13A80A4D7CBF}" dt="2023-04-18T09:37:55.751" v="820" actId="1076"/>
          <ac:spMkLst>
            <pc:docMk/>
            <pc:sldMk cId="2262387453" sldId="256"/>
            <ac:spMk id="1031" creationId="{37F5C307-65AB-780D-EA1A-6DEDA621781B}"/>
          </ac:spMkLst>
        </pc:spChg>
        <pc:grpChg chg="add del mod">
          <ac:chgData name="Zhu Hao" userId="84fef468-1cb3-4818-9546-ae3ea830ae47" providerId="ADAL" clId="{C13F7994-66AE-4635-BD49-13A80A4D7CBF}" dt="2023-04-18T08:45:37.107" v="209" actId="165"/>
          <ac:grpSpMkLst>
            <pc:docMk/>
            <pc:sldMk cId="2262387453" sldId="256"/>
            <ac:grpSpMk id="3" creationId="{FC9D669F-8D43-38F8-4FC9-616993593598}"/>
          </ac:grpSpMkLst>
        </pc:grpChg>
        <pc:grpChg chg="add del mod">
          <ac:chgData name="Zhu Hao" userId="84fef468-1cb3-4818-9546-ae3ea830ae47" providerId="ADAL" clId="{C13F7994-66AE-4635-BD49-13A80A4D7CBF}" dt="2023-04-18T09:19:35.279" v="495" actId="165"/>
          <ac:grpSpMkLst>
            <pc:docMk/>
            <pc:sldMk cId="2262387453" sldId="256"/>
            <ac:grpSpMk id="13" creationId="{38E700E8-B78C-48CA-9750-C8F7F238B3CC}"/>
          </ac:grpSpMkLst>
        </pc:grpChg>
        <pc:grpChg chg="add del mod">
          <ac:chgData name="Zhu Hao" userId="84fef468-1cb3-4818-9546-ae3ea830ae47" providerId="ADAL" clId="{C13F7994-66AE-4635-BD49-13A80A4D7CBF}" dt="2023-04-18T08:48:44.942" v="243" actId="165"/>
          <ac:grpSpMkLst>
            <pc:docMk/>
            <pc:sldMk cId="2262387453" sldId="256"/>
            <ac:grpSpMk id="14" creationId="{F63A5074-1B33-4C00-223C-DF2422A9618E}"/>
          </ac:grpSpMkLst>
        </pc:grpChg>
        <pc:grpChg chg="add mod">
          <ac:chgData name="Zhu Hao" userId="84fef468-1cb3-4818-9546-ae3ea830ae47" providerId="ADAL" clId="{C13F7994-66AE-4635-BD49-13A80A4D7CBF}" dt="2023-04-18T09:39:28.121" v="841" actId="1076"/>
          <ac:grpSpMkLst>
            <pc:docMk/>
            <pc:sldMk cId="2262387453" sldId="256"/>
            <ac:grpSpMk id="20" creationId="{5C5D70C6-215B-5D07-6477-11AD212827B3}"/>
          </ac:grpSpMkLst>
        </pc:grpChg>
        <pc:grpChg chg="add del mod">
          <ac:chgData name="Zhu Hao" userId="84fef468-1cb3-4818-9546-ae3ea830ae47" providerId="ADAL" clId="{C13F7994-66AE-4635-BD49-13A80A4D7CBF}" dt="2023-04-18T09:21:30.523" v="546" actId="165"/>
          <ac:grpSpMkLst>
            <pc:docMk/>
            <pc:sldMk cId="2262387453" sldId="256"/>
            <ac:grpSpMk id="42" creationId="{64D31AE9-A19C-8396-67BA-A7AEA3FAC6B7}"/>
          </ac:grpSpMkLst>
        </pc:grpChg>
        <pc:grpChg chg="add del mod">
          <ac:chgData name="Zhu Hao" userId="84fef468-1cb3-4818-9546-ae3ea830ae47" providerId="ADAL" clId="{C13F7994-66AE-4635-BD49-13A80A4D7CBF}" dt="2023-04-18T09:25:16.718" v="620" actId="165"/>
          <ac:grpSpMkLst>
            <pc:docMk/>
            <pc:sldMk cId="2262387453" sldId="256"/>
            <ac:grpSpMk id="46" creationId="{702B4BCA-DDD7-8F7C-A66D-1B6DE3168FE1}"/>
          </ac:grpSpMkLst>
        </pc:grpChg>
        <pc:grpChg chg="add mod ord">
          <ac:chgData name="Zhu Hao" userId="84fef468-1cb3-4818-9546-ae3ea830ae47" providerId="ADAL" clId="{C13F7994-66AE-4635-BD49-13A80A4D7CBF}" dt="2023-04-18T09:37:13.086" v="788" actId="166"/>
          <ac:grpSpMkLst>
            <pc:docMk/>
            <pc:sldMk cId="2262387453" sldId="256"/>
            <ac:grpSpMk id="47" creationId="{A895B4E7-D7C2-5CF4-D00D-8C34AE59830E}"/>
          </ac:grpSpMkLst>
        </pc:grpChg>
        <pc:grpChg chg="add mod">
          <ac:chgData name="Zhu Hao" userId="84fef468-1cb3-4818-9546-ae3ea830ae47" providerId="ADAL" clId="{C13F7994-66AE-4635-BD49-13A80A4D7CBF}" dt="2023-04-18T09:38:02.933" v="822" actId="1076"/>
          <ac:grpSpMkLst>
            <pc:docMk/>
            <pc:sldMk cId="2262387453" sldId="256"/>
            <ac:grpSpMk id="48" creationId="{B0F99C9C-B50B-0836-4C79-D07EDC49E87D}"/>
          </ac:grpSpMkLst>
        </pc:grpChg>
        <pc:grpChg chg="add mod">
          <ac:chgData name="Zhu Hao" userId="84fef468-1cb3-4818-9546-ae3ea830ae47" providerId="ADAL" clId="{C13F7994-66AE-4635-BD49-13A80A4D7CBF}" dt="2023-04-18T09:37:16.862" v="789" actId="166"/>
          <ac:grpSpMkLst>
            <pc:docMk/>
            <pc:sldMk cId="2262387453" sldId="256"/>
            <ac:grpSpMk id="51" creationId="{F4945507-34AF-058B-D5C7-DE7BC9F6DEB8}"/>
          </ac:grpSpMkLst>
        </pc:grpChg>
        <pc:grpChg chg="add mod">
          <ac:chgData name="Zhu Hao" userId="84fef468-1cb3-4818-9546-ae3ea830ae47" providerId="ADAL" clId="{C13F7994-66AE-4635-BD49-13A80A4D7CBF}" dt="2023-04-18T09:38:30.243" v="827" actId="1076"/>
          <ac:grpSpMkLst>
            <pc:docMk/>
            <pc:sldMk cId="2262387453" sldId="256"/>
            <ac:grpSpMk id="1032" creationId="{51B2F6AE-E05B-24AD-0AE3-2727D58CA104}"/>
          </ac:grpSpMkLst>
        </pc:grpChg>
        <pc:picChg chg="del mod topLvl">
          <ac:chgData name="Zhu Hao" userId="84fef468-1cb3-4818-9546-ae3ea830ae47" providerId="ADAL" clId="{C13F7994-66AE-4635-BD49-13A80A4D7CBF}" dt="2023-04-18T08:49:07.868" v="277" actId="478"/>
          <ac:picMkLst>
            <pc:docMk/>
            <pc:sldMk cId="2262387453" sldId="256"/>
            <ac:picMk id="16" creationId="{96532BDA-4AF5-B9F3-1C7B-94BC74ACBDFB}"/>
          </ac:picMkLst>
        </pc:picChg>
        <pc:picChg chg="add mod">
          <ac:chgData name="Zhu Hao" userId="84fef468-1cb3-4818-9546-ae3ea830ae47" providerId="ADAL" clId="{C13F7994-66AE-4635-BD49-13A80A4D7CBF}" dt="2023-04-18T09:39:28.121" v="841" actId="1076"/>
          <ac:picMkLst>
            <pc:docMk/>
            <pc:sldMk cId="2262387453" sldId="256"/>
            <ac:picMk id="18" creationId="{1B2FFDE1-B46B-6236-1994-E534E1284581}"/>
          </ac:picMkLst>
        </pc:picChg>
        <pc:picChg chg="add del mod">
          <ac:chgData name="Zhu Hao" userId="84fef468-1cb3-4818-9546-ae3ea830ae47" providerId="ADAL" clId="{C13F7994-66AE-4635-BD49-13A80A4D7CBF}" dt="2023-04-18T08:49:54.959" v="289" actId="478"/>
          <ac:picMkLst>
            <pc:docMk/>
            <pc:sldMk cId="2262387453" sldId="256"/>
            <ac:picMk id="22" creationId="{E060DE6A-2F80-4622-9698-30D17A25E34C}"/>
          </ac:picMkLst>
        </pc:picChg>
        <pc:picChg chg="add mod topLvl">
          <ac:chgData name="Zhu Hao" userId="84fef468-1cb3-4818-9546-ae3ea830ae47" providerId="ADAL" clId="{C13F7994-66AE-4635-BD49-13A80A4D7CBF}" dt="2023-04-18T09:22:15.210" v="565" actId="164"/>
          <ac:picMkLst>
            <pc:docMk/>
            <pc:sldMk cId="2262387453" sldId="256"/>
            <ac:picMk id="39" creationId="{1D90C2B0-3C5E-DDB3-FB73-B7386BD448B2}"/>
          </ac:picMkLst>
        </pc:picChg>
        <pc:picChg chg="add mod">
          <ac:chgData name="Zhu Hao" userId="84fef468-1cb3-4818-9546-ae3ea830ae47" providerId="ADAL" clId="{C13F7994-66AE-4635-BD49-13A80A4D7CBF}" dt="2023-04-18T09:38:02.933" v="822" actId="1076"/>
          <ac:picMkLst>
            <pc:docMk/>
            <pc:sldMk cId="2262387453" sldId="256"/>
            <ac:picMk id="1026" creationId="{689DADA6-407C-BFF5-4F33-CC3FDCF61DEB}"/>
          </ac:picMkLst>
        </pc:picChg>
        <pc:picChg chg="add mod topLvl">
          <ac:chgData name="Zhu Hao" userId="84fef468-1cb3-4818-9546-ae3ea830ae47" providerId="ADAL" clId="{C13F7994-66AE-4635-BD49-13A80A4D7CBF}" dt="2023-04-18T09:27:42.758" v="675" actId="164"/>
          <ac:picMkLst>
            <pc:docMk/>
            <pc:sldMk cId="2262387453" sldId="256"/>
            <ac:picMk id="1028" creationId="{4803F351-63B1-A39B-F10F-29FA63738410}"/>
          </ac:picMkLst>
        </pc:picChg>
        <pc:cxnChg chg="add mod">
          <ac:chgData name="Zhu Hao" userId="84fef468-1cb3-4818-9546-ae3ea830ae47" providerId="ADAL" clId="{C13F7994-66AE-4635-BD49-13A80A4D7CBF}" dt="2023-04-18T09:40:21.662" v="855" actId="14100"/>
          <ac:cxnSpMkLst>
            <pc:docMk/>
            <pc:sldMk cId="2262387453" sldId="256"/>
            <ac:cxnSpMk id="24" creationId="{D6FC0F9F-3E60-6B12-F638-CDA19B1192A0}"/>
          </ac:cxnSpMkLst>
        </pc:cxnChg>
        <pc:cxnChg chg="add mod">
          <ac:chgData name="Zhu Hao" userId="84fef468-1cb3-4818-9546-ae3ea830ae47" providerId="ADAL" clId="{C13F7994-66AE-4635-BD49-13A80A4D7CBF}" dt="2023-04-18T09:40:24.954" v="856" actId="14100"/>
          <ac:cxnSpMkLst>
            <pc:docMk/>
            <pc:sldMk cId="2262387453" sldId="256"/>
            <ac:cxnSpMk id="28" creationId="{38B1D3DF-6002-C348-12F1-132549D8D173}"/>
          </ac:cxnSpMkLst>
        </pc:cxnChg>
        <pc:cxnChg chg="add del mod">
          <ac:chgData name="Zhu Hao" userId="84fef468-1cb3-4818-9546-ae3ea830ae47" providerId="ADAL" clId="{C13F7994-66AE-4635-BD49-13A80A4D7CBF}" dt="2023-04-18T09:32:19.780" v="736" actId="478"/>
          <ac:cxnSpMkLst>
            <pc:docMk/>
            <pc:sldMk cId="2262387453" sldId="256"/>
            <ac:cxnSpMk id="34" creationId="{D4CD9EC6-7645-8BA4-6918-B5A4D75BB906}"/>
          </ac:cxnSpMkLst>
        </pc:cxnChg>
        <pc:cxnChg chg="add del mod">
          <ac:chgData name="Zhu Hao" userId="84fef468-1cb3-4818-9546-ae3ea830ae47" providerId="ADAL" clId="{C13F7994-66AE-4635-BD49-13A80A4D7CBF}" dt="2023-04-18T09:32:33.199" v="740" actId="478"/>
          <ac:cxnSpMkLst>
            <pc:docMk/>
            <pc:sldMk cId="2262387453" sldId="256"/>
            <ac:cxnSpMk id="36" creationId="{C1789AFD-E999-7DAA-9411-9F88171A200C}"/>
          </ac:cxnSpMkLst>
        </pc:cxnChg>
        <pc:cxnChg chg="add del mod">
          <ac:chgData name="Zhu Hao" userId="84fef468-1cb3-4818-9546-ae3ea830ae47" providerId="ADAL" clId="{C13F7994-66AE-4635-BD49-13A80A4D7CBF}" dt="2023-04-18T09:32:15.960" v="734" actId="478"/>
          <ac:cxnSpMkLst>
            <pc:docMk/>
            <pc:sldMk cId="2262387453" sldId="256"/>
            <ac:cxnSpMk id="54" creationId="{F62C1372-1B70-B6A9-F6AB-D7B5D2CF0A1E}"/>
          </ac:cxnSpMkLst>
        </pc:cxnChg>
        <pc:cxnChg chg="add mod">
          <ac:chgData name="Zhu Hao" userId="84fef468-1cb3-4818-9546-ae3ea830ae47" providerId="ADAL" clId="{C13F7994-66AE-4635-BD49-13A80A4D7CBF}" dt="2023-04-18T09:38:18.931" v="824" actId="164"/>
          <ac:cxnSpMkLst>
            <pc:docMk/>
            <pc:sldMk cId="2262387453" sldId="256"/>
            <ac:cxnSpMk id="60" creationId="{A5A2B448-8BF2-C7A7-FF70-380EBF3CC579}"/>
          </ac:cxnSpMkLst>
        </pc:cxnChg>
        <pc:cxnChg chg="add mod">
          <ac:chgData name="Zhu Hao" userId="84fef468-1cb3-4818-9546-ae3ea830ae47" providerId="ADAL" clId="{C13F7994-66AE-4635-BD49-13A80A4D7CBF}" dt="2023-04-18T09:38:18.931" v="824" actId="164"/>
          <ac:cxnSpMkLst>
            <pc:docMk/>
            <pc:sldMk cId="2262387453" sldId="256"/>
            <ac:cxnSpMk id="1025" creationId="{356EE753-F87E-8278-7E13-DC7D4D390275}"/>
          </ac:cxnSpMkLst>
        </pc:cxnChg>
      </pc:sldChg>
      <pc:sldChg chg="addSp delSp modSp new mod">
        <pc:chgData name="Zhu Hao" userId="84fef468-1cb3-4818-9546-ae3ea830ae47" providerId="ADAL" clId="{C13F7994-66AE-4635-BD49-13A80A4D7CBF}" dt="2023-04-18T11:31:55.560" v="887" actId="1076"/>
        <pc:sldMkLst>
          <pc:docMk/>
          <pc:sldMk cId="2715760514" sldId="257"/>
        </pc:sldMkLst>
        <pc:picChg chg="add mod modCrop">
          <ac:chgData name="Zhu Hao" userId="84fef468-1cb3-4818-9546-ae3ea830ae47" providerId="ADAL" clId="{C13F7994-66AE-4635-BD49-13A80A4D7CBF}" dt="2023-04-18T11:31:55.560" v="887" actId="1076"/>
          <ac:picMkLst>
            <pc:docMk/>
            <pc:sldMk cId="2715760514" sldId="257"/>
            <ac:picMk id="3" creationId="{94CCC2CB-1725-387D-387B-376F96C3E193}"/>
          </ac:picMkLst>
        </pc:picChg>
        <pc:picChg chg="add mod modCrop">
          <ac:chgData name="Zhu Hao" userId="84fef468-1cb3-4818-9546-ae3ea830ae47" providerId="ADAL" clId="{C13F7994-66AE-4635-BD49-13A80A4D7CBF}" dt="2023-04-18T11:31:49.324" v="886" actId="732"/>
          <ac:picMkLst>
            <pc:docMk/>
            <pc:sldMk cId="2715760514" sldId="257"/>
            <ac:picMk id="5" creationId="{BA9F3BB3-EA0A-87AB-A53F-F2E7D0525D21}"/>
          </ac:picMkLst>
        </pc:picChg>
        <pc:picChg chg="add del mod">
          <ac:chgData name="Zhu Hao" userId="84fef468-1cb3-4818-9546-ae3ea830ae47" providerId="ADAL" clId="{C13F7994-66AE-4635-BD49-13A80A4D7CBF}" dt="2023-04-18T11:30:39.187" v="866" actId="478"/>
          <ac:picMkLst>
            <pc:docMk/>
            <pc:sldMk cId="2715760514" sldId="257"/>
            <ac:picMk id="1026" creationId="{66D5F00C-75D9-9332-17B0-A0ED14BB61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22B7-E410-D559-0E36-3B1A2A752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C9662-2E76-01BE-AE20-2AC3450C1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A799E-C26C-02DB-705B-2363CF40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1D-CA01-4953-B6E6-D021586DE01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9F48E-8A78-9EFD-3093-FCDD10A3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11461-013A-8A84-4D34-F4D41D9E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F1DD-1C5D-4D6B-BFB0-A9FC29CE5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16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00E0-EA66-202C-88E5-DB0C6440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B5018-57C0-BF07-790E-F9A14F5E9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451A7-6519-FEE1-D9A7-3996D251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1D-CA01-4953-B6E6-D021586DE01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3CDD9-EFE4-CBCC-D16B-54051C33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C7F4F-1055-47C0-995F-EF47C4AA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F1DD-1C5D-4D6B-BFB0-A9FC29CE5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9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C942F-CB91-6581-6DA5-C28A6B1AE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6701C-8936-B4EC-C724-530E3875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7B521-A1D2-FD39-87E6-A94026FC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1D-CA01-4953-B6E6-D021586DE01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1351-6A88-7194-F729-29F6CE46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D48B-0A4A-5271-F152-117A83DD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F1DD-1C5D-4D6B-BFB0-A9FC29CE5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93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AC91-D83B-0FD2-6FE8-A4B511BB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3C45-90B1-9233-D243-D89DAEB6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0A97-97A4-A6A4-2D87-453F4330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1D-CA01-4953-B6E6-D021586DE01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BE581-AAD0-CF32-86A8-E043E190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698B-7EC1-D726-7BE1-7905EE55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F1DD-1C5D-4D6B-BFB0-A9FC29CE5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52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0154-E114-EAD9-D861-BC95C26A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04105-BF0B-E14E-BE1C-A009E73A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7042B-84C2-52BA-8AB4-57D117A8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1D-CA01-4953-B6E6-D021586DE01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9865F-E734-06A7-DABE-B3297D5A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E73B6-BD02-689A-8B6E-7226D3F1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F1DD-1C5D-4D6B-BFB0-A9FC29CE5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37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2792-8BB7-0F49-0059-94627998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CD79-CD66-B528-D703-523C2F3DB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F3782-2498-B7DC-464A-B668C645C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00AC-2846-14AE-8AD3-CBAFE63A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1D-CA01-4953-B6E6-D021586DE01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17AA4-223F-ADA6-A674-AC29C56B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0BDD0-71D2-A492-2805-F6938F5C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F1DD-1C5D-4D6B-BFB0-A9FC29CE5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84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2312-2C86-B056-7A34-FFFDD7EB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CA1B1-6FAE-F774-0892-34A2E0BEE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1F04A-81E9-E0D7-13DA-4D562238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486BE-CFB1-F37C-73E2-A5C102FDC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DAADC-5495-3447-8A59-378B0C81E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AC94C-287A-46C1-6EFE-7B7B36EE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1D-CA01-4953-B6E6-D021586DE01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949CA-E910-A6A3-8BD2-EC7E7D14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4836-79E5-7D64-A01B-1EDB7099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F1DD-1C5D-4D6B-BFB0-A9FC29CE5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1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3498-B834-DF58-57E5-BC2EA274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40873-73A5-4521-B240-3D920F84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1D-CA01-4953-B6E6-D021586DE01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CC494-EC25-0A2E-0ECA-E31BEA6F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8BFF1-7999-452A-F419-7751687A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F1DD-1C5D-4D6B-BFB0-A9FC29CE5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97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E8201-153A-F1CA-7265-32717A3B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1D-CA01-4953-B6E6-D021586DE01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17328-A0FD-1359-2F90-05222E7B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3943D-26C1-70E7-E275-901E95DE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F1DD-1C5D-4D6B-BFB0-A9FC29CE5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91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A6A2-DCEC-B9D5-F2DF-EDEBCB46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CA86-6F63-2071-5E63-771EF6800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3244-7647-723B-F04E-46DE2E7B9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7CDEA-9F25-F993-8AB6-5A9D0704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1D-CA01-4953-B6E6-D021586DE01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29814-BEC6-1D44-9D01-93647618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F2BC0-CE11-C83A-F274-A480D2D9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F1DD-1C5D-4D6B-BFB0-A9FC29CE5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83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2804-6392-82A1-D20D-BE7EEEAF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E0E5E-3F23-8E35-479E-B47F000E3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6B6CB-78E6-F005-4EE9-61860A11E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CA81F-162C-DB34-77CE-11AE36DE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941D-CA01-4953-B6E6-D021586DE01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8158-6976-EF7E-B5FE-549A966C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96020-5CE9-F558-8932-09DB91EC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F1DD-1C5D-4D6B-BFB0-A9FC29CE5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46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CADF4-EF56-17C2-32CB-F672EAD0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044B9-C07D-5B27-F2CB-EC1B8E7D5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21A0B-0D77-B304-94DF-930077172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A941D-CA01-4953-B6E6-D021586DE012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EC33B-3B13-4D94-F641-75F986512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1E3E-8513-A6C4-5998-38FDD70C7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9F1DD-1C5D-4D6B-BFB0-A9FC29CE5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95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0C927F-2662-D9CE-7CA2-3856F37741A3}"/>
              </a:ext>
            </a:extLst>
          </p:cNvPr>
          <p:cNvSpPr/>
          <p:nvPr/>
        </p:nvSpPr>
        <p:spPr>
          <a:xfrm>
            <a:off x="1970703" y="1404593"/>
            <a:ext cx="5680022" cy="297887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0F99C9C-B50B-0836-4C79-D07EDC49E87D}"/>
              </a:ext>
            </a:extLst>
          </p:cNvPr>
          <p:cNvGrpSpPr/>
          <p:nvPr/>
        </p:nvGrpSpPr>
        <p:grpSpPr>
          <a:xfrm>
            <a:off x="5244814" y="2894570"/>
            <a:ext cx="1778388" cy="787120"/>
            <a:chOff x="5493026" y="2856084"/>
            <a:chExt cx="1778388" cy="7871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B91638-2D8B-DEC3-5FC6-D7764E4520AA}"/>
                </a:ext>
              </a:extLst>
            </p:cNvPr>
            <p:cNvSpPr/>
            <p:nvPr/>
          </p:nvSpPr>
          <p:spPr>
            <a:xfrm>
              <a:off x="5493026" y="2856084"/>
              <a:ext cx="1778388" cy="787120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6" name="Picture 2" descr="Bigquery options">
              <a:extLst>
                <a:ext uri="{FF2B5EF4-FFF2-40B4-BE49-F238E27FC236}">
                  <a16:creationId xmlns:a16="http://schemas.microsoft.com/office/drawing/2014/main" id="{689DADA6-407C-BFF5-4F33-CC3FDCF61D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63" t="20905" r="9646" b="15747"/>
            <a:stretch/>
          </p:blipFill>
          <p:spPr bwMode="auto">
            <a:xfrm>
              <a:off x="5539859" y="2945308"/>
              <a:ext cx="1611686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903700-67AC-A491-9D4F-2A61EDECB958}"/>
              </a:ext>
            </a:extLst>
          </p:cNvPr>
          <p:cNvSpPr txBox="1"/>
          <p:nvPr/>
        </p:nvSpPr>
        <p:spPr>
          <a:xfrm>
            <a:off x="5545470" y="3881729"/>
            <a:ext cx="1222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Data Warehouse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B3E0FA-6DFF-8326-D35B-2E1EF1A8ED29}"/>
              </a:ext>
            </a:extLst>
          </p:cNvPr>
          <p:cNvSpPr txBox="1"/>
          <p:nvPr/>
        </p:nvSpPr>
        <p:spPr>
          <a:xfrm>
            <a:off x="293526" y="4519617"/>
            <a:ext cx="109844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Data Producer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D70C6-215B-5D07-6477-11AD212827B3}"/>
              </a:ext>
            </a:extLst>
          </p:cNvPr>
          <p:cNvGrpSpPr/>
          <p:nvPr/>
        </p:nvGrpSpPr>
        <p:grpSpPr>
          <a:xfrm>
            <a:off x="8148838" y="2840376"/>
            <a:ext cx="1384322" cy="917788"/>
            <a:chOff x="10546549" y="1253347"/>
            <a:chExt cx="1384322" cy="9177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F90E0F-D07A-1AB6-E4B7-05B2B42B8B26}"/>
                </a:ext>
              </a:extLst>
            </p:cNvPr>
            <p:cNvSpPr/>
            <p:nvPr/>
          </p:nvSpPr>
          <p:spPr>
            <a:xfrm>
              <a:off x="10546549" y="1253347"/>
              <a:ext cx="1384322" cy="917788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C2C38A-C1B5-565D-88DE-F1D507B7251F}"/>
                </a:ext>
              </a:extLst>
            </p:cNvPr>
            <p:cNvSpPr txBox="1"/>
            <p:nvPr/>
          </p:nvSpPr>
          <p:spPr>
            <a:xfrm>
              <a:off x="10751942" y="1833773"/>
              <a:ext cx="97353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/>
                <a:t>Visualisation</a:t>
              </a:r>
            </a:p>
          </p:txBody>
        </p:sp>
        <p:pic>
          <p:nvPicPr>
            <p:cNvPr id="18" name="Picture 2" descr="Image result for streamlit">
              <a:extLst>
                <a:ext uri="{FF2B5EF4-FFF2-40B4-BE49-F238E27FC236}">
                  <a16:creationId xmlns:a16="http://schemas.microsoft.com/office/drawing/2014/main" id="{1B2FFDE1-B46B-6236-1994-E534E12845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65" t="22698" r="7899" b="15493"/>
            <a:stretch/>
          </p:blipFill>
          <p:spPr bwMode="auto">
            <a:xfrm>
              <a:off x="10751942" y="1368296"/>
              <a:ext cx="973536" cy="465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FC0F9F-3E60-6B12-F638-CDA19B1192A0}"/>
              </a:ext>
            </a:extLst>
          </p:cNvPr>
          <p:cNvCxnSpPr>
            <a:cxnSpLocks/>
          </p:cNvCxnSpPr>
          <p:nvPr/>
        </p:nvCxnSpPr>
        <p:spPr>
          <a:xfrm>
            <a:off x="1742764" y="1314577"/>
            <a:ext cx="0" cy="3482039"/>
          </a:xfrm>
          <a:prstGeom prst="line">
            <a:avLst/>
          </a:prstGeom>
          <a:ln w="127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D61B6FB-F8FC-7F01-57F4-7933F4FF2043}"/>
              </a:ext>
            </a:extLst>
          </p:cNvPr>
          <p:cNvSpPr txBox="1"/>
          <p:nvPr/>
        </p:nvSpPr>
        <p:spPr>
          <a:xfrm>
            <a:off x="4305009" y="4519617"/>
            <a:ext cx="103618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Data Pipeline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D691A-5C30-E53D-FF80-99D7EEF361F3}"/>
              </a:ext>
            </a:extLst>
          </p:cNvPr>
          <p:cNvSpPr txBox="1"/>
          <p:nvPr/>
        </p:nvSpPr>
        <p:spPr>
          <a:xfrm>
            <a:off x="8257185" y="4519617"/>
            <a:ext cx="1167627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Data Consumer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B1D3DF-6002-C348-12F1-132549D8D173}"/>
              </a:ext>
            </a:extLst>
          </p:cNvPr>
          <p:cNvCxnSpPr>
            <a:cxnSpLocks/>
          </p:cNvCxnSpPr>
          <p:nvPr/>
        </p:nvCxnSpPr>
        <p:spPr>
          <a:xfrm>
            <a:off x="7886992" y="1314577"/>
            <a:ext cx="0" cy="3482039"/>
          </a:xfrm>
          <a:prstGeom prst="line">
            <a:avLst/>
          </a:prstGeom>
          <a:ln w="127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9006BB3-C22B-6FD2-FA90-163ED9A27532}"/>
              </a:ext>
            </a:extLst>
          </p:cNvPr>
          <p:cNvSpPr/>
          <p:nvPr/>
        </p:nvSpPr>
        <p:spPr>
          <a:xfrm>
            <a:off x="1535140" y="3152001"/>
            <a:ext cx="1040796" cy="277000"/>
          </a:xfrm>
          <a:prstGeom prst="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90CF5A-9E73-5C06-5BBF-445037DF3051}"/>
              </a:ext>
            </a:extLst>
          </p:cNvPr>
          <p:cNvSpPr txBox="1"/>
          <p:nvPr/>
        </p:nvSpPr>
        <p:spPr>
          <a:xfrm>
            <a:off x="2870151" y="3872268"/>
            <a:ext cx="776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Raw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5B8DE0-EED5-4E96-A546-BCE25EC011E1}"/>
              </a:ext>
            </a:extLst>
          </p:cNvPr>
          <p:cNvSpPr txBox="1"/>
          <p:nvPr/>
        </p:nvSpPr>
        <p:spPr>
          <a:xfrm>
            <a:off x="1546047" y="3445131"/>
            <a:ext cx="10912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5"/>
                </a:solidFill>
              </a:rPr>
              <a:t>Ingest (Batch)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A7E18198-7B1D-4B5B-834C-0ED8933FD4B2}"/>
              </a:ext>
            </a:extLst>
          </p:cNvPr>
          <p:cNvSpPr/>
          <p:nvPr/>
        </p:nvSpPr>
        <p:spPr>
          <a:xfrm>
            <a:off x="7045090" y="3175168"/>
            <a:ext cx="1099669" cy="289631"/>
          </a:xfrm>
          <a:prstGeom prst="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endParaRPr lang="en-GB" sz="1100" dirty="0"/>
          </a:p>
        </p:txBody>
      </p: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51B2F6AE-E05B-24AD-0AE3-2727D58CA104}"/>
              </a:ext>
            </a:extLst>
          </p:cNvPr>
          <p:cNvGrpSpPr/>
          <p:nvPr/>
        </p:nvGrpSpPr>
        <p:grpSpPr>
          <a:xfrm>
            <a:off x="5506288" y="1541996"/>
            <a:ext cx="1179421" cy="1340808"/>
            <a:chOff x="6560779" y="1316283"/>
            <a:chExt cx="1179421" cy="158258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6528977-76DA-D031-771E-F2E1B83A0D03}"/>
                </a:ext>
              </a:extLst>
            </p:cNvPr>
            <p:cNvSpPr/>
            <p:nvPr/>
          </p:nvSpPr>
          <p:spPr>
            <a:xfrm>
              <a:off x="6560779" y="1316283"/>
              <a:ext cx="1179421" cy="714974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ML Model Prediction</a:t>
              </a:r>
            </a:p>
          </p:txBody>
        </p: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A5A2B448-8BF2-C7A7-FF70-380EBF3CC579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16200000" flipV="1">
              <a:off x="6160970" y="2073580"/>
              <a:ext cx="1225097" cy="425478"/>
            </a:xfrm>
            <a:prstGeom prst="bentConnector4">
              <a:avLst>
                <a:gd name="adj1" fmla="val 35410"/>
                <a:gd name="adj2" fmla="val 1537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Connector: Elbow 1024">
              <a:extLst>
                <a:ext uri="{FF2B5EF4-FFF2-40B4-BE49-F238E27FC236}">
                  <a16:creationId xmlns:a16="http://schemas.microsoft.com/office/drawing/2014/main" id="{356EE753-F87E-8278-7E13-DC7D4D390275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H="1">
              <a:off x="7421826" y="1673770"/>
              <a:ext cx="318374" cy="1225097"/>
            </a:xfrm>
            <a:prstGeom prst="bentConnector4">
              <a:avLst>
                <a:gd name="adj1" fmla="val -71802"/>
                <a:gd name="adj2" fmla="val 645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895B4E7-D7C2-5CF4-D00D-8C34AE59830E}"/>
              </a:ext>
            </a:extLst>
          </p:cNvPr>
          <p:cNvGrpSpPr/>
          <p:nvPr/>
        </p:nvGrpSpPr>
        <p:grpSpPr>
          <a:xfrm>
            <a:off x="2525525" y="2746670"/>
            <a:ext cx="1404614" cy="1084218"/>
            <a:chOff x="2841227" y="2735248"/>
            <a:chExt cx="1404614" cy="108421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CD96F48-C669-DCF3-7C21-53B6576BE561}"/>
                </a:ext>
              </a:extLst>
            </p:cNvPr>
            <p:cNvSpPr/>
            <p:nvPr/>
          </p:nvSpPr>
          <p:spPr>
            <a:xfrm>
              <a:off x="2902553" y="2735248"/>
              <a:ext cx="1343288" cy="1084218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9" name="Graphic 38" descr="Computer with solid fill">
              <a:extLst>
                <a:ext uri="{FF2B5EF4-FFF2-40B4-BE49-F238E27FC236}">
                  <a16:creationId xmlns:a16="http://schemas.microsoft.com/office/drawing/2014/main" id="{1D90C2B0-3C5E-DDB3-FB73-B7386BD44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92879" y="2816742"/>
              <a:ext cx="587248" cy="587248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58EC0E-E252-37CF-B3DF-AB3B05BD1D79}"/>
                </a:ext>
              </a:extLst>
            </p:cNvPr>
            <p:cNvSpPr txBox="1"/>
            <p:nvPr/>
          </p:nvSpPr>
          <p:spPr>
            <a:xfrm>
              <a:off x="2841227" y="3293489"/>
              <a:ext cx="1404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On-premise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4945507-34AF-058B-D5C7-DE7BC9F6DEB8}"/>
              </a:ext>
            </a:extLst>
          </p:cNvPr>
          <p:cNvGrpSpPr/>
          <p:nvPr/>
        </p:nvGrpSpPr>
        <p:grpSpPr>
          <a:xfrm>
            <a:off x="150811" y="2729318"/>
            <a:ext cx="1384322" cy="1175802"/>
            <a:chOff x="150811" y="2729318"/>
            <a:chExt cx="1384322" cy="117580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2EC8C5A-EFC3-49C3-18E7-FB7D62D81563}"/>
                </a:ext>
              </a:extLst>
            </p:cNvPr>
            <p:cNvSpPr/>
            <p:nvPr/>
          </p:nvSpPr>
          <p:spPr>
            <a:xfrm>
              <a:off x="150811" y="2729318"/>
              <a:ext cx="1384322" cy="1175802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pic>
          <p:nvPicPr>
            <p:cNvPr id="1028" name="Picture 4" descr="Image result for spotify">
              <a:extLst>
                <a:ext uri="{FF2B5EF4-FFF2-40B4-BE49-F238E27FC236}">
                  <a16:creationId xmlns:a16="http://schemas.microsoft.com/office/drawing/2014/main" id="{4803F351-63B1-A39B-F10F-29FA63738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73" y="2855178"/>
              <a:ext cx="1262597" cy="381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7C156D-D333-356D-23A0-703C8EBFBC09}"/>
                </a:ext>
              </a:extLst>
            </p:cNvPr>
            <p:cNvSpPr txBox="1"/>
            <p:nvPr/>
          </p:nvSpPr>
          <p:spPr>
            <a:xfrm>
              <a:off x="318675" y="3253565"/>
              <a:ext cx="1048146" cy="276999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Web App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C6A460C-6B98-6AD1-E8AF-34EA279F6CD4}"/>
                </a:ext>
              </a:extLst>
            </p:cNvPr>
            <p:cNvSpPr/>
            <p:nvPr/>
          </p:nvSpPr>
          <p:spPr>
            <a:xfrm>
              <a:off x="514986" y="3547488"/>
              <a:ext cx="655523" cy="276999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APIs</a:t>
              </a:r>
            </a:p>
          </p:txBody>
        </p:sp>
      </p:grpSp>
      <p:sp>
        <p:nvSpPr>
          <p:cNvPr id="1031" name="TextBox 1030">
            <a:extLst>
              <a:ext uri="{FF2B5EF4-FFF2-40B4-BE49-F238E27FC236}">
                <a16:creationId xmlns:a16="http://schemas.microsoft.com/office/drawing/2014/main" id="{37F5C307-65AB-780D-EA1A-6DEDA621781B}"/>
              </a:ext>
            </a:extLst>
          </p:cNvPr>
          <p:cNvSpPr txBox="1"/>
          <p:nvPr/>
        </p:nvSpPr>
        <p:spPr>
          <a:xfrm>
            <a:off x="4000680" y="3468489"/>
            <a:ext cx="10912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5"/>
                </a:solidFill>
              </a:rPr>
              <a:t>Process, Load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9A509656-23AA-DAB2-2893-667C1F418AF0}"/>
              </a:ext>
            </a:extLst>
          </p:cNvPr>
          <p:cNvSpPr/>
          <p:nvPr/>
        </p:nvSpPr>
        <p:spPr>
          <a:xfrm>
            <a:off x="3942968" y="3175168"/>
            <a:ext cx="1270251" cy="284101"/>
          </a:xfrm>
          <a:prstGeom prst="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26238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">
            <a:extLst>
              <a:ext uri="{FF2B5EF4-FFF2-40B4-BE49-F238E27FC236}">
                <a16:creationId xmlns:a16="http://schemas.microsoft.com/office/drawing/2014/main" id="{94CCC2CB-1725-387D-387B-376F96C3E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" r="86295" b="3052"/>
          <a:stretch/>
        </p:blipFill>
        <p:spPr>
          <a:xfrm>
            <a:off x="756457" y="1025754"/>
            <a:ext cx="1388225" cy="5175542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A9F3BB3-EA0A-87AB-A53F-F2E7D052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r="1137"/>
          <a:stretch/>
        </p:blipFill>
        <p:spPr>
          <a:xfrm>
            <a:off x="2078180" y="1025754"/>
            <a:ext cx="8553798" cy="533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 Hao</dc:creator>
  <cp:lastModifiedBy>Zhu Hao</cp:lastModifiedBy>
  <cp:revision>1</cp:revision>
  <dcterms:created xsi:type="dcterms:W3CDTF">2023-04-18T08:19:58Z</dcterms:created>
  <dcterms:modified xsi:type="dcterms:W3CDTF">2023-04-18T11:31:59Z</dcterms:modified>
</cp:coreProperties>
</file>