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240530" y="1376680"/>
          <a:ext cx="4731385" cy="330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15"/>
                <a:gridCol w="513715"/>
                <a:gridCol w="513715"/>
                <a:gridCol w="635635"/>
                <a:gridCol w="622300"/>
                <a:gridCol w="588645"/>
                <a:gridCol w="609600"/>
                <a:gridCol w="734060"/>
              </a:tblGrid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1+4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2+4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1+6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3+4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6+1</a:t>
                      </a: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86250" y="3467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= 2 </a:t>
            </a:r>
            <a:endParaRPr lang="en-US" altLang="zh-CN"/>
          </a:p>
          <a:p>
            <a:r>
              <a:rPr lang="en-US" altLang="zh-CN"/>
              <a:t>k = 6</a:t>
            </a:r>
            <a:endParaRPr lang="en-US" altLang="zh-CN"/>
          </a:p>
          <a:p>
            <a:r>
              <a:rPr lang="en-US" altLang="zh-CN"/>
              <a:t>target = 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240530" y="1376680"/>
          <a:ext cx="5560695" cy="514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15"/>
                <a:gridCol w="513715"/>
                <a:gridCol w="513715"/>
                <a:gridCol w="635635"/>
                <a:gridCol w="795655"/>
                <a:gridCol w="816610"/>
                <a:gridCol w="889000"/>
                <a:gridCol w="882650"/>
              </a:tblGrid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1+4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2+4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5+1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1+6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3+4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4+3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6+1</a:t>
                      </a: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1+a[4]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3+a[2]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1+a[5]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2+a[4]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4+a[2]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1+a[6]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2+a[5]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3+a[4]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5+a[2]</a:t>
                      </a: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86250" y="3467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= 3 </a:t>
            </a:r>
            <a:endParaRPr lang="en-US" altLang="zh-CN"/>
          </a:p>
          <a:p>
            <a:r>
              <a:rPr lang="en-US" altLang="zh-CN"/>
              <a:t>k = 6</a:t>
            </a:r>
            <a:endParaRPr lang="en-US" altLang="zh-CN"/>
          </a:p>
          <a:p>
            <a:r>
              <a:rPr lang="en-US" altLang="zh-CN"/>
              <a:t>target = 7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240530" y="1376680"/>
          <a:ext cx="5560695" cy="630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15"/>
                <a:gridCol w="340360"/>
                <a:gridCol w="377825"/>
                <a:gridCol w="956945"/>
                <a:gridCol w="783590"/>
                <a:gridCol w="816610"/>
                <a:gridCol w="889000"/>
                <a:gridCol w="882650"/>
              </a:tblGrid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1+a[2]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2+a[2]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1+a[4]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3+a[2]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4+a[1]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1+a[5]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2+a[4]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4+a[2]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5+a[1]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1+a[6]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2+a[5]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3+a[4]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5+a[2]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6+a[1]</a:t>
                      </a: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1+a[4]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3+a[2]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1+a[5]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2+a[4]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4+a[2]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1+a[6]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2+a[5]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3+a[4]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4+a[3]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5+a[2]</a:t>
                      </a:r>
                      <a:endParaRPr lang="en-US" altLang="zh-CN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1+a[4]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2+a[3]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1+a[5]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2+a[4]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3+a[3]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1+a[6]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2+a[5]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3+a[4]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4+a[3]</a:t>
                      </a:r>
                      <a:endParaRPr lang="zh-CN" alt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1+a[5]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2+a[4]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1+a[6]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2+a[5]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3+a[4]</a:t>
                      </a:r>
                      <a:endParaRPr lang="zh-CN" alt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1+a[6]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2+a[5]</a:t>
                      </a:r>
                      <a:endParaRPr lang="zh-CN" altLang="en-US"/>
                    </a:p>
                  </a:txBody>
                  <a:tcPr/>
                </a:tc>
              </a:tr>
              <a:tr h="4438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286250" y="3467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= 7 </a:t>
            </a:r>
            <a:endParaRPr lang="en-US" altLang="zh-CN"/>
          </a:p>
          <a:p>
            <a:r>
              <a:rPr lang="en-US" altLang="zh-CN"/>
              <a:t>k = 6</a:t>
            </a:r>
            <a:endParaRPr lang="en-US" altLang="zh-CN"/>
          </a:p>
          <a:p>
            <a:r>
              <a:rPr lang="en-US" altLang="zh-CN"/>
              <a:t>target = 7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63*244"/>
  <p:tag name="TABLE_ENDDRAG_RECT" val="414*97*363*244"/>
</p:tagLst>
</file>

<file path=ppt/tags/tag2.xml><?xml version="1.0" encoding="utf-8"?>
<p:tagLst xmlns:p="http://schemas.openxmlformats.org/presentationml/2006/main">
  <p:tag name="TABLE_ENDDRAG_ORIGIN_RECT" val="363*244"/>
  <p:tag name="TABLE_ENDDRAG_RECT" val="414*97*363*244"/>
</p:tagLst>
</file>

<file path=ppt/tags/tag3.xml><?xml version="1.0" encoding="utf-8"?>
<p:tagLst xmlns:p="http://schemas.openxmlformats.org/presentationml/2006/main">
  <p:tag name="TABLE_ENDDRAG_ORIGIN_RECT" val="363*244"/>
  <p:tag name="TABLE_ENDDRAG_RECT" val="414*97*363*24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宽屏</PresentationFormat>
  <Paragraphs>255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Hanyu</cp:lastModifiedBy>
  <cp:revision>9</cp:revision>
  <dcterms:created xsi:type="dcterms:W3CDTF">2023-10-27T01:48:51Z</dcterms:created>
  <dcterms:modified xsi:type="dcterms:W3CDTF">2023-10-27T01:48:51Z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E981A0D360FE7AD6A7903A6557F4879E_41</vt:lpwstr>
  </property>
</Properties>
</file>