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AB3-2450-49EA-B43A-E0C6282B6E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1FCC-77F2-4E01-B24E-2B96EDF37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4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AB3-2450-49EA-B43A-E0C6282B6E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1FCC-77F2-4E01-B24E-2B96EDF37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AB3-2450-49EA-B43A-E0C6282B6E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1FCC-77F2-4E01-B24E-2B96EDF37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3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AB3-2450-49EA-B43A-E0C6282B6E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1FCC-77F2-4E01-B24E-2B96EDF37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AB3-2450-49EA-B43A-E0C6282B6E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1FCC-77F2-4E01-B24E-2B96EDF37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23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AB3-2450-49EA-B43A-E0C6282B6E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1FCC-77F2-4E01-B24E-2B96EDF37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5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AB3-2450-49EA-B43A-E0C6282B6E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1FCC-77F2-4E01-B24E-2B96EDF37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8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AB3-2450-49EA-B43A-E0C6282B6E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1FCC-77F2-4E01-B24E-2B96EDF37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8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AB3-2450-49EA-B43A-E0C6282B6E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1FCC-77F2-4E01-B24E-2B96EDF37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6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AB3-2450-49EA-B43A-E0C6282B6E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1FCC-77F2-4E01-B24E-2B96EDF37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7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9AB3-2450-49EA-B43A-E0C6282B6E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1FCC-77F2-4E01-B24E-2B96EDF37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8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09AB3-2450-49EA-B43A-E0C6282B6E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1FCC-77F2-4E01-B24E-2B96EDF37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7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m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参赛队信息填写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2019</a:t>
            </a:r>
            <a:r>
              <a:rPr lang="zh-CN" altLang="en-US" b="1" dirty="0" smtClean="0"/>
              <a:t>美赛报名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5758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登录官网： 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www.comap.com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点击竞赛入口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756263" y="5225143"/>
            <a:ext cx="2508068" cy="128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点击 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Advisor login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1593669" y="5081451"/>
            <a:ext cx="1632857" cy="7315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登录填写本队的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email address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password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781006" y="4127863"/>
            <a:ext cx="1162594" cy="11625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781006" y="4258491"/>
            <a:ext cx="1698171" cy="1110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5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 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寻找本队入口（例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1902650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3004457" y="3474720"/>
            <a:ext cx="1841863" cy="12540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9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 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填写本队个人信息（点击第一项）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715691" y="4219303"/>
            <a:ext cx="1567543" cy="13324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79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 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增加新队员信息，结束后确认（点击第二项）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532811" y="4728754"/>
            <a:ext cx="1227909" cy="9274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99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完成前面各步骤，即完成官网报名，其他步骤需要竞赛开始后完成。如果竞赛前未填写完整参赛信息，将失去参赛资格。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95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96</Words>
  <Application>Microsoft Office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楷体</vt:lpstr>
      <vt:lpstr>Arial</vt:lpstr>
      <vt:lpstr>Office 主题​​</vt:lpstr>
      <vt:lpstr>参赛队信息填写</vt:lpstr>
      <vt:lpstr>1登录官网： www.comap.com 点击竞赛入口</vt:lpstr>
      <vt:lpstr>2 点击 Advisor login</vt:lpstr>
      <vt:lpstr>3 登录填写本队的email address及password</vt:lpstr>
      <vt:lpstr>4 寻找本队入口（例1902650）</vt:lpstr>
      <vt:lpstr>6 填写本队个人信息（点击第一项）</vt:lpstr>
      <vt:lpstr>7 增加新队员信息，结束后确认（点击第二项）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参赛队信息填写</dc:title>
  <dc:creator>eschen@126.com</dc:creator>
  <cp:lastModifiedBy>eschen@126.com</cp:lastModifiedBy>
  <cp:revision>7</cp:revision>
  <dcterms:created xsi:type="dcterms:W3CDTF">2019-01-18T07:59:28Z</dcterms:created>
  <dcterms:modified xsi:type="dcterms:W3CDTF">2019-01-18T08:18:45Z</dcterms:modified>
</cp:coreProperties>
</file>