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2" r:id="rId5"/>
    <p:sldId id="263" r:id="rId6"/>
    <p:sldId id="258" r:id="rId7"/>
  </p:sldIdLst>
  <p:sldSz cx="9144000" cy="7199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9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55" autoAdjust="0"/>
  </p:normalViewPr>
  <p:slideViewPr>
    <p:cSldViewPr>
      <p:cViewPr varScale="1">
        <p:scale>
          <a:sx n="78" d="100"/>
          <a:sy n="78" d="100"/>
        </p:scale>
        <p:origin x="1594" y="82"/>
      </p:cViewPr>
      <p:guideLst>
        <p:guide orient="horz" pos="226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36454"/>
            <a:ext cx="7772400" cy="15431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79611"/>
            <a:ext cx="6400800" cy="18398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654E-3F5D-4710-A26A-29E08CBCBA64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F4A1-BB09-4C18-A815-F06B1126F0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654E-3F5D-4710-A26A-29E08CBCBA64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F4A1-BB09-4C18-A815-F06B1126F0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88307"/>
            <a:ext cx="2057400" cy="6142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88307"/>
            <a:ext cx="6019800" cy="61427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654E-3F5D-4710-A26A-29E08CBCBA64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F4A1-BB09-4C18-A815-F06B1126F0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654E-3F5D-4710-A26A-29E08CBCBA64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F4A1-BB09-4C18-A815-F06B1126F0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626226"/>
            <a:ext cx="7772400" cy="142986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377"/>
            <a:ext cx="7772400" cy="15748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654E-3F5D-4710-A26A-29E08CBCBA64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F4A1-BB09-4C18-A815-F06B1126F0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9840"/>
            <a:ext cx="4038600" cy="47512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9840"/>
            <a:ext cx="4038600" cy="47512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654E-3F5D-4710-A26A-29E08CBCBA64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F4A1-BB09-4C18-A815-F06B1126F0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1513"/>
            <a:ext cx="4040188" cy="6716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3115"/>
            <a:ext cx="4040188" cy="41479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611513"/>
            <a:ext cx="4041775" cy="6716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283115"/>
            <a:ext cx="4041775" cy="41479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654E-3F5D-4710-A26A-29E08CBCBA64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F4A1-BB09-4C18-A815-F06B1126F0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654E-3F5D-4710-A26A-29E08CBCBA64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F4A1-BB09-4C18-A815-F06B1126F0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654E-3F5D-4710-A26A-29E08CBCBA64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F4A1-BB09-4C18-A815-F06B1126F0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86639"/>
            <a:ext cx="3008313" cy="121988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86640"/>
            <a:ext cx="5111750" cy="614441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06523"/>
            <a:ext cx="3008313" cy="492453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654E-3F5D-4710-A26A-29E08CBCBA64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F4A1-BB09-4C18-A815-F06B1126F0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39519"/>
            <a:ext cx="5486400" cy="5949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43272"/>
            <a:ext cx="5486400" cy="43195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34463"/>
            <a:ext cx="5486400" cy="8449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654E-3F5D-4710-A26A-29E08CBCBA64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F4A1-BB09-4C18-A815-F06B1126F0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8306"/>
            <a:ext cx="8229600" cy="1199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9840"/>
            <a:ext cx="8229600" cy="4751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72697"/>
            <a:ext cx="213360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F654E-3F5D-4710-A26A-29E08CBCBA64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72697"/>
            <a:ext cx="289560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672697"/>
            <a:ext cx="213360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1F4A1-BB09-4C18-A815-F06B1126F0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81000" y="3142456"/>
            <a:ext cx="8534400" cy="3581400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Idea Description: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Hacking Simulation Game which will integrate the cyber hygiene in the young minds in an interactive way.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Game will contain the real life problems and the ways to solve them.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Different ways to tackle the cyber attacks and become Cyber Safe.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Major integration of Crowdsourcing Network which will allow player to interact with others facing the same problem.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Crowdsourcing Network will also help in tackling the real threats and to report them to Cyber Crime. </a:t>
            </a: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0B661879-E06B-BFB7-DA84-D968FA30C984}"/>
              </a:ext>
            </a:extLst>
          </p:cNvPr>
          <p:cNvSpPr/>
          <p:nvPr/>
        </p:nvSpPr>
        <p:spPr>
          <a:xfrm>
            <a:off x="381000" y="246856"/>
            <a:ext cx="8458200" cy="2514600"/>
          </a:xfrm>
          <a:prstGeom prst="round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9E587-6DE2-FAB3-B4A2-44F30A8F0AB8}"/>
              </a:ext>
            </a:extLst>
          </p:cNvPr>
          <p:cNvSpPr txBox="1"/>
          <p:nvPr/>
        </p:nvSpPr>
        <p:spPr>
          <a:xfrm>
            <a:off x="2933700" y="475456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Idea/Approach Details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E58EF7-FF40-B320-C170-33A32F07A0A3}"/>
              </a:ext>
            </a:extLst>
          </p:cNvPr>
          <p:cNvSpPr txBox="1"/>
          <p:nvPr/>
        </p:nvSpPr>
        <p:spPr>
          <a:xfrm>
            <a:off x="2743200" y="919381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Problem Statement: Cyber Hygiene for Students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DF085A-A2F0-6F73-7024-C3740F8A232E}"/>
              </a:ext>
            </a:extLst>
          </p:cNvPr>
          <p:cNvSpPr txBox="1"/>
          <p:nvPr/>
        </p:nvSpPr>
        <p:spPr>
          <a:xfrm>
            <a:off x="609600" y="1694656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Team Leader Name: Ansari Mohammad Hanzala Firoz Ahmad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ABED96-D8CB-6481-342C-3D7D665EF2D2}"/>
              </a:ext>
            </a:extLst>
          </p:cNvPr>
          <p:cNvSpPr txBox="1"/>
          <p:nvPr/>
        </p:nvSpPr>
        <p:spPr>
          <a:xfrm>
            <a:off x="6172200" y="1694655"/>
            <a:ext cx="2230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Team Name: Team Dominators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F4C79E97-4194-6C29-52CA-4463C590C0F7}"/>
              </a:ext>
            </a:extLst>
          </p:cNvPr>
          <p:cNvSpPr/>
          <p:nvPr/>
        </p:nvSpPr>
        <p:spPr>
          <a:xfrm>
            <a:off x="666750" y="551656"/>
            <a:ext cx="7867650" cy="3702700"/>
          </a:xfrm>
          <a:prstGeom prst="round2DiagRect">
            <a:avLst>
              <a:gd name="adj1" fmla="val 10898"/>
              <a:gd name="adj2" fmla="val 0"/>
            </a:avLst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4D78F0-AEAC-ADAC-1045-EBFD668B1E11}"/>
              </a:ext>
            </a:extLst>
          </p:cNvPr>
          <p:cNvSpPr txBox="1"/>
          <p:nvPr/>
        </p:nvSpPr>
        <p:spPr>
          <a:xfrm>
            <a:off x="2971800" y="704056"/>
            <a:ext cx="3200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Benefits to individuals: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19C21-1F22-06D8-00F9-19B0FD3A1A5D}"/>
              </a:ext>
            </a:extLst>
          </p:cNvPr>
          <p:cNvSpPr txBox="1"/>
          <p:nvPr/>
        </p:nvSpPr>
        <p:spPr>
          <a:xfrm>
            <a:off x="1209675" y="1130024"/>
            <a:ext cx="6781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game will provide solutions for real life cyber threats.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will improve the cyber hygiene in youths.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solution will bring more power in the IT security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will make the youth cyber aware.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cyber network will provide real-time interaction with co-players.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Daily Cyber news will be posted in the interactive format in the cyber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Impressive Defense mode with newest methods to tackle the threats.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374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>
            <a:extLst>
              <a:ext uri="{FF2B5EF4-FFF2-40B4-BE49-F238E27FC236}">
                <a16:creationId xmlns:a16="http://schemas.microsoft.com/office/drawing/2014/main" id="{24E68DF1-9B89-6577-D23C-C8D9D0D6D61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7370" y="551656"/>
            <a:ext cx="7109260" cy="48099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92EB5C-D56F-4376-2CE0-73DCFDED6111}"/>
              </a:ext>
            </a:extLst>
          </p:cNvPr>
          <p:cNvSpPr txBox="1"/>
          <p:nvPr/>
        </p:nvSpPr>
        <p:spPr>
          <a:xfrm>
            <a:off x="3467100" y="5391551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Game Flow Chart.</a:t>
            </a:r>
          </a:p>
        </p:txBody>
      </p:sp>
    </p:spTree>
    <p:extLst>
      <p:ext uri="{BB962C8B-B14F-4D97-AF65-F5344CB8AC3E}">
        <p14:creationId xmlns:p14="http://schemas.microsoft.com/office/powerpoint/2010/main" val="303017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FCE2D356-161E-86F3-2C10-4BA23293D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0231" y="3523456"/>
            <a:ext cx="914400" cy="914400"/>
          </a:xfrm>
          <a:prstGeom prst="rect">
            <a:avLst/>
          </a:prstGeom>
        </p:spPr>
      </p:pic>
      <p:pic>
        <p:nvPicPr>
          <p:cNvPr id="4" name="Graphic 3" descr="User">
            <a:extLst>
              <a:ext uri="{FF2B5EF4-FFF2-40B4-BE49-F238E27FC236}">
                <a16:creationId xmlns:a16="http://schemas.microsoft.com/office/drawing/2014/main" id="{2CEF95A0-E0C2-A73B-45E6-F946BE131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0231" y="4742656"/>
            <a:ext cx="914400" cy="914400"/>
          </a:xfrm>
          <a:prstGeom prst="rect">
            <a:avLst/>
          </a:prstGeom>
        </p:spPr>
      </p:pic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8B0ADE68-9C97-D72C-EC82-F8D560F54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0231" y="5961856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8F6C2B-EE52-F8E9-D075-06B326787389}"/>
              </a:ext>
            </a:extLst>
          </p:cNvPr>
          <p:cNvSpPr/>
          <p:nvPr/>
        </p:nvSpPr>
        <p:spPr>
          <a:xfrm>
            <a:off x="4460631" y="1694656"/>
            <a:ext cx="2057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Enters the game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406BFB-60B1-99F3-028B-5E908A76AE1E}"/>
              </a:ext>
            </a:extLst>
          </p:cNvPr>
          <p:cNvSpPr/>
          <p:nvPr/>
        </p:nvSpPr>
        <p:spPr>
          <a:xfrm>
            <a:off x="4495800" y="3066256"/>
            <a:ext cx="2057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Welcome screen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7D3461-ED87-AEC1-084E-30E2224CCEB9}"/>
              </a:ext>
            </a:extLst>
          </p:cNvPr>
          <p:cNvSpPr/>
          <p:nvPr/>
        </p:nvSpPr>
        <p:spPr>
          <a:xfrm>
            <a:off x="4495800" y="4209256"/>
            <a:ext cx="2057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Level-01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1C0311-183E-7758-5E09-227919800CB7}"/>
              </a:ext>
            </a:extLst>
          </p:cNvPr>
          <p:cNvSpPr/>
          <p:nvPr/>
        </p:nvSpPr>
        <p:spPr>
          <a:xfrm>
            <a:off x="4495800" y="5580856"/>
            <a:ext cx="2057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Level-02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708EDC-24C0-1CFA-14B5-854D3FD694B1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086708" y="2113756"/>
            <a:ext cx="2373923" cy="196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9465E1-917F-F653-A3EB-0CC12B25C11D}"/>
              </a:ext>
            </a:extLst>
          </p:cNvPr>
          <p:cNvCxnSpPr>
            <a:cxnSpLocks/>
          </p:cNvCxnSpPr>
          <p:nvPr/>
        </p:nvCxnSpPr>
        <p:spPr>
          <a:xfrm flipV="1">
            <a:off x="2077916" y="2228056"/>
            <a:ext cx="2382715" cy="3067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65FE5F-2BD2-1310-F551-ECAA601A29D5}"/>
              </a:ext>
            </a:extLst>
          </p:cNvPr>
          <p:cNvCxnSpPr>
            <a:cxnSpLocks/>
          </p:cNvCxnSpPr>
          <p:nvPr/>
        </p:nvCxnSpPr>
        <p:spPr>
          <a:xfrm flipV="1">
            <a:off x="2086708" y="2380456"/>
            <a:ext cx="2373923" cy="415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0C37C19-99C3-4988-7417-6A24B9D2526C}"/>
              </a:ext>
            </a:extLst>
          </p:cNvPr>
          <p:cNvSpPr/>
          <p:nvPr/>
        </p:nvSpPr>
        <p:spPr>
          <a:xfrm>
            <a:off x="457200" y="1313656"/>
            <a:ext cx="8001000" cy="56388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C731EA-6BA3-5A12-8553-DBEE6E287191}"/>
              </a:ext>
            </a:extLst>
          </p:cNvPr>
          <p:cNvSpPr txBox="1"/>
          <p:nvPr/>
        </p:nvSpPr>
        <p:spPr>
          <a:xfrm>
            <a:off x="2285999" y="70852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System</a:t>
            </a:r>
          </a:p>
        </p:txBody>
      </p:sp>
    </p:spTree>
    <p:extLst>
      <p:ext uri="{BB962C8B-B14F-4D97-AF65-F5344CB8AC3E}">
        <p14:creationId xmlns:p14="http://schemas.microsoft.com/office/powerpoint/2010/main" val="120332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F2AEC3-5B60-9C30-5B4F-E2DA2CA3297D}"/>
              </a:ext>
            </a:extLst>
          </p:cNvPr>
          <p:cNvSpPr/>
          <p:nvPr/>
        </p:nvSpPr>
        <p:spPr>
          <a:xfrm>
            <a:off x="2971800" y="551656"/>
            <a:ext cx="2286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Cyber Network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51AA96C4-22A8-989B-1961-94A737158970}"/>
              </a:ext>
            </a:extLst>
          </p:cNvPr>
          <p:cNvSpPr/>
          <p:nvPr/>
        </p:nvSpPr>
        <p:spPr>
          <a:xfrm>
            <a:off x="2552700" y="1770856"/>
            <a:ext cx="3124200" cy="990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Got stuck in a level?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117811-A927-0D58-E0BB-1E8488FBC191}"/>
              </a:ext>
            </a:extLst>
          </p:cNvPr>
          <p:cNvSpPr/>
          <p:nvPr/>
        </p:nvSpPr>
        <p:spPr>
          <a:xfrm>
            <a:off x="1600199" y="3383450"/>
            <a:ext cx="609600" cy="409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FA54C6-5853-FD8C-E668-479DF8FA9AF1}"/>
              </a:ext>
            </a:extLst>
          </p:cNvPr>
          <p:cNvSpPr/>
          <p:nvPr/>
        </p:nvSpPr>
        <p:spPr>
          <a:xfrm>
            <a:off x="6019801" y="3383450"/>
            <a:ext cx="609600" cy="409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C94B5A-567F-249C-2BAB-88CB4AD10702}"/>
              </a:ext>
            </a:extLst>
          </p:cNvPr>
          <p:cNvSpPr/>
          <p:nvPr/>
        </p:nvSpPr>
        <p:spPr>
          <a:xfrm>
            <a:off x="1142998" y="4514056"/>
            <a:ext cx="1524001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Share your 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05C618-FE19-DEED-6EFE-1AED9813A91D}"/>
              </a:ext>
            </a:extLst>
          </p:cNvPr>
          <p:cNvSpPr/>
          <p:nvPr/>
        </p:nvSpPr>
        <p:spPr>
          <a:xfrm>
            <a:off x="4554416" y="4514056"/>
            <a:ext cx="1524001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Help others to solve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799ECF-CB70-273D-F5CD-F871309FAD18}"/>
              </a:ext>
            </a:extLst>
          </p:cNvPr>
          <p:cNvSpPr/>
          <p:nvPr/>
        </p:nvSpPr>
        <p:spPr>
          <a:xfrm>
            <a:off x="6934200" y="4514056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Make a community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5DC8D3-F1BB-FEB1-3BE9-2F849D58EEFA}"/>
              </a:ext>
            </a:extLst>
          </p:cNvPr>
          <p:cNvSpPr/>
          <p:nvPr/>
        </p:nvSpPr>
        <p:spPr>
          <a:xfrm>
            <a:off x="5791200" y="5961856"/>
            <a:ext cx="2667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Share your real life Cyber Problems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D93046-48F6-D45F-30D2-BA63E83F144E}"/>
              </a:ext>
            </a:extLst>
          </p:cNvPr>
          <p:cNvCxnSpPr>
            <a:stCxn id="2" idx="2"/>
            <a:endCxn id="5" idx="0"/>
          </p:cNvCxnSpPr>
          <p:nvPr/>
        </p:nvCxnSpPr>
        <p:spPr>
          <a:xfrm>
            <a:off x="4114800" y="1313656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FCE15F-FB7C-DAA9-99C9-81571A495274}"/>
              </a:ext>
            </a:extLst>
          </p:cNvPr>
          <p:cNvCxnSpPr>
            <a:endCxn id="6" idx="0"/>
          </p:cNvCxnSpPr>
          <p:nvPr/>
        </p:nvCxnSpPr>
        <p:spPr>
          <a:xfrm flipH="1">
            <a:off x="1904999" y="2532856"/>
            <a:ext cx="1447801" cy="850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9BBBF8-DDC6-E3FC-57DB-82453B7A511D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876800" y="2532856"/>
            <a:ext cx="1447801" cy="850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45B7809-AA7E-1C54-54FB-7D99F5EEEF96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1904999" y="3793086"/>
            <a:ext cx="0" cy="72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84E5A9-6657-DBB9-8234-58E7A92C907D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316417" y="3793086"/>
            <a:ext cx="1008184" cy="72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652288-73F6-9581-8E6D-DF4533433D17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6324601" y="3793086"/>
            <a:ext cx="1333499" cy="72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E42F14-D7E7-62FA-AF10-7E4684D83A10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7124700" y="5047456"/>
            <a:ext cx="533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593B2CC-B718-719C-03BC-D61CD50733EB}"/>
              </a:ext>
            </a:extLst>
          </p:cNvPr>
          <p:cNvSpPr/>
          <p:nvPr/>
        </p:nvSpPr>
        <p:spPr>
          <a:xfrm>
            <a:off x="190500" y="94456"/>
            <a:ext cx="8686800" cy="68580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3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1B29F0C-C0CE-D0CE-026D-89658D9E4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256"/>
            <a:ext cx="9144000" cy="488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4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5176</TotalTime>
  <Words>230</Words>
  <Application>Microsoft Office PowerPoint</Application>
  <PresentationFormat>Custom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Viks</dc:creator>
  <cp:lastModifiedBy>hanzala ansari</cp:lastModifiedBy>
  <cp:revision>80</cp:revision>
  <dcterms:created xsi:type="dcterms:W3CDTF">2017-01-10T08:12:06Z</dcterms:created>
  <dcterms:modified xsi:type="dcterms:W3CDTF">2024-01-30T14:29:42Z</dcterms:modified>
</cp:coreProperties>
</file>