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18"/>
  </p:notesMasterIdLst>
  <p:sldIdLst>
    <p:sldId id="256" r:id="rId2"/>
    <p:sldId id="259" r:id="rId3"/>
    <p:sldId id="257" r:id="rId4"/>
    <p:sldId id="258" r:id="rId5"/>
    <p:sldId id="260" r:id="rId6"/>
    <p:sldId id="261" r:id="rId7"/>
    <p:sldId id="262" r:id="rId8"/>
    <p:sldId id="264" r:id="rId9"/>
    <p:sldId id="265" r:id="rId10"/>
    <p:sldId id="266" r:id="rId11"/>
    <p:sldId id="274" r:id="rId12"/>
    <p:sldId id="276" r:id="rId13"/>
    <p:sldId id="277" r:id="rId14"/>
    <p:sldId id="275" r:id="rId15"/>
    <p:sldId id="279"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6DD1"/>
    <a:srgbClr val="7435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EDBAEA-8F69-4E89-A8FC-AE3F9AD1B0CA}" v="166" dt="2023-03-12T12:35:45.0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7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47694-1E12-47C6-83D8-C59A747A1C7C}" type="datetimeFigureOut">
              <a:rPr lang="en-US" smtClean="0"/>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F0285E-09DD-4C25-912B-9A73E07C0EE6}" type="slidenum">
              <a:rPr lang="en-US" smtClean="0"/>
              <a:t>‹#›</a:t>
            </a:fld>
            <a:endParaRPr lang="en-US"/>
          </a:p>
        </p:txBody>
      </p:sp>
    </p:spTree>
    <p:extLst>
      <p:ext uri="{BB962C8B-B14F-4D97-AF65-F5344CB8AC3E}">
        <p14:creationId xmlns:p14="http://schemas.microsoft.com/office/powerpoint/2010/main" val="3089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3425CA-4B9D-4420-BB9E-C250DB30E421}"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317245271"/>
      </p:ext>
    </p:extLst>
  </p:cSld>
  <p:clrMapOvr>
    <a:masterClrMapping/>
  </p:clrMapOvr>
  <mc:AlternateContent xmlns:mc="http://schemas.openxmlformats.org/markup-compatibility/2006" xmlns:p14="http://schemas.microsoft.com/office/powerpoint/2010/main">
    <mc:Choice Requires="p14">
      <p:transition spd="slow" p14:dur="2000">
        <p14:switch dir="r"/>
        <p:sndAc>
          <p:stSnd>
            <p:snd r:embed="rId1" name="arrow.wav"/>
          </p:stSnd>
        </p:sndAc>
      </p:transition>
    </mc:Choice>
    <mc:Fallback xmlns="">
      <p:transition spd="slow">
        <p:fade/>
        <p:sndAc>
          <p:stSnd>
            <p:snd r:embed="rId4" name="arrow.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F7C3A7-D6F6-4D38-A7C3-B72967BB81A6}" type="datetime1">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4989955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76179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780320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8034378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F7C3A7-D6F6-4D38-A7C3-B72967BB81A6}" type="datetime1">
              <a:rPr lang="en-US" smtClean="0"/>
              <a:t>11/2/2023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2252766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F7C3A7-D6F6-4D38-A7C3-B72967BB81A6}" type="datetime1">
              <a:rPr lang="en-US" smtClean="0"/>
              <a:t>11/2/2023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8011831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7C3A7-D6F6-4D38-A7C3-B72967BB81A6}"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49436821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7C3A7-D6F6-4D38-A7C3-B72967BB81A6}"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05008521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7C3A7-D6F6-4D38-A7C3-B72967BB81A6}"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90786901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83AFB-9E54-459E-8C6D-0913AC3BA5D7}"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919662060"/>
      </p:ext>
    </p:extLst>
  </p:cSld>
  <p:clrMapOvr>
    <a:masterClrMapping/>
  </p:clrMapOvr>
  <mc:AlternateContent xmlns:mc="http://schemas.openxmlformats.org/markup-compatibility/2006" xmlns:p14="http://schemas.microsoft.com/office/powerpoint/2010/main">
    <mc:Choice Requires="p14">
      <p:transition spd="slow" p14:dur="2000">
        <p14:switch dir="r"/>
        <p:sndAc>
          <p:stSnd>
            <p:snd r:embed="rId1" name="arrow.wav"/>
          </p:stSnd>
        </p:sndAc>
      </p:transition>
    </mc:Choice>
    <mc:Fallback xmlns="">
      <p:transition spd="slow">
        <p:fade/>
        <p:sndAc>
          <p:stSnd>
            <p:snd r:embed="rId3" name="arrow.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F7C3A7-D6F6-4D38-A7C3-B72967BB81A6}" type="datetime1">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2635582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F7C3A7-D6F6-4D38-A7C3-B72967BB81A6}" type="datetime1">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87255266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52F8D56-3D0E-48B8-8218-1F3A06A96C62}" type="datetime1">
              <a:rPr lang="en-US" smtClean="0"/>
              <a:t>11/2/2023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875862623"/>
      </p:ext>
    </p:extLst>
  </p:cSld>
  <p:clrMapOvr>
    <a:masterClrMapping/>
  </p:clrMapOvr>
  <mc:AlternateContent xmlns:mc="http://schemas.openxmlformats.org/markup-compatibility/2006" xmlns:p14="http://schemas.microsoft.com/office/powerpoint/2010/main">
    <mc:Choice Requires="p14">
      <p:transition spd="slow" p14:dur="2000">
        <p14:switch dir="r"/>
        <p:sndAc>
          <p:stSnd>
            <p:snd r:embed="rId1" name="arrow.wav"/>
          </p:stSnd>
        </p:sndAc>
      </p:transition>
    </mc:Choice>
    <mc:Fallback xmlns="">
      <p:transition spd="slow">
        <p:fade/>
        <p:sndAc>
          <p:stSnd>
            <p:snd r:embed="rId3" name="arrow.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EC309E-27D4-401F-A74A-DEA16C7B51DC}" type="datetime1">
              <a:rPr lang="en-US" smtClean="0"/>
              <a:t>11/2/2023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216429259"/>
      </p:ext>
    </p:extLst>
  </p:cSld>
  <p:clrMapOvr>
    <a:masterClrMapping/>
  </p:clrMapOvr>
  <mc:AlternateContent xmlns:mc="http://schemas.openxmlformats.org/markup-compatibility/2006" xmlns:p14="http://schemas.microsoft.com/office/powerpoint/2010/main">
    <mc:Choice Requires="p14">
      <p:transition spd="slow" p14:dur="2000">
        <p14:switch dir="r"/>
        <p:sndAc>
          <p:stSnd>
            <p:snd r:embed="rId1" name="arrow.wav"/>
          </p:stSnd>
        </p:sndAc>
      </p:transition>
    </mc:Choice>
    <mc:Fallback xmlns="">
      <p:transition spd="slow">
        <p:fade/>
        <p:sndAc>
          <p:stSnd>
            <p:snd r:embed="rId3" name="arrow.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EF7C3A7-D6F6-4D38-A7C3-B72967BB81A6}" type="datetime1">
              <a:rPr lang="en-US" smtClean="0"/>
              <a:t>11/2/2023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77149960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B8F2B-E487-4905-B553-FB649F2B6F23}" type="datetime1">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545213993"/>
      </p:ext>
    </p:extLst>
  </p:cSld>
  <p:clrMapOvr>
    <a:masterClrMapping/>
  </p:clrMapOvr>
  <mc:AlternateContent xmlns:mc="http://schemas.openxmlformats.org/markup-compatibility/2006" xmlns:p14="http://schemas.microsoft.com/office/powerpoint/2010/main">
    <mc:Choice Requires="p14">
      <p:transition spd="slow" p14:dur="2000">
        <p14:switch dir="r"/>
        <p:sndAc>
          <p:stSnd>
            <p:snd r:embed="rId1" name="arrow.wav"/>
          </p:stSnd>
        </p:sndAc>
      </p:transition>
    </mc:Choice>
    <mc:Fallback xmlns="">
      <p:transition spd="slow">
        <p:fade/>
        <p:sndAc>
          <p:stSnd>
            <p:snd r:embed="rId3" name="arrow.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audio" Target="../media/audio1.wav"/><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EF7C3A7-D6F6-4D38-A7C3-B72967BB81A6}" type="datetime1">
              <a:rPr lang="en-US" smtClean="0"/>
              <a:t>11/2/2023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586042B-6341-4E38-A80C-926D3BB8AAC9}" type="slidenum">
              <a:rPr lang="en-US" smtClean="0"/>
              <a:t>‹#›</a:t>
            </a:fld>
            <a:endParaRPr lang="en-US"/>
          </a:p>
        </p:txBody>
      </p:sp>
    </p:spTree>
    <p:extLst>
      <p:ext uri="{BB962C8B-B14F-4D97-AF65-F5344CB8AC3E}">
        <p14:creationId xmlns:p14="http://schemas.microsoft.com/office/powerpoint/2010/main" val="243970009"/>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mc:AlternateContent xmlns:mc="http://schemas.openxmlformats.org/markup-compatibility/2006" xmlns:p14="http://schemas.microsoft.com/office/powerpoint/2010/main">
    <mc:Choice Requires="p14">
      <p:transition spd="slow" p14:dur="2000">
        <p14:switch dir="r"/>
        <p:sndAc>
          <p:stSnd>
            <p:snd r:embed="rId19" name="arrow.wav"/>
          </p:stSnd>
        </p:sndAc>
      </p:transition>
    </mc:Choice>
    <mc:Fallback xmlns="">
      <p:transition spd="slow">
        <p:fade/>
        <p:sndAc>
          <p:stSnd>
            <p:snd r:embed="rId24" name="arrow.wav"/>
          </p:stSnd>
        </p:sndAc>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22"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audio" Target="../media/audio1.wav"/><Relationship Id="rId1" Type="http://schemas.openxmlformats.org/officeDocument/2006/relationships/slideLayout" Target="../slideLayouts/slideLayout2.xml"/><Relationship Id="rId22"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audio" Target="../media/audio1.wav"/><Relationship Id="rId1" Type="http://schemas.openxmlformats.org/officeDocument/2006/relationships/slideLayout" Target="../slideLayouts/slideLayout2.xml"/><Relationship Id="rId22"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audio" Target="../media/audio1.wav"/><Relationship Id="rId1" Type="http://schemas.openxmlformats.org/officeDocument/2006/relationships/slideLayout" Target="../slideLayouts/slideLayout2.xml"/><Relationship Id="rId22" Type="http://schemas.openxmlformats.org/officeDocument/2006/relationships/audio" Target="../media/audio1.wav"/></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audio" Target="../media/audio1.wav"/><Relationship Id="rId1" Type="http://schemas.openxmlformats.org/officeDocument/2006/relationships/slideLayout" Target="../slideLayouts/slideLayout2.xml"/><Relationship Id="rId22" Type="http://schemas.openxmlformats.org/officeDocument/2006/relationships/audio" Target="../media/audio1.wav"/></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22" Type="http://schemas.openxmlformats.org/officeDocument/2006/relationships/audio" Target="../media/audio1.wav"/></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22" Type="http://schemas.openxmlformats.org/officeDocument/2006/relationships/audio" Target="../media/audio1.wav"/></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22"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22" Type="http://schemas.openxmlformats.org/officeDocument/2006/relationships/audio" Target="../media/audio1.wav"/></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22" Type="http://schemas.openxmlformats.org/officeDocument/2006/relationships/audio" Target="../media/audio1.wav"/></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22" Type="http://schemas.openxmlformats.org/officeDocument/2006/relationships/audio" Target="../media/audio1.wav"/></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22" Type="http://schemas.openxmlformats.org/officeDocument/2006/relationships/audio" Target="../media/audio1.wav"/></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22" Type="http://schemas.openxmlformats.org/officeDocument/2006/relationships/audio" Target="../media/audio1.wav"/></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22" Type="http://schemas.openxmlformats.org/officeDocument/2006/relationships/audio" Target="../media/audio1.wav"/></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22"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1">
            <a:extLst>
              <a:ext uri="{FF2B5EF4-FFF2-40B4-BE49-F238E27FC236}">
                <a16:creationId xmlns:a16="http://schemas.microsoft.com/office/drawing/2014/main" id="{8A4E9DBB-BF7A-4623-07AD-BCF33583913E}"/>
              </a:ext>
            </a:extLst>
          </p:cNvPr>
          <p:cNvPicPr>
            <a:picLocks noChangeAspect="1"/>
          </p:cNvPicPr>
          <p:nvPr/>
        </p:nvPicPr>
        <p:blipFill rotWithShape="1">
          <a:blip r:embed="rId3">
            <a:alphaModFix amt="40000"/>
          </a:blip>
          <a:srcRect t="8145" r="-1" b="7563"/>
          <a:stretch/>
        </p:blipFill>
        <p:spPr>
          <a:xfrm>
            <a:off x="20" y="10"/>
            <a:ext cx="12188932" cy="6857990"/>
          </a:xfrm>
          <a:prstGeom prst="rect">
            <a:avLst/>
          </a:prstGeom>
        </p:spPr>
      </p:pic>
      <p:sp>
        <p:nvSpPr>
          <p:cNvPr id="4" name="Title 3">
            <a:extLst>
              <a:ext uri="{FF2B5EF4-FFF2-40B4-BE49-F238E27FC236}">
                <a16:creationId xmlns:a16="http://schemas.microsoft.com/office/drawing/2014/main" id="{0FA60882-A04D-C9C8-5D5F-E206D05F7093}"/>
              </a:ext>
            </a:extLst>
          </p:cNvPr>
          <p:cNvSpPr>
            <a:spLocks noGrp="1"/>
          </p:cNvSpPr>
          <p:nvPr>
            <p:ph type="ctrTitle"/>
          </p:nvPr>
        </p:nvSpPr>
        <p:spPr/>
        <p:txBody>
          <a:bodyPr anchor="t">
            <a:normAutofit/>
          </a:bodyPr>
          <a:lstStyle/>
          <a:p>
            <a:r>
              <a:rPr lang="en-GB" dirty="0">
                <a:solidFill>
                  <a:schemeClr val="bg1"/>
                </a:solidFill>
              </a:rPr>
              <a:t>E</a:t>
            </a:r>
            <a:r>
              <a:rPr lang="en-GB" dirty="0">
                <a:solidFill>
                  <a:srgbClr val="FFFFFF"/>
                </a:solidFill>
              </a:rPr>
              <a:t>PROJECT PRESENTATION</a:t>
            </a:r>
            <a:endParaRPr lang="en-US" dirty="0">
              <a:solidFill>
                <a:srgbClr val="FFFFFF"/>
              </a:solidFill>
            </a:endParaRPr>
          </a:p>
        </p:txBody>
      </p:sp>
      <p:sp>
        <p:nvSpPr>
          <p:cNvPr id="6" name="Subtitle 5">
            <a:extLst>
              <a:ext uri="{FF2B5EF4-FFF2-40B4-BE49-F238E27FC236}">
                <a16:creationId xmlns:a16="http://schemas.microsoft.com/office/drawing/2014/main" id="{C7CE8053-F32F-A885-EFA5-1CE0466E683C}"/>
              </a:ext>
            </a:extLst>
          </p:cNvPr>
          <p:cNvSpPr>
            <a:spLocks noGrp="1"/>
          </p:cNvSpPr>
          <p:nvPr>
            <p:ph type="subTitle" idx="1"/>
          </p:nvPr>
        </p:nvSpPr>
        <p:spPr>
          <a:xfrm>
            <a:off x="841248" y="4837855"/>
            <a:ext cx="9456049" cy="1027113"/>
          </a:xfrm>
        </p:spPr>
        <p:txBody>
          <a:bodyPr anchor="t">
            <a:noAutofit/>
          </a:bodyPr>
          <a:lstStyle/>
          <a:p>
            <a:pPr algn="ctr"/>
            <a:r>
              <a:rPr lang="en-GB" sz="5400" i="1" u="sng" dirty="0">
                <a:solidFill>
                  <a:srgbClr val="FFFFFF"/>
                </a:solidFill>
                <a:effectLst>
                  <a:outerShdw blurRad="38100" dist="38100" dir="2700000" algn="tl">
                    <a:srgbClr val="000000">
                      <a:alpha val="43137"/>
                    </a:srgbClr>
                  </a:outerShdw>
                </a:effectLst>
              </a:rPr>
              <a:t>Care</a:t>
            </a:r>
            <a:endParaRPr lang="en-US" sz="5400" i="1" u="sng"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80254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sndAc>
          <p:stSnd>
            <p:snd r:embed="rId2" name="arrow.wav"/>
          </p:stSnd>
        </p:sndAc>
      </p:transition>
    </mc:Choice>
    <mc:Fallback xmlns="">
      <p:transition spd="slow">
        <p:fade/>
        <p:sndAc>
          <p:stSnd>
            <p:snd r:embed="rId4" name="arrow.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D2D5-7D0F-0838-3866-5A8B738E52A4}"/>
              </a:ext>
            </a:extLst>
          </p:cNvPr>
          <p:cNvSpPr>
            <a:spLocks noGrp="1"/>
          </p:cNvSpPr>
          <p:nvPr>
            <p:ph type="title"/>
          </p:nvPr>
        </p:nvSpPr>
        <p:spPr>
          <a:xfrm>
            <a:off x="1942629" y="299914"/>
            <a:ext cx="6583341" cy="1006867"/>
          </a:xfrm>
        </p:spPr>
        <p:txBody>
          <a:bodyPr/>
          <a:lstStyle/>
          <a:p>
            <a:r>
              <a:rPr lang="en-GB" u="sng" dirty="0"/>
              <a:t>Flow chart </a:t>
            </a:r>
            <a:r>
              <a:rPr lang="en-GB" u="sng" dirty="0">
                <a:solidFill>
                  <a:schemeClr val="tx1"/>
                </a:solidFill>
              </a:rPr>
              <a:t>{about.html}</a:t>
            </a:r>
            <a:endParaRPr lang="en-US" u="sng" dirty="0"/>
          </a:p>
        </p:txBody>
      </p:sp>
      <p:sp>
        <p:nvSpPr>
          <p:cNvPr id="32" name="Arrow: Down 31">
            <a:extLst>
              <a:ext uri="{FF2B5EF4-FFF2-40B4-BE49-F238E27FC236}">
                <a16:creationId xmlns:a16="http://schemas.microsoft.com/office/drawing/2014/main" id="{98BCB0D7-5309-A66C-F2F2-8DB21D79F41E}"/>
              </a:ext>
            </a:extLst>
          </p:cNvPr>
          <p:cNvSpPr/>
          <p:nvPr/>
        </p:nvSpPr>
        <p:spPr>
          <a:xfrm>
            <a:off x="2757375" y="2470302"/>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33" name="Arrow: Down 32">
            <a:extLst>
              <a:ext uri="{FF2B5EF4-FFF2-40B4-BE49-F238E27FC236}">
                <a16:creationId xmlns:a16="http://schemas.microsoft.com/office/drawing/2014/main" id="{1079877A-1EDF-F0B6-6848-23B674970A36}"/>
              </a:ext>
            </a:extLst>
          </p:cNvPr>
          <p:cNvSpPr/>
          <p:nvPr/>
        </p:nvSpPr>
        <p:spPr>
          <a:xfrm>
            <a:off x="2764465" y="1913866"/>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34" name="Rectangle 33">
            <a:extLst>
              <a:ext uri="{FF2B5EF4-FFF2-40B4-BE49-F238E27FC236}">
                <a16:creationId xmlns:a16="http://schemas.microsoft.com/office/drawing/2014/main" id="{C282C277-AACC-1D53-034B-868CE15029BF}"/>
              </a:ext>
            </a:extLst>
          </p:cNvPr>
          <p:cNvSpPr/>
          <p:nvPr/>
        </p:nvSpPr>
        <p:spPr>
          <a:xfrm>
            <a:off x="2310799" y="1446034"/>
            <a:ext cx="1155418" cy="467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About </a:t>
            </a:r>
            <a:endParaRPr lang="en-US" dirty="0"/>
          </a:p>
        </p:txBody>
      </p:sp>
      <p:sp>
        <p:nvSpPr>
          <p:cNvPr id="35" name="Arrow: Right 34">
            <a:extLst>
              <a:ext uri="{FF2B5EF4-FFF2-40B4-BE49-F238E27FC236}">
                <a16:creationId xmlns:a16="http://schemas.microsoft.com/office/drawing/2014/main" id="{FA62A9D7-D5DF-67E5-E0CE-FA63B6904B4F}"/>
              </a:ext>
            </a:extLst>
          </p:cNvPr>
          <p:cNvSpPr/>
          <p:nvPr/>
        </p:nvSpPr>
        <p:spPr>
          <a:xfrm>
            <a:off x="3487474" y="1658684"/>
            <a:ext cx="2966484" cy="8506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9BF5199-A5DC-BFA7-8924-8E104EC2EA8C}"/>
              </a:ext>
            </a:extLst>
          </p:cNvPr>
          <p:cNvSpPr/>
          <p:nvPr/>
        </p:nvSpPr>
        <p:spPr>
          <a:xfrm>
            <a:off x="967567" y="2137149"/>
            <a:ext cx="3795823" cy="329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Carousel, navbar, top layout</a:t>
            </a:r>
            <a:endParaRPr lang="en-US" dirty="0"/>
          </a:p>
        </p:txBody>
      </p:sp>
      <p:sp>
        <p:nvSpPr>
          <p:cNvPr id="37" name="Rectangle 36">
            <a:extLst>
              <a:ext uri="{FF2B5EF4-FFF2-40B4-BE49-F238E27FC236}">
                <a16:creationId xmlns:a16="http://schemas.microsoft.com/office/drawing/2014/main" id="{BF716E09-C660-C804-8ED7-1F9213474B56}"/>
              </a:ext>
            </a:extLst>
          </p:cNvPr>
          <p:cNvSpPr/>
          <p:nvPr/>
        </p:nvSpPr>
        <p:spPr>
          <a:xfrm>
            <a:off x="960477" y="2725495"/>
            <a:ext cx="3795823" cy="329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About  banner section</a:t>
            </a:r>
            <a:endParaRPr lang="en-US" dirty="0"/>
          </a:p>
        </p:txBody>
      </p:sp>
      <p:sp>
        <p:nvSpPr>
          <p:cNvPr id="38" name="Arrow: Down 37">
            <a:extLst>
              <a:ext uri="{FF2B5EF4-FFF2-40B4-BE49-F238E27FC236}">
                <a16:creationId xmlns:a16="http://schemas.microsoft.com/office/drawing/2014/main" id="{F2284042-C78C-9D31-030F-9B955A631F22}"/>
              </a:ext>
            </a:extLst>
          </p:cNvPr>
          <p:cNvSpPr/>
          <p:nvPr/>
        </p:nvSpPr>
        <p:spPr>
          <a:xfrm>
            <a:off x="2739652" y="3058636"/>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39" name="Rectangle 38">
            <a:extLst>
              <a:ext uri="{FF2B5EF4-FFF2-40B4-BE49-F238E27FC236}">
                <a16:creationId xmlns:a16="http://schemas.microsoft.com/office/drawing/2014/main" id="{52D8FCB8-ADD3-7B65-4196-AC8F7BBFE416}"/>
              </a:ext>
            </a:extLst>
          </p:cNvPr>
          <p:cNvSpPr/>
          <p:nvPr/>
        </p:nvSpPr>
        <p:spPr>
          <a:xfrm>
            <a:off x="942754" y="3313829"/>
            <a:ext cx="3795823" cy="329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About Care section</a:t>
            </a:r>
            <a:endParaRPr lang="en-US" dirty="0"/>
          </a:p>
        </p:txBody>
      </p:sp>
      <p:sp>
        <p:nvSpPr>
          <p:cNvPr id="41" name="Arrow: Down 40">
            <a:extLst>
              <a:ext uri="{FF2B5EF4-FFF2-40B4-BE49-F238E27FC236}">
                <a16:creationId xmlns:a16="http://schemas.microsoft.com/office/drawing/2014/main" id="{27E5E1F2-18A0-814D-5C72-3F8962A8C6F5}"/>
              </a:ext>
            </a:extLst>
          </p:cNvPr>
          <p:cNvSpPr/>
          <p:nvPr/>
        </p:nvSpPr>
        <p:spPr>
          <a:xfrm>
            <a:off x="2739653" y="4281390"/>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42" name="Rectangle 41">
            <a:extLst>
              <a:ext uri="{FF2B5EF4-FFF2-40B4-BE49-F238E27FC236}">
                <a16:creationId xmlns:a16="http://schemas.microsoft.com/office/drawing/2014/main" id="{A97F691E-6AA1-8618-7C89-B3D2816EF299}"/>
              </a:ext>
            </a:extLst>
          </p:cNvPr>
          <p:cNvSpPr/>
          <p:nvPr/>
        </p:nvSpPr>
        <p:spPr>
          <a:xfrm>
            <a:off x="967567" y="4520476"/>
            <a:ext cx="3795823" cy="329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Founder quote section </a:t>
            </a:r>
            <a:endParaRPr lang="en-US" dirty="0"/>
          </a:p>
        </p:txBody>
      </p:sp>
      <p:sp>
        <p:nvSpPr>
          <p:cNvPr id="71" name="Rectangle 70">
            <a:extLst>
              <a:ext uri="{FF2B5EF4-FFF2-40B4-BE49-F238E27FC236}">
                <a16:creationId xmlns:a16="http://schemas.microsoft.com/office/drawing/2014/main" id="{96EFFB31-19CE-4C63-5145-7C6D4F1B2F7D}"/>
              </a:ext>
            </a:extLst>
          </p:cNvPr>
          <p:cNvSpPr/>
          <p:nvPr/>
        </p:nvSpPr>
        <p:spPr>
          <a:xfrm>
            <a:off x="985290" y="5130353"/>
            <a:ext cx="3771010" cy="269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Footer  </a:t>
            </a:r>
            <a:endParaRPr lang="en-US" dirty="0"/>
          </a:p>
        </p:txBody>
      </p:sp>
      <p:sp>
        <p:nvSpPr>
          <p:cNvPr id="72" name="Arrow: Down 71">
            <a:extLst>
              <a:ext uri="{FF2B5EF4-FFF2-40B4-BE49-F238E27FC236}">
                <a16:creationId xmlns:a16="http://schemas.microsoft.com/office/drawing/2014/main" id="{BB2B5F6D-3B40-8F25-12F0-0076F694D34F}"/>
              </a:ext>
            </a:extLst>
          </p:cNvPr>
          <p:cNvSpPr/>
          <p:nvPr/>
        </p:nvSpPr>
        <p:spPr>
          <a:xfrm>
            <a:off x="2739652" y="4865888"/>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76" name="Arrow: Down 75">
            <a:extLst>
              <a:ext uri="{FF2B5EF4-FFF2-40B4-BE49-F238E27FC236}">
                <a16:creationId xmlns:a16="http://schemas.microsoft.com/office/drawing/2014/main" id="{68B9AA77-3C99-41B1-AF68-A95F6A55B1D2}"/>
              </a:ext>
            </a:extLst>
          </p:cNvPr>
          <p:cNvSpPr/>
          <p:nvPr/>
        </p:nvSpPr>
        <p:spPr>
          <a:xfrm>
            <a:off x="2739652" y="3666313"/>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77" name="Rectangle 76">
            <a:extLst>
              <a:ext uri="{FF2B5EF4-FFF2-40B4-BE49-F238E27FC236}">
                <a16:creationId xmlns:a16="http://schemas.microsoft.com/office/drawing/2014/main" id="{71F5FCCD-2DAC-4066-A61F-660CAABD0F2A}"/>
              </a:ext>
            </a:extLst>
          </p:cNvPr>
          <p:cNvSpPr/>
          <p:nvPr/>
        </p:nvSpPr>
        <p:spPr>
          <a:xfrm>
            <a:off x="967567" y="3919871"/>
            <a:ext cx="3795823" cy="329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Appointment</a:t>
            </a:r>
          </a:p>
        </p:txBody>
      </p:sp>
      <p:grpSp>
        <p:nvGrpSpPr>
          <p:cNvPr id="78" name="Group 77">
            <a:extLst>
              <a:ext uri="{FF2B5EF4-FFF2-40B4-BE49-F238E27FC236}">
                <a16:creationId xmlns:a16="http://schemas.microsoft.com/office/drawing/2014/main" id="{2854997E-80E3-4FE3-8A45-88DBFE6433DD}"/>
              </a:ext>
            </a:extLst>
          </p:cNvPr>
          <p:cNvGrpSpPr/>
          <p:nvPr/>
        </p:nvGrpSpPr>
        <p:grpSpPr>
          <a:xfrm>
            <a:off x="6553198" y="1725412"/>
            <a:ext cx="1972772" cy="1963458"/>
            <a:chOff x="6489136" y="1669102"/>
            <a:chExt cx="1972772" cy="1963458"/>
          </a:xfrm>
        </p:grpSpPr>
        <p:grpSp>
          <p:nvGrpSpPr>
            <p:cNvPr id="79" name="Group 78">
              <a:extLst>
                <a:ext uri="{FF2B5EF4-FFF2-40B4-BE49-F238E27FC236}">
                  <a16:creationId xmlns:a16="http://schemas.microsoft.com/office/drawing/2014/main" id="{967BFF09-7B58-447A-9A0F-31B6B1705406}"/>
                </a:ext>
              </a:extLst>
            </p:cNvPr>
            <p:cNvGrpSpPr/>
            <p:nvPr/>
          </p:nvGrpSpPr>
          <p:grpSpPr>
            <a:xfrm>
              <a:off x="6505481" y="1669102"/>
              <a:ext cx="1424308" cy="283538"/>
              <a:chOff x="6457510" y="1135537"/>
              <a:chExt cx="1424308" cy="283538"/>
            </a:xfrm>
          </p:grpSpPr>
          <p:sp>
            <p:nvSpPr>
              <p:cNvPr id="92" name="Arrow: Down 91">
                <a:extLst>
                  <a:ext uri="{FF2B5EF4-FFF2-40B4-BE49-F238E27FC236}">
                    <a16:creationId xmlns:a16="http://schemas.microsoft.com/office/drawing/2014/main" id="{D06BB12B-15EE-4D81-AC32-EB6E2C6343A7}"/>
                  </a:ext>
                </a:extLst>
              </p:cNvPr>
              <p:cNvSpPr/>
              <p:nvPr/>
            </p:nvSpPr>
            <p:spPr>
              <a:xfrm rot="16200000">
                <a:off x="6478775" y="1141223"/>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93" name="Rectangle 92">
                <a:extLst>
                  <a:ext uri="{FF2B5EF4-FFF2-40B4-BE49-F238E27FC236}">
                    <a16:creationId xmlns:a16="http://schemas.microsoft.com/office/drawing/2014/main" id="{918472A8-DB16-4528-BDCB-4154552C5F54}"/>
                  </a:ext>
                </a:extLst>
              </p:cNvPr>
              <p:cNvSpPr/>
              <p:nvPr/>
            </p:nvSpPr>
            <p:spPr>
              <a:xfrm>
                <a:off x="6705162" y="1135537"/>
                <a:ext cx="1176656" cy="283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About</a:t>
                </a:r>
                <a:endParaRPr lang="en-US" dirty="0"/>
              </a:p>
            </p:txBody>
          </p:sp>
        </p:grpSp>
        <p:grpSp>
          <p:nvGrpSpPr>
            <p:cNvPr id="80" name="Group 79">
              <a:extLst>
                <a:ext uri="{FF2B5EF4-FFF2-40B4-BE49-F238E27FC236}">
                  <a16:creationId xmlns:a16="http://schemas.microsoft.com/office/drawing/2014/main" id="{15E8147D-8289-4A66-A592-51DEBCEB2E4C}"/>
                </a:ext>
              </a:extLst>
            </p:cNvPr>
            <p:cNvGrpSpPr/>
            <p:nvPr/>
          </p:nvGrpSpPr>
          <p:grpSpPr>
            <a:xfrm>
              <a:off x="6514705" y="2156629"/>
              <a:ext cx="1421204" cy="283538"/>
              <a:chOff x="6489409" y="1623224"/>
              <a:chExt cx="1421204" cy="283538"/>
            </a:xfrm>
          </p:grpSpPr>
          <p:sp>
            <p:nvSpPr>
              <p:cNvPr id="90" name="Arrow: Down 89">
                <a:extLst>
                  <a:ext uri="{FF2B5EF4-FFF2-40B4-BE49-F238E27FC236}">
                    <a16:creationId xmlns:a16="http://schemas.microsoft.com/office/drawing/2014/main" id="{6F9AD1A6-5610-4AE2-8133-BB3604C727DC}"/>
                  </a:ext>
                </a:extLst>
              </p:cNvPr>
              <p:cNvSpPr/>
              <p:nvPr/>
            </p:nvSpPr>
            <p:spPr>
              <a:xfrm rot="16200000">
                <a:off x="6510674" y="1630312"/>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91" name="Rectangle 90">
                <a:extLst>
                  <a:ext uri="{FF2B5EF4-FFF2-40B4-BE49-F238E27FC236}">
                    <a16:creationId xmlns:a16="http://schemas.microsoft.com/office/drawing/2014/main" id="{F3F4599E-DD48-4ACA-89CB-75732BCEE840}"/>
                  </a:ext>
                </a:extLst>
              </p:cNvPr>
              <p:cNvSpPr/>
              <p:nvPr/>
            </p:nvSpPr>
            <p:spPr>
              <a:xfrm>
                <a:off x="6733957" y="1623224"/>
                <a:ext cx="1176656" cy="283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Service </a:t>
                </a:r>
                <a:endParaRPr lang="en-US" dirty="0"/>
              </a:p>
            </p:txBody>
          </p:sp>
        </p:grpSp>
        <p:grpSp>
          <p:nvGrpSpPr>
            <p:cNvPr id="81" name="Group 80">
              <a:extLst>
                <a:ext uri="{FF2B5EF4-FFF2-40B4-BE49-F238E27FC236}">
                  <a16:creationId xmlns:a16="http://schemas.microsoft.com/office/drawing/2014/main" id="{FB8E7C9A-240D-48C9-8FE7-CDDB37513658}"/>
                </a:ext>
              </a:extLst>
            </p:cNvPr>
            <p:cNvGrpSpPr/>
            <p:nvPr/>
          </p:nvGrpSpPr>
          <p:grpSpPr>
            <a:xfrm>
              <a:off x="6489136" y="2565636"/>
              <a:ext cx="1443721" cy="283538"/>
              <a:chOff x="6500040" y="2128284"/>
              <a:chExt cx="1443721" cy="283538"/>
            </a:xfrm>
          </p:grpSpPr>
          <p:sp>
            <p:nvSpPr>
              <p:cNvPr id="88" name="Arrow: Down 87">
                <a:extLst>
                  <a:ext uri="{FF2B5EF4-FFF2-40B4-BE49-F238E27FC236}">
                    <a16:creationId xmlns:a16="http://schemas.microsoft.com/office/drawing/2014/main" id="{3CB0893C-08C2-4E87-901A-A89B8CCBF8AD}"/>
                  </a:ext>
                </a:extLst>
              </p:cNvPr>
              <p:cNvSpPr/>
              <p:nvPr/>
            </p:nvSpPr>
            <p:spPr>
              <a:xfrm rot="16200000">
                <a:off x="6521305" y="2193844"/>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89" name="Rectangle 88">
                <a:extLst>
                  <a:ext uri="{FF2B5EF4-FFF2-40B4-BE49-F238E27FC236}">
                    <a16:creationId xmlns:a16="http://schemas.microsoft.com/office/drawing/2014/main" id="{CF57D72E-9EB1-40ED-A99D-EE3D6F8BAA4B}"/>
                  </a:ext>
                </a:extLst>
              </p:cNvPr>
              <p:cNvSpPr/>
              <p:nvPr/>
            </p:nvSpPr>
            <p:spPr>
              <a:xfrm>
                <a:off x="6767105" y="2128284"/>
                <a:ext cx="1176656" cy="283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Pages </a:t>
                </a:r>
                <a:endParaRPr lang="en-US" dirty="0"/>
              </a:p>
            </p:txBody>
          </p:sp>
        </p:grpSp>
        <p:grpSp>
          <p:nvGrpSpPr>
            <p:cNvPr id="82" name="Group 81">
              <a:extLst>
                <a:ext uri="{FF2B5EF4-FFF2-40B4-BE49-F238E27FC236}">
                  <a16:creationId xmlns:a16="http://schemas.microsoft.com/office/drawing/2014/main" id="{5512E94B-62CF-4F8C-8FBD-AED5704781CE}"/>
                </a:ext>
              </a:extLst>
            </p:cNvPr>
            <p:cNvGrpSpPr/>
            <p:nvPr/>
          </p:nvGrpSpPr>
          <p:grpSpPr>
            <a:xfrm>
              <a:off x="6489136" y="2943452"/>
              <a:ext cx="1472080" cy="283538"/>
              <a:chOff x="6471681" y="2647192"/>
              <a:chExt cx="1472080" cy="283538"/>
            </a:xfrm>
          </p:grpSpPr>
          <p:sp>
            <p:nvSpPr>
              <p:cNvPr id="86" name="Arrow: Down 85">
                <a:extLst>
                  <a:ext uri="{FF2B5EF4-FFF2-40B4-BE49-F238E27FC236}">
                    <a16:creationId xmlns:a16="http://schemas.microsoft.com/office/drawing/2014/main" id="{7FC88888-C35D-4562-957C-4FE8FA65302A}"/>
                  </a:ext>
                </a:extLst>
              </p:cNvPr>
              <p:cNvSpPr/>
              <p:nvPr/>
            </p:nvSpPr>
            <p:spPr>
              <a:xfrm rot="16200000">
                <a:off x="6492946" y="2671156"/>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87" name="Rectangle 86">
                <a:extLst>
                  <a:ext uri="{FF2B5EF4-FFF2-40B4-BE49-F238E27FC236}">
                    <a16:creationId xmlns:a16="http://schemas.microsoft.com/office/drawing/2014/main" id="{DCE1D282-D80E-44B6-A8F3-FA5D60256A2F}"/>
                  </a:ext>
                </a:extLst>
              </p:cNvPr>
              <p:cNvSpPr/>
              <p:nvPr/>
            </p:nvSpPr>
            <p:spPr>
              <a:xfrm>
                <a:off x="6767105" y="2647192"/>
                <a:ext cx="1176656" cy="283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Contact </a:t>
                </a:r>
                <a:endParaRPr lang="en-US" dirty="0"/>
              </a:p>
            </p:txBody>
          </p:sp>
        </p:grpSp>
        <p:grpSp>
          <p:nvGrpSpPr>
            <p:cNvPr id="83" name="Group 82">
              <a:extLst>
                <a:ext uri="{FF2B5EF4-FFF2-40B4-BE49-F238E27FC236}">
                  <a16:creationId xmlns:a16="http://schemas.microsoft.com/office/drawing/2014/main" id="{0AA5F4FF-32D9-4FE2-A58F-60635C70BAE4}"/>
                </a:ext>
              </a:extLst>
            </p:cNvPr>
            <p:cNvGrpSpPr/>
            <p:nvPr/>
          </p:nvGrpSpPr>
          <p:grpSpPr>
            <a:xfrm>
              <a:off x="6505481" y="3391868"/>
              <a:ext cx="1956427" cy="240692"/>
              <a:chOff x="6473181" y="3009431"/>
              <a:chExt cx="1956427" cy="240692"/>
            </a:xfrm>
          </p:grpSpPr>
          <p:sp>
            <p:nvSpPr>
              <p:cNvPr id="84" name="Arrow: Down 83">
                <a:extLst>
                  <a:ext uri="{FF2B5EF4-FFF2-40B4-BE49-F238E27FC236}">
                    <a16:creationId xmlns:a16="http://schemas.microsoft.com/office/drawing/2014/main" id="{49A77183-D386-4D62-9439-B98133B5989D}"/>
                  </a:ext>
                </a:extLst>
              </p:cNvPr>
              <p:cNvSpPr/>
              <p:nvPr/>
            </p:nvSpPr>
            <p:spPr>
              <a:xfrm rot="16200000">
                <a:off x="6494446" y="3039112"/>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85" name="Rectangle 84">
                <a:extLst>
                  <a:ext uri="{FF2B5EF4-FFF2-40B4-BE49-F238E27FC236}">
                    <a16:creationId xmlns:a16="http://schemas.microsoft.com/office/drawing/2014/main" id="{018E3270-D79C-4B93-9E7A-1EB2433498D6}"/>
                  </a:ext>
                </a:extLst>
              </p:cNvPr>
              <p:cNvSpPr/>
              <p:nvPr/>
            </p:nvSpPr>
            <p:spPr>
              <a:xfrm>
                <a:off x="6752260" y="3009431"/>
                <a:ext cx="1677348" cy="240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Appointment</a:t>
                </a:r>
              </a:p>
            </p:txBody>
          </p:sp>
        </p:grpSp>
      </p:grpSp>
      <p:sp>
        <p:nvSpPr>
          <p:cNvPr id="94" name="Arrow: Right 93">
            <a:extLst>
              <a:ext uri="{FF2B5EF4-FFF2-40B4-BE49-F238E27FC236}">
                <a16:creationId xmlns:a16="http://schemas.microsoft.com/office/drawing/2014/main" id="{6DCB21C2-B4E1-4B59-9429-C7450AC5F7B5}"/>
              </a:ext>
            </a:extLst>
          </p:cNvPr>
          <p:cNvSpPr/>
          <p:nvPr/>
        </p:nvSpPr>
        <p:spPr>
          <a:xfrm rot="16200000" flipV="1">
            <a:off x="5475412" y="2704922"/>
            <a:ext cx="2087843" cy="45719"/>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row: Right 94">
            <a:extLst>
              <a:ext uri="{FF2B5EF4-FFF2-40B4-BE49-F238E27FC236}">
                <a16:creationId xmlns:a16="http://schemas.microsoft.com/office/drawing/2014/main" id="{C5C140E3-74B5-4A18-9DF7-AC912E894DB8}"/>
              </a:ext>
            </a:extLst>
          </p:cNvPr>
          <p:cNvSpPr/>
          <p:nvPr/>
        </p:nvSpPr>
        <p:spPr>
          <a:xfrm>
            <a:off x="4763390" y="4063007"/>
            <a:ext cx="2966484" cy="8506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row: Right 95">
            <a:extLst>
              <a:ext uri="{FF2B5EF4-FFF2-40B4-BE49-F238E27FC236}">
                <a16:creationId xmlns:a16="http://schemas.microsoft.com/office/drawing/2014/main" id="{7758E3BE-2B6F-4F03-A10E-76E280C2AB64}"/>
              </a:ext>
            </a:extLst>
          </p:cNvPr>
          <p:cNvSpPr/>
          <p:nvPr/>
        </p:nvSpPr>
        <p:spPr>
          <a:xfrm rot="16200000" flipV="1">
            <a:off x="7486988" y="3872238"/>
            <a:ext cx="400615" cy="154579"/>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1331176"/>
      </p:ext>
    </p:extLst>
  </p:cSld>
  <p:clrMapOvr>
    <a:masterClrMapping/>
  </p:clrMapOvr>
  <mc:AlternateContent xmlns:mc="http://schemas.openxmlformats.org/markup-compatibility/2006" xmlns:p14="http://schemas.microsoft.com/office/powerpoint/2010/main">
    <mc:Choice Requires="p14">
      <p:transition spd="slow" p14:dur="2000">
        <p14:switch dir="r"/>
        <p:sndAc>
          <p:stSnd>
            <p:snd r:embed="rId2" name="arrow.wav"/>
          </p:stSnd>
        </p:sndAc>
      </p:transition>
    </mc:Choice>
    <mc:Fallback xmlns="">
      <p:transition spd="slow">
        <p:fade/>
        <p:sndAc>
          <p:stSnd>
            <p:snd r:embed="rId22" name="arrow.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661C7-DF52-AACC-1A23-4747F6303F4D}"/>
              </a:ext>
            </a:extLst>
          </p:cNvPr>
          <p:cNvSpPr>
            <a:spLocks noGrp="1"/>
          </p:cNvSpPr>
          <p:nvPr>
            <p:ph type="title"/>
          </p:nvPr>
        </p:nvSpPr>
        <p:spPr>
          <a:xfrm>
            <a:off x="2460397" y="740031"/>
            <a:ext cx="6204631" cy="657532"/>
          </a:xfrm>
        </p:spPr>
        <p:txBody>
          <a:bodyPr/>
          <a:lstStyle/>
          <a:p>
            <a:r>
              <a:rPr lang="en-GB" sz="3600" u="sng" dirty="0">
                <a:solidFill>
                  <a:schemeClr val="tx1"/>
                </a:solidFill>
                <a:effectLst>
                  <a:outerShdw blurRad="38100" dist="38100" dir="2700000" algn="tl">
                    <a:srgbClr val="000000">
                      <a:alpha val="43137"/>
                    </a:srgbClr>
                  </a:outerShdw>
                </a:effectLst>
              </a:rPr>
              <a:t>Some images of website:</a:t>
            </a:r>
            <a:endParaRPr lang="en-US" sz="3600" u="sng" dirty="0">
              <a:solidFill>
                <a:schemeClr val="tx1"/>
              </a:solidFill>
              <a:effectLst>
                <a:outerShdw blurRad="38100" dist="38100" dir="2700000" algn="tl">
                  <a:srgbClr val="000000">
                    <a:alpha val="43137"/>
                  </a:srgbClr>
                </a:outerShdw>
              </a:effectLst>
            </a:endParaRPr>
          </a:p>
        </p:txBody>
      </p:sp>
      <p:sp>
        <p:nvSpPr>
          <p:cNvPr id="6" name="Rectangle 5">
            <a:extLst>
              <a:ext uri="{FF2B5EF4-FFF2-40B4-BE49-F238E27FC236}">
                <a16:creationId xmlns:a16="http://schemas.microsoft.com/office/drawing/2014/main" id="{91A233A4-60BE-5240-2600-D2EACCD3B4C7}"/>
              </a:ext>
            </a:extLst>
          </p:cNvPr>
          <p:cNvSpPr/>
          <p:nvPr/>
        </p:nvSpPr>
        <p:spPr>
          <a:xfrm>
            <a:off x="3668233" y="2445488"/>
            <a:ext cx="3774558" cy="657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HEADER</a:t>
            </a:r>
            <a:endParaRPr lang="en-US" sz="4000" dirty="0"/>
          </a:p>
        </p:txBody>
      </p:sp>
      <p:sp>
        <p:nvSpPr>
          <p:cNvPr id="3" name="TextBox 2">
            <a:extLst>
              <a:ext uri="{FF2B5EF4-FFF2-40B4-BE49-F238E27FC236}">
                <a16:creationId xmlns:a16="http://schemas.microsoft.com/office/drawing/2014/main" id="{6FA167F7-7350-E36E-EFA9-673E19F9A645}"/>
              </a:ext>
            </a:extLst>
          </p:cNvPr>
          <p:cNvSpPr txBox="1"/>
          <p:nvPr/>
        </p:nvSpPr>
        <p:spPr>
          <a:xfrm>
            <a:off x="0" y="5055221"/>
            <a:ext cx="7624203" cy="461665"/>
          </a:xfrm>
          <a:prstGeom prst="rect">
            <a:avLst/>
          </a:prstGeom>
          <a:noFill/>
        </p:spPr>
        <p:txBody>
          <a:bodyPr wrap="none" rtlCol="0">
            <a:spAutoFit/>
          </a:bodyPr>
          <a:lstStyle/>
          <a:p>
            <a:pPr algn="ctr"/>
            <a:r>
              <a:rPr lang="en-GB" sz="2400" dirty="0">
                <a:solidFill>
                  <a:schemeClr val="bg2">
                    <a:lumMod val="20000"/>
                    <a:lumOff val="80000"/>
                  </a:schemeClr>
                </a:solidFill>
              </a:rPr>
              <a:t>THIS IMAGE REPRESENTS OUR WEBSITE TOP LAYOUT.</a:t>
            </a:r>
            <a:endParaRPr lang="en-US" sz="2400" dirty="0">
              <a:solidFill>
                <a:schemeClr val="bg2">
                  <a:lumMod val="20000"/>
                  <a:lumOff val="80000"/>
                </a:schemeClr>
              </a:solidFill>
            </a:endParaRPr>
          </a:p>
        </p:txBody>
      </p:sp>
      <p:pic>
        <p:nvPicPr>
          <p:cNvPr id="9" name="Content Placeholder 8">
            <a:extLst>
              <a:ext uri="{FF2B5EF4-FFF2-40B4-BE49-F238E27FC236}">
                <a16:creationId xmlns:a16="http://schemas.microsoft.com/office/drawing/2014/main" id="{693C9514-D523-4848-B10F-47E33E445F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24" y="3580597"/>
            <a:ext cx="12077751" cy="860774"/>
          </a:xfrm>
        </p:spPr>
      </p:pic>
    </p:spTree>
    <p:extLst>
      <p:ext uri="{BB962C8B-B14F-4D97-AF65-F5344CB8AC3E}">
        <p14:creationId xmlns:p14="http://schemas.microsoft.com/office/powerpoint/2010/main" val="531206282"/>
      </p:ext>
    </p:extLst>
  </p:cSld>
  <p:clrMapOvr>
    <a:masterClrMapping/>
  </p:clrMapOvr>
  <mc:AlternateContent xmlns:mc="http://schemas.openxmlformats.org/markup-compatibility/2006" xmlns:p14="http://schemas.microsoft.com/office/powerpoint/2010/main">
    <mc:Choice Requires="p14">
      <p:transition spd="slow" p14:dur="2000">
        <p14:switch dir="r"/>
        <p:sndAc>
          <p:stSnd>
            <p:snd r:embed="rId2" name="arrow.wav"/>
          </p:stSnd>
        </p:sndAc>
      </p:transition>
    </mc:Choice>
    <mc:Fallback xmlns="">
      <p:transition spd="slow">
        <p:fade/>
        <p:sndAc>
          <p:stSnd>
            <p:snd r:embed="rId22" name="arrow.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661C7-DF52-AACC-1A23-4747F6303F4D}"/>
              </a:ext>
            </a:extLst>
          </p:cNvPr>
          <p:cNvSpPr>
            <a:spLocks noGrp="1"/>
          </p:cNvSpPr>
          <p:nvPr>
            <p:ph type="title"/>
          </p:nvPr>
        </p:nvSpPr>
        <p:spPr/>
        <p:txBody>
          <a:bodyPr/>
          <a:lstStyle/>
          <a:p>
            <a:r>
              <a:rPr lang="en-GB" u="sng" dirty="0">
                <a:solidFill>
                  <a:schemeClr val="tx1"/>
                </a:solidFill>
                <a:effectLst>
                  <a:outerShdw blurRad="38100" dist="38100" dir="2700000" algn="tl">
                    <a:srgbClr val="000000">
                      <a:alpha val="43137"/>
                    </a:srgbClr>
                  </a:outerShdw>
                </a:effectLst>
              </a:rPr>
              <a:t>Some images of website:</a:t>
            </a:r>
            <a:endParaRPr lang="en-US" u="sng" dirty="0">
              <a:solidFill>
                <a:schemeClr val="tx1"/>
              </a:solidFill>
              <a:effectLst>
                <a:outerShdw blurRad="38100" dist="38100" dir="2700000" algn="tl">
                  <a:srgbClr val="000000">
                    <a:alpha val="43137"/>
                  </a:srgbClr>
                </a:outerShdw>
              </a:effectLst>
            </a:endParaRPr>
          </a:p>
        </p:txBody>
      </p:sp>
      <p:sp>
        <p:nvSpPr>
          <p:cNvPr id="6" name="Rectangle 5">
            <a:extLst>
              <a:ext uri="{FF2B5EF4-FFF2-40B4-BE49-F238E27FC236}">
                <a16:creationId xmlns:a16="http://schemas.microsoft.com/office/drawing/2014/main" id="{91A233A4-60BE-5240-2600-D2EACCD3B4C7}"/>
              </a:ext>
            </a:extLst>
          </p:cNvPr>
          <p:cNvSpPr/>
          <p:nvPr/>
        </p:nvSpPr>
        <p:spPr>
          <a:xfrm>
            <a:off x="646111" y="1973943"/>
            <a:ext cx="5097822" cy="888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Responsiveness </a:t>
            </a:r>
            <a:endParaRPr lang="en-US" sz="4000" dirty="0"/>
          </a:p>
        </p:txBody>
      </p:sp>
      <p:sp>
        <p:nvSpPr>
          <p:cNvPr id="3" name="TextBox 2">
            <a:extLst>
              <a:ext uri="{FF2B5EF4-FFF2-40B4-BE49-F238E27FC236}">
                <a16:creationId xmlns:a16="http://schemas.microsoft.com/office/drawing/2014/main" id="{6FA167F7-7350-E36E-EFA9-673E19F9A645}"/>
              </a:ext>
            </a:extLst>
          </p:cNvPr>
          <p:cNvSpPr txBox="1"/>
          <p:nvPr/>
        </p:nvSpPr>
        <p:spPr>
          <a:xfrm>
            <a:off x="544289" y="3811346"/>
            <a:ext cx="5301465" cy="369332"/>
          </a:xfrm>
          <a:prstGeom prst="rect">
            <a:avLst/>
          </a:prstGeom>
          <a:noFill/>
        </p:spPr>
        <p:txBody>
          <a:bodyPr wrap="square" rtlCol="0">
            <a:spAutoFit/>
          </a:bodyPr>
          <a:lstStyle/>
          <a:p>
            <a:pPr algn="ctr"/>
            <a:r>
              <a:rPr lang="en-GB" dirty="0">
                <a:solidFill>
                  <a:schemeClr val="bg2">
                    <a:lumMod val="20000"/>
                    <a:lumOff val="80000"/>
                  </a:schemeClr>
                </a:solidFill>
              </a:rPr>
              <a:t>THIS IMAGE SHOWS RESPONSIVENESS OF OUR WEBSITE.</a:t>
            </a:r>
            <a:endParaRPr lang="en-US" dirty="0">
              <a:solidFill>
                <a:schemeClr val="bg2">
                  <a:lumMod val="20000"/>
                  <a:lumOff val="80000"/>
                </a:schemeClr>
              </a:solidFill>
            </a:endParaRPr>
          </a:p>
        </p:txBody>
      </p:sp>
      <p:pic>
        <p:nvPicPr>
          <p:cNvPr id="5" name="Picture 4">
            <a:extLst>
              <a:ext uri="{FF2B5EF4-FFF2-40B4-BE49-F238E27FC236}">
                <a16:creationId xmlns:a16="http://schemas.microsoft.com/office/drawing/2014/main" id="{06B0D0D5-CD11-4551-943E-E7F306FCD5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443" y="1654395"/>
            <a:ext cx="5770157" cy="3924674"/>
          </a:xfrm>
          <a:prstGeom prst="rect">
            <a:avLst/>
          </a:prstGeom>
        </p:spPr>
      </p:pic>
    </p:spTree>
    <p:extLst>
      <p:ext uri="{BB962C8B-B14F-4D97-AF65-F5344CB8AC3E}">
        <p14:creationId xmlns:p14="http://schemas.microsoft.com/office/powerpoint/2010/main" val="1717189777"/>
      </p:ext>
    </p:extLst>
  </p:cSld>
  <p:clrMapOvr>
    <a:masterClrMapping/>
  </p:clrMapOvr>
  <mc:AlternateContent xmlns:mc="http://schemas.openxmlformats.org/markup-compatibility/2006" xmlns:p14="http://schemas.microsoft.com/office/powerpoint/2010/main">
    <mc:Choice Requires="p14">
      <p:transition spd="slow" p14:dur="2000">
        <p14:switch dir="r"/>
        <p:sndAc>
          <p:stSnd>
            <p:snd r:embed="rId2" name="arrow.wav"/>
          </p:stSnd>
        </p:sndAc>
      </p:transition>
    </mc:Choice>
    <mc:Fallback xmlns="">
      <p:transition spd="slow">
        <p:fade/>
        <p:sndAc>
          <p:stSnd>
            <p:snd r:embed="rId22" name="arrow.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661C7-DF52-AACC-1A23-4747F6303F4D}"/>
              </a:ext>
            </a:extLst>
          </p:cNvPr>
          <p:cNvSpPr>
            <a:spLocks noGrp="1"/>
          </p:cNvSpPr>
          <p:nvPr>
            <p:ph type="title"/>
          </p:nvPr>
        </p:nvSpPr>
        <p:spPr>
          <a:xfrm>
            <a:off x="646111" y="452718"/>
            <a:ext cx="6843259" cy="1001613"/>
          </a:xfrm>
        </p:spPr>
        <p:txBody>
          <a:bodyPr/>
          <a:lstStyle/>
          <a:p>
            <a:r>
              <a:rPr lang="en-GB" dirty="0">
                <a:solidFill>
                  <a:schemeClr val="tx1"/>
                </a:solidFill>
              </a:rPr>
              <a:t>Some images of website:</a:t>
            </a:r>
            <a:endParaRPr lang="en-US" dirty="0">
              <a:solidFill>
                <a:schemeClr val="tx1"/>
              </a:solidFill>
            </a:endParaRPr>
          </a:p>
        </p:txBody>
      </p:sp>
      <p:sp>
        <p:nvSpPr>
          <p:cNvPr id="6" name="Rectangle 5">
            <a:extLst>
              <a:ext uri="{FF2B5EF4-FFF2-40B4-BE49-F238E27FC236}">
                <a16:creationId xmlns:a16="http://schemas.microsoft.com/office/drawing/2014/main" id="{91A233A4-60BE-5240-2600-D2EACCD3B4C7}"/>
              </a:ext>
            </a:extLst>
          </p:cNvPr>
          <p:cNvSpPr/>
          <p:nvPr/>
        </p:nvSpPr>
        <p:spPr>
          <a:xfrm>
            <a:off x="1518250" y="2258036"/>
            <a:ext cx="4082329" cy="657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Responsiveness </a:t>
            </a:r>
            <a:endParaRPr lang="en-US" sz="4000" dirty="0"/>
          </a:p>
        </p:txBody>
      </p:sp>
      <p:sp>
        <p:nvSpPr>
          <p:cNvPr id="3" name="TextBox 2">
            <a:extLst>
              <a:ext uri="{FF2B5EF4-FFF2-40B4-BE49-F238E27FC236}">
                <a16:creationId xmlns:a16="http://schemas.microsoft.com/office/drawing/2014/main" id="{6FA167F7-7350-E36E-EFA9-673E19F9A645}"/>
              </a:ext>
            </a:extLst>
          </p:cNvPr>
          <p:cNvSpPr txBox="1"/>
          <p:nvPr/>
        </p:nvSpPr>
        <p:spPr>
          <a:xfrm>
            <a:off x="908682" y="3432065"/>
            <a:ext cx="5301465" cy="369332"/>
          </a:xfrm>
          <a:prstGeom prst="rect">
            <a:avLst/>
          </a:prstGeom>
          <a:noFill/>
        </p:spPr>
        <p:txBody>
          <a:bodyPr wrap="square" rtlCol="0">
            <a:spAutoFit/>
          </a:bodyPr>
          <a:lstStyle/>
          <a:p>
            <a:pPr algn="ctr"/>
            <a:r>
              <a:rPr lang="en-GB" dirty="0">
                <a:solidFill>
                  <a:schemeClr val="bg2">
                    <a:lumMod val="20000"/>
                    <a:lumOff val="80000"/>
                  </a:schemeClr>
                </a:solidFill>
              </a:rPr>
              <a:t>THIS IMAGE SHOWS RESPONSIVENESS OF OUR WEBSITE.</a:t>
            </a:r>
            <a:endParaRPr lang="en-US" dirty="0">
              <a:solidFill>
                <a:schemeClr val="bg2">
                  <a:lumMod val="20000"/>
                  <a:lumOff val="80000"/>
                </a:schemeClr>
              </a:solidFill>
            </a:endParaRPr>
          </a:p>
        </p:txBody>
      </p:sp>
      <p:pic>
        <p:nvPicPr>
          <p:cNvPr id="7" name="Picture 6">
            <a:extLst>
              <a:ext uri="{FF2B5EF4-FFF2-40B4-BE49-F238E27FC236}">
                <a16:creationId xmlns:a16="http://schemas.microsoft.com/office/drawing/2014/main" id="{1CB522E1-B428-41FE-AECA-D9CAB1016A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718" y="1325969"/>
            <a:ext cx="5105400" cy="4581525"/>
          </a:xfrm>
          <a:prstGeom prst="rect">
            <a:avLst/>
          </a:prstGeom>
        </p:spPr>
      </p:pic>
    </p:spTree>
    <p:extLst>
      <p:ext uri="{BB962C8B-B14F-4D97-AF65-F5344CB8AC3E}">
        <p14:creationId xmlns:p14="http://schemas.microsoft.com/office/powerpoint/2010/main" val="2316263921"/>
      </p:ext>
    </p:extLst>
  </p:cSld>
  <p:clrMapOvr>
    <a:masterClrMapping/>
  </p:clrMapOvr>
  <mc:AlternateContent xmlns:mc="http://schemas.openxmlformats.org/markup-compatibility/2006" xmlns:p14="http://schemas.microsoft.com/office/powerpoint/2010/main">
    <mc:Choice Requires="p14">
      <p:transition spd="slow" p14:dur="2000">
        <p14:switch dir="r"/>
        <p:sndAc>
          <p:stSnd>
            <p:snd r:embed="rId2" name="arrow.wav"/>
          </p:stSnd>
        </p:sndAc>
      </p:transition>
    </mc:Choice>
    <mc:Fallback xmlns="">
      <p:transition spd="slow">
        <p:fade/>
        <p:sndAc>
          <p:stSnd>
            <p:snd r:embed="rId22" name="arrow.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661C7-DF52-AACC-1A23-4747F6303F4D}"/>
              </a:ext>
            </a:extLst>
          </p:cNvPr>
          <p:cNvSpPr>
            <a:spLocks noGrp="1"/>
          </p:cNvSpPr>
          <p:nvPr>
            <p:ph type="title"/>
          </p:nvPr>
        </p:nvSpPr>
        <p:spPr>
          <a:xfrm>
            <a:off x="2315255" y="452718"/>
            <a:ext cx="6811194" cy="896248"/>
          </a:xfrm>
        </p:spPr>
        <p:txBody>
          <a:bodyPr/>
          <a:lstStyle/>
          <a:p>
            <a:r>
              <a:rPr lang="en-GB" u="sng" dirty="0">
                <a:solidFill>
                  <a:schemeClr val="tx1"/>
                </a:solidFill>
              </a:rPr>
              <a:t>Some images of website:</a:t>
            </a:r>
            <a:endParaRPr lang="en-US" u="sng" dirty="0">
              <a:solidFill>
                <a:schemeClr val="tx1"/>
              </a:solidFill>
            </a:endParaRPr>
          </a:p>
        </p:txBody>
      </p:sp>
      <p:sp>
        <p:nvSpPr>
          <p:cNvPr id="6" name="Rectangle 5">
            <a:extLst>
              <a:ext uri="{FF2B5EF4-FFF2-40B4-BE49-F238E27FC236}">
                <a16:creationId xmlns:a16="http://schemas.microsoft.com/office/drawing/2014/main" id="{91A233A4-60BE-5240-2600-D2EACCD3B4C7}"/>
              </a:ext>
            </a:extLst>
          </p:cNvPr>
          <p:cNvSpPr/>
          <p:nvPr/>
        </p:nvSpPr>
        <p:spPr>
          <a:xfrm>
            <a:off x="3682747" y="1524482"/>
            <a:ext cx="3774558" cy="657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Footer </a:t>
            </a:r>
            <a:endParaRPr lang="en-US" sz="4000" dirty="0"/>
          </a:p>
        </p:txBody>
      </p:sp>
      <p:sp>
        <p:nvSpPr>
          <p:cNvPr id="3" name="TextBox 2">
            <a:extLst>
              <a:ext uri="{FF2B5EF4-FFF2-40B4-BE49-F238E27FC236}">
                <a16:creationId xmlns:a16="http://schemas.microsoft.com/office/drawing/2014/main" id="{6FA167F7-7350-E36E-EFA9-673E19F9A645}"/>
              </a:ext>
            </a:extLst>
          </p:cNvPr>
          <p:cNvSpPr txBox="1"/>
          <p:nvPr/>
        </p:nvSpPr>
        <p:spPr>
          <a:xfrm>
            <a:off x="1171253" y="5034337"/>
            <a:ext cx="5301465" cy="369332"/>
          </a:xfrm>
          <a:prstGeom prst="rect">
            <a:avLst/>
          </a:prstGeom>
          <a:noFill/>
        </p:spPr>
        <p:txBody>
          <a:bodyPr wrap="square" rtlCol="0">
            <a:spAutoFit/>
          </a:bodyPr>
          <a:lstStyle/>
          <a:p>
            <a:pPr algn="ctr"/>
            <a:r>
              <a:rPr lang="en-GB" dirty="0">
                <a:solidFill>
                  <a:schemeClr val="bg2">
                    <a:lumMod val="20000"/>
                    <a:lumOff val="80000"/>
                  </a:schemeClr>
                </a:solidFill>
              </a:rPr>
              <a:t>THIS IMAGE REPRESENTS OUR WEBSITE END LAYOUT.</a:t>
            </a:r>
            <a:endParaRPr lang="en-US" dirty="0">
              <a:solidFill>
                <a:schemeClr val="bg2">
                  <a:lumMod val="20000"/>
                  <a:lumOff val="80000"/>
                </a:schemeClr>
              </a:solidFill>
            </a:endParaRPr>
          </a:p>
        </p:txBody>
      </p:sp>
      <p:pic>
        <p:nvPicPr>
          <p:cNvPr id="8" name="Content Placeholder 7">
            <a:extLst>
              <a:ext uri="{FF2B5EF4-FFF2-40B4-BE49-F238E27FC236}">
                <a16:creationId xmlns:a16="http://schemas.microsoft.com/office/drawing/2014/main" id="{497D5003-985D-492F-B950-9A01F256A21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8319" y="2667856"/>
            <a:ext cx="11515361" cy="4054703"/>
          </a:xfrm>
        </p:spPr>
      </p:pic>
    </p:spTree>
    <p:extLst>
      <p:ext uri="{BB962C8B-B14F-4D97-AF65-F5344CB8AC3E}">
        <p14:creationId xmlns:p14="http://schemas.microsoft.com/office/powerpoint/2010/main" val="667444995"/>
      </p:ext>
    </p:extLst>
  </p:cSld>
  <p:clrMapOvr>
    <a:masterClrMapping/>
  </p:clrMapOvr>
  <mc:AlternateContent xmlns:mc="http://schemas.openxmlformats.org/markup-compatibility/2006" xmlns:p14="http://schemas.microsoft.com/office/powerpoint/2010/main">
    <mc:Choice Requires="p14">
      <p:transition spd="slow" p14:dur="2000">
        <p14:switch dir="r"/>
        <p:sndAc>
          <p:stSnd>
            <p:snd r:embed="rId2" name="arrow.wav"/>
          </p:stSnd>
        </p:sndAc>
      </p:transition>
    </mc:Choice>
    <mc:Fallback xmlns="">
      <p:transition spd="slow">
        <p:fade/>
        <p:sndAc>
          <p:stSnd>
            <p:snd r:embed="rId22" name="arrow.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3FF8C-B502-1760-5CB2-08F932039AB8}"/>
              </a:ext>
            </a:extLst>
          </p:cNvPr>
          <p:cNvSpPr>
            <a:spLocks noGrp="1"/>
          </p:cNvSpPr>
          <p:nvPr>
            <p:ph type="title"/>
          </p:nvPr>
        </p:nvSpPr>
        <p:spPr/>
        <p:txBody>
          <a:bodyPr/>
          <a:lstStyle/>
          <a:p>
            <a:pPr algn="ctr"/>
            <a:r>
              <a:rPr lang="en-GB" u="sng" dirty="0">
                <a:solidFill>
                  <a:schemeClr val="tx1"/>
                </a:solidFill>
                <a:effectLst>
                  <a:outerShdw blurRad="38100" dist="38100" dir="2700000" algn="tl">
                    <a:srgbClr val="000000">
                      <a:alpha val="43137"/>
                    </a:srgbClr>
                  </a:outerShdw>
                </a:effectLst>
              </a:rPr>
              <a:t>Conclusion</a:t>
            </a:r>
            <a:endParaRPr lang="en-US" u="sng" dirty="0">
              <a:solidFill>
                <a:schemeClr val="tx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3272FC2-ECCD-1D83-DEE5-0CA5D9D96BFD}"/>
              </a:ext>
            </a:extLst>
          </p:cNvPr>
          <p:cNvSpPr>
            <a:spLocks noGrp="1"/>
          </p:cNvSpPr>
          <p:nvPr>
            <p:ph idx="1"/>
          </p:nvPr>
        </p:nvSpPr>
        <p:spPr>
          <a:xfrm>
            <a:off x="1103312" y="2052918"/>
            <a:ext cx="8946541" cy="2951835"/>
          </a:xfrm>
        </p:spPr>
        <p:txBody>
          <a:bodyPr/>
          <a:lstStyle/>
          <a:p>
            <a:r>
              <a:rPr lang="en-GB" dirty="0"/>
              <a:t>This project is done by our team on time. Thanks to all who help us in this assignment especially our honourable faculty, he did very great job and treat us like our elder brother, without him we cant able to do a 10% of it. </a:t>
            </a:r>
            <a:r>
              <a:rPr lang="en-GB" sz="2800" dirty="0"/>
              <a:t>Thanks to you sir!</a:t>
            </a:r>
          </a:p>
          <a:p>
            <a:r>
              <a:rPr lang="en-GB" dirty="0"/>
              <a:t>Thanks to eproject team who give us a project which we can use as help for taking good skills in programming, documentation and presentation. We  learn a lot from this great project and hope incoming semester we also keep our progress like it is.</a:t>
            </a:r>
            <a:endParaRPr lang="en-US" dirty="0"/>
          </a:p>
        </p:txBody>
      </p:sp>
    </p:spTree>
    <p:extLst>
      <p:ext uri="{BB962C8B-B14F-4D97-AF65-F5344CB8AC3E}">
        <p14:creationId xmlns:p14="http://schemas.microsoft.com/office/powerpoint/2010/main" val="1108208239"/>
      </p:ext>
    </p:extLst>
  </p:cSld>
  <p:clrMapOvr>
    <a:masterClrMapping/>
  </p:clrMapOvr>
  <mc:AlternateContent xmlns:mc="http://schemas.openxmlformats.org/markup-compatibility/2006" xmlns:p14="http://schemas.microsoft.com/office/powerpoint/2010/main">
    <mc:Choice Requires="p14">
      <p:transition spd="slow" p14:dur="2000">
        <p14:switch dir="r"/>
        <p:sndAc>
          <p:stSnd>
            <p:snd r:embed="rId2" name="arrow.wav"/>
          </p:stSnd>
        </p:sndAc>
      </p:transition>
    </mc:Choice>
    <mc:Fallback xmlns="">
      <p:transition spd="slow">
        <p:fade/>
        <p:sndAc>
          <p:stSnd>
            <p:snd r:embed="rId22" name="arrow.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3FF8C-B502-1760-5CB2-08F932039AB8}"/>
              </a:ext>
            </a:extLst>
          </p:cNvPr>
          <p:cNvSpPr>
            <a:spLocks noGrp="1"/>
          </p:cNvSpPr>
          <p:nvPr>
            <p:ph type="title"/>
          </p:nvPr>
        </p:nvSpPr>
        <p:spPr>
          <a:xfrm>
            <a:off x="769257" y="1163918"/>
            <a:ext cx="9281577" cy="780996"/>
          </a:xfrm>
        </p:spPr>
        <p:txBody>
          <a:bodyPr/>
          <a:lstStyle/>
          <a:p>
            <a:pPr algn="ctr"/>
            <a:r>
              <a:rPr lang="en-GB" dirty="0"/>
              <a:t>Thanks to you all</a:t>
            </a:r>
            <a:r>
              <a:rPr lang="en-GB" dirty="0">
                <a:solidFill>
                  <a:schemeClr val="tx1"/>
                </a:solidFill>
              </a:rPr>
              <a:t>!</a:t>
            </a:r>
            <a:endParaRPr lang="en-US" dirty="0">
              <a:solidFill>
                <a:schemeClr val="tx1"/>
              </a:solidFill>
            </a:endParaRPr>
          </a:p>
        </p:txBody>
      </p:sp>
      <p:sp>
        <p:nvSpPr>
          <p:cNvPr id="3" name="Content Placeholder 2">
            <a:extLst>
              <a:ext uri="{FF2B5EF4-FFF2-40B4-BE49-F238E27FC236}">
                <a16:creationId xmlns:a16="http://schemas.microsoft.com/office/drawing/2014/main" id="{13272FC2-ECCD-1D83-DEE5-0CA5D9D96BFD}"/>
              </a:ext>
            </a:extLst>
          </p:cNvPr>
          <p:cNvSpPr>
            <a:spLocks noGrp="1"/>
          </p:cNvSpPr>
          <p:nvPr>
            <p:ph idx="1"/>
          </p:nvPr>
        </p:nvSpPr>
        <p:spPr>
          <a:xfrm>
            <a:off x="1930400" y="2833915"/>
            <a:ext cx="7408253" cy="1720796"/>
          </a:xfrm>
        </p:spPr>
        <p:txBody>
          <a:bodyPr>
            <a:normAutofit/>
          </a:bodyPr>
          <a:lstStyle/>
          <a:p>
            <a:pPr marL="0" indent="0" algn="ctr">
              <a:buNone/>
            </a:pPr>
            <a:r>
              <a:rPr lang="en-GB" sz="9600" dirty="0">
                <a:solidFill>
                  <a:schemeClr val="bg1"/>
                </a:solidFill>
              </a:rPr>
              <a:t>Good</a:t>
            </a:r>
            <a:r>
              <a:rPr lang="en-GB" sz="9600" dirty="0"/>
              <a:t> luck!</a:t>
            </a:r>
            <a:endParaRPr lang="en-US" sz="9600" dirty="0"/>
          </a:p>
        </p:txBody>
      </p:sp>
    </p:spTree>
    <p:extLst>
      <p:ext uri="{BB962C8B-B14F-4D97-AF65-F5344CB8AC3E}">
        <p14:creationId xmlns:p14="http://schemas.microsoft.com/office/powerpoint/2010/main" val="310131010"/>
      </p:ext>
    </p:extLst>
  </p:cSld>
  <p:clrMapOvr>
    <a:masterClrMapping/>
  </p:clrMapOvr>
  <mc:AlternateContent xmlns:mc="http://schemas.openxmlformats.org/markup-compatibility/2006" xmlns:p14="http://schemas.microsoft.com/office/powerpoint/2010/main">
    <mc:Choice Requires="p14">
      <p:transition spd="slow" p14:dur="2000">
        <p14:switch dir="r"/>
        <p:sndAc>
          <p:stSnd>
            <p:snd r:embed="rId2" name="arrow.wav"/>
          </p:stSnd>
        </p:sndAc>
      </p:transition>
    </mc:Choice>
    <mc:Fallback xmlns="">
      <p:transition spd="slow">
        <p:fade/>
        <p:sndAc>
          <p:stSnd>
            <p:snd r:embed="rId22" name="arrow.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0EE5D-D837-632B-AABB-C0B9B35F741E}"/>
              </a:ext>
            </a:extLst>
          </p:cNvPr>
          <p:cNvSpPr>
            <a:spLocks noGrp="1"/>
          </p:cNvSpPr>
          <p:nvPr>
            <p:ph type="title"/>
          </p:nvPr>
        </p:nvSpPr>
        <p:spPr>
          <a:xfrm>
            <a:off x="685801" y="68827"/>
            <a:ext cx="10396882" cy="1140542"/>
          </a:xfrm>
        </p:spPr>
        <p:txBody>
          <a:bodyPr/>
          <a:lstStyle/>
          <a:p>
            <a:r>
              <a:rPr lang="en-GB" u="sng" dirty="0">
                <a:solidFill>
                  <a:schemeClr val="tx1"/>
                </a:solidFill>
              </a:rPr>
              <a:t>Table</a:t>
            </a:r>
            <a:r>
              <a:rPr lang="en-GB" u="sng" dirty="0"/>
              <a:t> of the content:</a:t>
            </a:r>
            <a:endParaRPr lang="en-US" u="sng" dirty="0"/>
          </a:p>
        </p:txBody>
      </p:sp>
      <p:sp>
        <p:nvSpPr>
          <p:cNvPr id="4" name="Rectangle 3">
            <a:extLst>
              <a:ext uri="{FF2B5EF4-FFF2-40B4-BE49-F238E27FC236}">
                <a16:creationId xmlns:a16="http://schemas.microsoft.com/office/drawing/2014/main" id="{F3B66AA0-D5EC-C053-B47C-F918539AC527}"/>
              </a:ext>
            </a:extLst>
          </p:cNvPr>
          <p:cNvSpPr/>
          <p:nvPr/>
        </p:nvSpPr>
        <p:spPr>
          <a:xfrm>
            <a:off x="685801" y="978686"/>
            <a:ext cx="5124156" cy="4423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GB" sz="2400" dirty="0"/>
              <a:t>Introduction  to </a:t>
            </a:r>
            <a:r>
              <a:rPr lang="en-GB" sz="2800" dirty="0">
                <a:solidFill>
                  <a:schemeClr val="tx1"/>
                </a:solidFill>
              </a:rPr>
              <a:t>Eproject</a:t>
            </a:r>
          </a:p>
          <a:p>
            <a:pPr marL="342900" indent="-342900">
              <a:buFont typeface="Wingdings" panose="05000000000000000000" pitchFamily="2" charset="2"/>
              <a:buChar char="Ø"/>
            </a:pPr>
            <a:r>
              <a:rPr lang="en-GB" sz="2400" dirty="0"/>
              <a:t>Supervisor and Co-Ordinator name</a:t>
            </a:r>
          </a:p>
          <a:p>
            <a:pPr marL="342900" indent="-342900">
              <a:buFont typeface="Wingdings" panose="05000000000000000000" pitchFamily="2" charset="2"/>
              <a:buChar char="Ø"/>
            </a:pPr>
            <a:r>
              <a:rPr lang="en-GB" sz="2400" dirty="0"/>
              <a:t>Group members Name and ID   </a:t>
            </a:r>
          </a:p>
          <a:p>
            <a:pPr marL="342900" indent="-342900">
              <a:buFont typeface="Wingdings" panose="05000000000000000000" pitchFamily="2" charset="2"/>
              <a:buChar char="Ø"/>
            </a:pPr>
            <a:r>
              <a:rPr lang="en-GB" sz="2400" dirty="0"/>
              <a:t>Objectives</a:t>
            </a:r>
          </a:p>
          <a:p>
            <a:pPr marL="342900" indent="-342900">
              <a:buFont typeface="Wingdings" panose="05000000000000000000" pitchFamily="2" charset="2"/>
              <a:buChar char="Ø"/>
            </a:pPr>
            <a:r>
              <a:rPr lang="en-GB" sz="2400" dirty="0"/>
              <a:t>Problem Statement</a:t>
            </a:r>
          </a:p>
          <a:p>
            <a:pPr marL="342900" indent="-342900">
              <a:buFont typeface="Wingdings" panose="05000000000000000000" pitchFamily="2" charset="2"/>
              <a:buChar char="Ø"/>
            </a:pPr>
            <a:r>
              <a:rPr lang="en-GB" sz="2400" dirty="0"/>
              <a:t>Requirements</a:t>
            </a:r>
          </a:p>
          <a:p>
            <a:pPr marL="342900" indent="-342900">
              <a:buFont typeface="Wingdings" panose="05000000000000000000" pitchFamily="2" charset="2"/>
              <a:buChar char="Ø"/>
            </a:pPr>
            <a:r>
              <a:rPr lang="en-GB" sz="2400" dirty="0"/>
              <a:t>Flowchart Diagrams</a:t>
            </a:r>
          </a:p>
          <a:p>
            <a:pPr marL="342900" indent="-342900">
              <a:buFont typeface="Wingdings" panose="05000000000000000000" pitchFamily="2" charset="2"/>
              <a:buChar char="Ø"/>
            </a:pPr>
            <a:r>
              <a:rPr lang="en-GB" sz="2400" dirty="0"/>
              <a:t>DFD Diagrams</a:t>
            </a:r>
          </a:p>
          <a:p>
            <a:pPr marL="342900" indent="-342900">
              <a:buFont typeface="Wingdings" panose="05000000000000000000" pitchFamily="2" charset="2"/>
              <a:buChar char="Ø"/>
            </a:pPr>
            <a:r>
              <a:rPr lang="en-GB" sz="2400" dirty="0"/>
              <a:t>Main Images of Our Project</a:t>
            </a:r>
          </a:p>
          <a:p>
            <a:pPr marL="342900" indent="-342900">
              <a:buFont typeface="Wingdings" panose="05000000000000000000" pitchFamily="2" charset="2"/>
              <a:buChar char="Ø"/>
            </a:pPr>
            <a:r>
              <a:rPr lang="en-GB" sz="2400" dirty="0"/>
              <a:t>Conclusion</a:t>
            </a:r>
            <a:endParaRPr lang="en-US" sz="2400" dirty="0"/>
          </a:p>
        </p:txBody>
      </p:sp>
    </p:spTree>
    <p:extLst>
      <p:ext uri="{BB962C8B-B14F-4D97-AF65-F5344CB8AC3E}">
        <p14:creationId xmlns:p14="http://schemas.microsoft.com/office/powerpoint/2010/main" val="446861403"/>
      </p:ext>
    </p:extLst>
  </p:cSld>
  <p:clrMapOvr>
    <a:masterClrMapping/>
  </p:clrMapOvr>
  <mc:AlternateContent xmlns:mc="http://schemas.openxmlformats.org/markup-compatibility/2006" xmlns:p14="http://schemas.microsoft.com/office/powerpoint/2010/main">
    <mc:Choice Requires="p14">
      <p:transition spd="slow" p14:dur="2000">
        <p14:switch dir="r"/>
        <p:sndAc>
          <p:stSnd>
            <p:snd r:embed="rId2" name="arrow.wav"/>
          </p:stSnd>
        </p:sndAc>
      </p:transition>
    </mc:Choice>
    <mc:Fallback xmlns="">
      <p:transition spd="slow">
        <p:fade/>
        <p:sndAc>
          <p:stSnd>
            <p:snd r:embed="rId22" name="arrow.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C37B2-E100-4B96-16C2-5D049D341FD0}"/>
              </a:ext>
            </a:extLst>
          </p:cNvPr>
          <p:cNvSpPr>
            <a:spLocks noGrp="1"/>
          </p:cNvSpPr>
          <p:nvPr>
            <p:ph type="title"/>
          </p:nvPr>
        </p:nvSpPr>
        <p:spPr/>
        <p:txBody>
          <a:bodyPr>
            <a:normAutofit/>
          </a:bodyPr>
          <a:lstStyle/>
          <a:p>
            <a:r>
              <a:rPr lang="en-GB" u="sng" dirty="0"/>
              <a:t>PROJECT SUPERVISOR </a:t>
            </a:r>
            <a:r>
              <a:rPr lang="en-GB" u="sng" dirty="0">
                <a:solidFill>
                  <a:schemeClr val="tx1"/>
                </a:solidFill>
              </a:rPr>
              <a:t>AND</a:t>
            </a:r>
            <a:r>
              <a:rPr lang="en-GB" u="sng" dirty="0"/>
              <a:t> CO-ORDINATOR</a:t>
            </a:r>
            <a:endParaRPr lang="en-US" u="sng" dirty="0"/>
          </a:p>
        </p:txBody>
      </p:sp>
      <p:sp>
        <p:nvSpPr>
          <p:cNvPr id="7" name="Content Placeholder 6">
            <a:extLst>
              <a:ext uri="{FF2B5EF4-FFF2-40B4-BE49-F238E27FC236}">
                <a16:creationId xmlns:a16="http://schemas.microsoft.com/office/drawing/2014/main" id="{D6C714EA-530E-92E9-FE0A-525E525728A0}"/>
              </a:ext>
            </a:extLst>
          </p:cNvPr>
          <p:cNvSpPr>
            <a:spLocks noGrp="1"/>
          </p:cNvSpPr>
          <p:nvPr>
            <p:ph idx="1"/>
          </p:nvPr>
        </p:nvSpPr>
        <p:spPr>
          <a:xfrm>
            <a:off x="5772149" y="2238375"/>
            <a:ext cx="2695575" cy="666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a:t>
            </a:r>
            <a:r>
              <a:rPr lang="en-GB" dirty="0"/>
              <a:t>ORDINATOR</a:t>
            </a:r>
            <a:endParaRPr lang="en-US" dirty="0"/>
          </a:p>
        </p:txBody>
      </p:sp>
      <p:sp>
        <p:nvSpPr>
          <p:cNvPr id="5" name="Rectangle 4">
            <a:extLst>
              <a:ext uri="{FF2B5EF4-FFF2-40B4-BE49-F238E27FC236}">
                <a16:creationId xmlns:a16="http://schemas.microsoft.com/office/drawing/2014/main" id="{02AA51C3-191D-67E6-6278-DA12191EFD38}"/>
              </a:ext>
            </a:extLst>
          </p:cNvPr>
          <p:cNvSpPr/>
          <p:nvPr/>
        </p:nvSpPr>
        <p:spPr>
          <a:xfrm>
            <a:off x="2752725" y="2238375"/>
            <a:ext cx="1771650" cy="666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SUPER</a:t>
            </a:r>
            <a:r>
              <a:rPr lang="en-GB" dirty="0"/>
              <a:t>VISOR</a:t>
            </a:r>
            <a:endParaRPr lang="en-US" dirty="0"/>
          </a:p>
        </p:txBody>
      </p:sp>
      <p:sp>
        <p:nvSpPr>
          <p:cNvPr id="9" name="Oval 8">
            <a:extLst>
              <a:ext uri="{FF2B5EF4-FFF2-40B4-BE49-F238E27FC236}">
                <a16:creationId xmlns:a16="http://schemas.microsoft.com/office/drawing/2014/main" id="{ABF6F0B9-EA48-B3F4-6ACD-4FBE874DF998}"/>
              </a:ext>
            </a:extLst>
          </p:cNvPr>
          <p:cNvSpPr/>
          <p:nvPr/>
        </p:nvSpPr>
        <p:spPr>
          <a:xfrm>
            <a:off x="2457451" y="3410511"/>
            <a:ext cx="2371725" cy="1619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SIR Ebad-Uddin</a:t>
            </a:r>
            <a:endParaRPr lang="en-US" dirty="0"/>
          </a:p>
        </p:txBody>
      </p:sp>
      <p:sp>
        <p:nvSpPr>
          <p:cNvPr id="10" name="Oval 9">
            <a:extLst>
              <a:ext uri="{FF2B5EF4-FFF2-40B4-BE49-F238E27FC236}">
                <a16:creationId xmlns:a16="http://schemas.microsoft.com/office/drawing/2014/main" id="{0DCE82EB-48B4-5C2F-8660-C047E60CCFDF}"/>
              </a:ext>
            </a:extLst>
          </p:cNvPr>
          <p:cNvSpPr/>
          <p:nvPr/>
        </p:nvSpPr>
        <p:spPr>
          <a:xfrm>
            <a:off x="5943601" y="3429000"/>
            <a:ext cx="2371725" cy="1619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MISS Munazzah</a:t>
            </a:r>
            <a:endParaRPr lang="en-US" dirty="0"/>
          </a:p>
        </p:txBody>
      </p:sp>
    </p:spTree>
    <p:extLst>
      <p:ext uri="{BB962C8B-B14F-4D97-AF65-F5344CB8AC3E}">
        <p14:creationId xmlns:p14="http://schemas.microsoft.com/office/powerpoint/2010/main" val="2319029643"/>
      </p:ext>
    </p:extLst>
  </p:cSld>
  <p:clrMapOvr>
    <a:masterClrMapping/>
  </p:clrMapOvr>
  <mc:AlternateContent xmlns:mc="http://schemas.openxmlformats.org/markup-compatibility/2006" xmlns:p14="http://schemas.microsoft.com/office/powerpoint/2010/main">
    <mc:Choice Requires="p14">
      <p:transition spd="slow" p14:dur="2000">
        <p14:switch dir="r"/>
        <p:sndAc>
          <p:stSnd>
            <p:snd r:embed="rId2" name="arrow.wav"/>
          </p:stSnd>
        </p:sndAc>
      </p:transition>
    </mc:Choice>
    <mc:Fallback xmlns="">
      <p:transition spd="slow">
        <p:fade/>
        <p:sndAc>
          <p:stSnd>
            <p:snd r:embed="rId22" name="arrow.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80C4-06B8-82BE-8D21-82F296207CFA}"/>
              </a:ext>
            </a:extLst>
          </p:cNvPr>
          <p:cNvSpPr>
            <a:spLocks noGrp="1"/>
          </p:cNvSpPr>
          <p:nvPr>
            <p:ph type="title"/>
          </p:nvPr>
        </p:nvSpPr>
        <p:spPr>
          <a:xfrm>
            <a:off x="685801" y="257176"/>
            <a:ext cx="10396882" cy="1142999"/>
          </a:xfrm>
        </p:spPr>
        <p:txBody>
          <a:bodyPr/>
          <a:lstStyle/>
          <a:p>
            <a:pPr algn="ctr"/>
            <a:r>
              <a:rPr lang="en-GB" u="sng" dirty="0">
                <a:solidFill>
                  <a:schemeClr val="tx1"/>
                </a:solidFill>
              </a:rPr>
              <a:t>GROUP</a:t>
            </a:r>
            <a:r>
              <a:rPr lang="en-GB" u="sng" dirty="0"/>
              <a:t> MEMBERS AND ID:</a:t>
            </a:r>
            <a:endParaRPr lang="en-US" u="sng" dirty="0"/>
          </a:p>
        </p:txBody>
      </p:sp>
      <p:sp>
        <p:nvSpPr>
          <p:cNvPr id="5" name="Content Placeholder 4">
            <a:extLst>
              <a:ext uri="{FF2B5EF4-FFF2-40B4-BE49-F238E27FC236}">
                <a16:creationId xmlns:a16="http://schemas.microsoft.com/office/drawing/2014/main" id="{5CB0B97E-0B8B-B230-D67D-A7E555F7BC21}"/>
              </a:ext>
            </a:extLst>
          </p:cNvPr>
          <p:cNvSpPr>
            <a:spLocks noGrp="1"/>
          </p:cNvSpPr>
          <p:nvPr>
            <p:ph idx="1"/>
          </p:nvPr>
        </p:nvSpPr>
        <p:spPr>
          <a:xfrm>
            <a:off x="6813756" y="1419225"/>
            <a:ext cx="2400300" cy="428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0000" lnSpcReduction="20000"/>
          </a:bodyPr>
          <a:lstStyle/>
          <a:p>
            <a:pPr algn="ctr"/>
            <a:r>
              <a:rPr lang="en-GB" dirty="0">
                <a:solidFill>
                  <a:schemeClr val="tx1"/>
                </a:solidFill>
              </a:rPr>
              <a:t>GROUP</a:t>
            </a:r>
            <a:r>
              <a:rPr lang="en-GB" dirty="0"/>
              <a:t> MEMBERS ID</a:t>
            </a:r>
            <a:endParaRPr lang="en-US" dirty="0"/>
          </a:p>
        </p:txBody>
      </p:sp>
      <p:sp>
        <p:nvSpPr>
          <p:cNvPr id="4" name="Rectangle 3">
            <a:extLst>
              <a:ext uri="{FF2B5EF4-FFF2-40B4-BE49-F238E27FC236}">
                <a16:creationId xmlns:a16="http://schemas.microsoft.com/office/drawing/2014/main" id="{33CC3189-6CAC-9F44-13B0-9AADF3DB1187}"/>
              </a:ext>
            </a:extLst>
          </p:cNvPr>
          <p:cNvSpPr/>
          <p:nvPr/>
        </p:nvSpPr>
        <p:spPr>
          <a:xfrm>
            <a:off x="2576360" y="1289151"/>
            <a:ext cx="2400300" cy="558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GROUP</a:t>
            </a:r>
            <a:r>
              <a:rPr lang="en-GB" sz="1600" dirty="0"/>
              <a:t> MEMBERS NAME</a:t>
            </a:r>
            <a:endParaRPr lang="en-US" sz="1600" dirty="0"/>
          </a:p>
        </p:txBody>
      </p:sp>
      <p:sp>
        <p:nvSpPr>
          <p:cNvPr id="7" name="Oval 6">
            <a:extLst>
              <a:ext uri="{FF2B5EF4-FFF2-40B4-BE49-F238E27FC236}">
                <a16:creationId xmlns:a16="http://schemas.microsoft.com/office/drawing/2014/main" id="{8298DC11-9EC6-956F-4B0E-1EDB3597B93A}"/>
              </a:ext>
            </a:extLst>
          </p:cNvPr>
          <p:cNvSpPr/>
          <p:nvPr/>
        </p:nvSpPr>
        <p:spPr>
          <a:xfrm>
            <a:off x="2271868" y="2105585"/>
            <a:ext cx="27813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Abdul Moiz Shahid</a:t>
            </a:r>
          </a:p>
        </p:txBody>
      </p:sp>
      <p:sp>
        <p:nvSpPr>
          <p:cNvPr id="8" name="Oval 7">
            <a:extLst>
              <a:ext uri="{FF2B5EF4-FFF2-40B4-BE49-F238E27FC236}">
                <a16:creationId xmlns:a16="http://schemas.microsoft.com/office/drawing/2014/main" id="{2C0794CA-215D-394B-5E33-3D1ED8661C88}"/>
              </a:ext>
            </a:extLst>
          </p:cNvPr>
          <p:cNvSpPr/>
          <p:nvPr/>
        </p:nvSpPr>
        <p:spPr>
          <a:xfrm>
            <a:off x="2271868" y="3908715"/>
            <a:ext cx="27813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Hanzala Khan</a:t>
            </a:r>
            <a:endParaRPr lang="en-US" dirty="0"/>
          </a:p>
        </p:txBody>
      </p:sp>
      <p:sp>
        <p:nvSpPr>
          <p:cNvPr id="9" name="Oval 8">
            <a:extLst>
              <a:ext uri="{FF2B5EF4-FFF2-40B4-BE49-F238E27FC236}">
                <a16:creationId xmlns:a16="http://schemas.microsoft.com/office/drawing/2014/main" id="{CC1374B6-402E-21DB-A113-87A78A69FCF5}"/>
              </a:ext>
            </a:extLst>
          </p:cNvPr>
          <p:cNvSpPr/>
          <p:nvPr/>
        </p:nvSpPr>
        <p:spPr>
          <a:xfrm>
            <a:off x="2271868" y="3009175"/>
            <a:ext cx="27813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Ifra Asif</a:t>
            </a:r>
            <a:endParaRPr lang="en-US" dirty="0"/>
          </a:p>
        </p:txBody>
      </p:sp>
      <p:sp>
        <p:nvSpPr>
          <p:cNvPr id="10" name="Oval 9">
            <a:extLst>
              <a:ext uri="{FF2B5EF4-FFF2-40B4-BE49-F238E27FC236}">
                <a16:creationId xmlns:a16="http://schemas.microsoft.com/office/drawing/2014/main" id="{159DB634-BBD7-3714-16A0-60D2F1175C7B}"/>
              </a:ext>
            </a:extLst>
          </p:cNvPr>
          <p:cNvSpPr/>
          <p:nvPr/>
        </p:nvSpPr>
        <p:spPr>
          <a:xfrm>
            <a:off x="2271868" y="4768749"/>
            <a:ext cx="27813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Asad</a:t>
            </a:r>
            <a:endParaRPr lang="en-US" dirty="0"/>
          </a:p>
        </p:txBody>
      </p:sp>
      <p:sp>
        <p:nvSpPr>
          <p:cNvPr id="11" name="Oval 10">
            <a:extLst>
              <a:ext uri="{FF2B5EF4-FFF2-40B4-BE49-F238E27FC236}">
                <a16:creationId xmlns:a16="http://schemas.microsoft.com/office/drawing/2014/main" id="{8D2E8CB0-CEEB-A21D-CEC5-BF4F41E55E30}"/>
              </a:ext>
            </a:extLst>
          </p:cNvPr>
          <p:cNvSpPr/>
          <p:nvPr/>
        </p:nvSpPr>
        <p:spPr>
          <a:xfrm>
            <a:off x="6543366" y="2105585"/>
            <a:ext cx="27813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Student</a:t>
            </a:r>
            <a:r>
              <a:rPr lang="en-GB" dirty="0">
                <a:solidFill>
                  <a:schemeClr val="tx1"/>
                </a:solidFill>
              </a:rPr>
              <a:t>1417959</a:t>
            </a:r>
            <a:endParaRPr lang="en-US" sz="1600" dirty="0">
              <a:solidFill>
                <a:schemeClr val="tx1"/>
              </a:solidFill>
            </a:endParaRPr>
          </a:p>
        </p:txBody>
      </p:sp>
      <p:sp>
        <p:nvSpPr>
          <p:cNvPr id="12" name="Oval 11">
            <a:extLst>
              <a:ext uri="{FF2B5EF4-FFF2-40B4-BE49-F238E27FC236}">
                <a16:creationId xmlns:a16="http://schemas.microsoft.com/office/drawing/2014/main" id="{1D89EA67-5E9F-91D7-74C9-4AE108014EFE}"/>
              </a:ext>
            </a:extLst>
          </p:cNvPr>
          <p:cNvSpPr/>
          <p:nvPr/>
        </p:nvSpPr>
        <p:spPr>
          <a:xfrm>
            <a:off x="6535686" y="3029510"/>
            <a:ext cx="27813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Student</a:t>
            </a:r>
            <a:r>
              <a:rPr lang="en-US" dirty="0"/>
              <a:t>1424628</a:t>
            </a:r>
            <a:endParaRPr lang="en-US" dirty="0">
              <a:solidFill>
                <a:schemeClr val="tx1"/>
              </a:solidFill>
            </a:endParaRPr>
          </a:p>
        </p:txBody>
      </p:sp>
      <p:sp>
        <p:nvSpPr>
          <p:cNvPr id="13" name="Oval 12">
            <a:extLst>
              <a:ext uri="{FF2B5EF4-FFF2-40B4-BE49-F238E27FC236}">
                <a16:creationId xmlns:a16="http://schemas.microsoft.com/office/drawing/2014/main" id="{F8E8D275-C475-32FE-A98B-5CB6858CAF57}"/>
              </a:ext>
            </a:extLst>
          </p:cNvPr>
          <p:cNvSpPr/>
          <p:nvPr/>
        </p:nvSpPr>
        <p:spPr>
          <a:xfrm>
            <a:off x="6535685" y="3905810"/>
            <a:ext cx="2781301"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Student</a:t>
            </a:r>
            <a:r>
              <a:rPr lang="en-US" dirty="0"/>
              <a:t>1424612</a:t>
            </a:r>
            <a:endParaRPr lang="en-US" dirty="0">
              <a:solidFill>
                <a:schemeClr val="tx1"/>
              </a:solidFill>
            </a:endParaRPr>
          </a:p>
        </p:txBody>
      </p:sp>
      <p:sp>
        <p:nvSpPr>
          <p:cNvPr id="14" name="Oval 13">
            <a:extLst>
              <a:ext uri="{FF2B5EF4-FFF2-40B4-BE49-F238E27FC236}">
                <a16:creationId xmlns:a16="http://schemas.microsoft.com/office/drawing/2014/main" id="{43CB9B23-ACFF-C190-5223-E49BEE12AAA0}"/>
              </a:ext>
            </a:extLst>
          </p:cNvPr>
          <p:cNvSpPr/>
          <p:nvPr/>
        </p:nvSpPr>
        <p:spPr>
          <a:xfrm>
            <a:off x="6544284" y="4782110"/>
            <a:ext cx="27813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Student</a:t>
            </a:r>
            <a:r>
              <a:rPr lang="en-US" dirty="0"/>
              <a:t>1425119</a:t>
            </a:r>
            <a:endParaRPr lang="en-US" dirty="0">
              <a:solidFill>
                <a:schemeClr val="tx1"/>
              </a:solidFill>
            </a:endParaRPr>
          </a:p>
        </p:txBody>
      </p:sp>
    </p:spTree>
    <p:extLst>
      <p:ext uri="{BB962C8B-B14F-4D97-AF65-F5344CB8AC3E}">
        <p14:creationId xmlns:p14="http://schemas.microsoft.com/office/powerpoint/2010/main" val="4281313637"/>
      </p:ext>
    </p:extLst>
  </p:cSld>
  <p:clrMapOvr>
    <a:masterClrMapping/>
  </p:clrMapOvr>
  <mc:AlternateContent xmlns:mc="http://schemas.openxmlformats.org/markup-compatibility/2006" xmlns:p14="http://schemas.microsoft.com/office/powerpoint/2010/main">
    <mc:Choice Requires="p14">
      <p:transition spd="slow" p14:dur="2000">
        <p14:switch dir="r"/>
        <p:sndAc>
          <p:stSnd>
            <p:snd r:embed="rId2" name="arrow.wav"/>
          </p:stSnd>
        </p:sndAc>
      </p:transition>
    </mc:Choice>
    <mc:Fallback xmlns="">
      <p:transition spd="slow">
        <p:fade/>
        <p:sndAc>
          <p:stSnd>
            <p:snd r:embed="rId22" name="arrow.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E883-5D13-98AD-A202-BFE67C95E2C7}"/>
              </a:ext>
            </a:extLst>
          </p:cNvPr>
          <p:cNvSpPr>
            <a:spLocks noGrp="1"/>
          </p:cNvSpPr>
          <p:nvPr>
            <p:ph type="title"/>
          </p:nvPr>
        </p:nvSpPr>
        <p:spPr>
          <a:xfrm>
            <a:off x="646111" y="452718"/>
            <a:ext cx="9404723" cy="827442"/>
          </a:xfrm>
        </p:spPr>
        <p:txBody>
          <a:bodyPr/>
          <a:lstStyle/>
          <a:p>
            <a:pPr algn="ctr"/>
            <a:r>
              <a:rPr lang="en-GB" u="sng" dirty="0">
                <a:solidFill>
                  <a:schemeClr val="tx1"/>
                </a:solidFill>
              </a:rPr>
              <a:t>OBJ</a:t>
            </a:r>
            <a:r>
              <a:rPr lang="en-GB" u="sng" dirty="0"/>
              <a:t>ECTIVES:</a:t>
            </a:r>
            <a:endParaRPr lang="en-US" u="sng" dirty="0"/>
          </a:p>
        </p:txBody>
      </p:sp>
      <p:sp>
        <p:nvSpPr>
          <p:cNvPr id="4" name="TextBox 3">
            <a:extLst>
              <a:ext uri="{FF2B5EF4-FFF2-40B4-BE49-F238E27FC236}">
                <a16:creationId xmlns:a16="http://schemas.microsoft.com/office/drawing/2014/main" id="{C34D0458-C60B-621C-B930-E32ED1A71AB1}"/>
              </a:ext>
            </a:extLst>
          </p:cNvPr>
          <p:cNvSpPr txBox="1"/>
          <p:nvPr/>
        </p:nvSpPr>
        <p:spPr>
          <a:xfrm>
            <a:off x="685801" y="1931542"/>
            <a:ext cx="10102064" cy="3785652"/>
          </a:xfrm>
          <a:prstGeom prst="rect">
            <a:avLst/>
          </a:prstGeom>
          <a:noFill/>
        </p:spPr>
        <p:txBody>
          <a:bodyPr wrap="square" rtlCol="0">
            <a:spAutoFit/>
          </a:bodyPr>
          <a:lstStyle/>
          <a:p>
            <a:pPr algn="ctr"/>
            <a:r>
              <a:rPr lang="en-GB" sz="3200" b="1" u="sng" dirty="0">
                <a:solidFill>
                  <a:schemeClr val="bg2">
                    <a:lumMod val="60000"/>
                    <a:lumOff val="40000"/>
                  </a:schemeClr>
                </a:solidFill>
              </a:rPr>
              <a:t>Care</a:t>
            </a:r>
            <a:r>
              <a:rPr lang="en-GB" sz="3200" dirty="0">
                <a:solidFill>
                  <a:schemeClr val="bg1"/>
                </a:solidFill>
              </a:rPr>
              <a:t> </a:t>
            </a:r>
            <a:r>
              <a:rPr lang="en-GB" sz="3200" u="sng" dirty="0">
                <a:solidFill>
                  <a:schemeClr val="bg1"/>
                </a:solidFill>
              </a:rPr>
              <a:t>PROJECT AND WEBSITE OBJECTIVES</a:t>
            </a:r>
          </a:p>
          <a:p>
            <a:r>
              <a:rPr lang="en-GB" sz="2800" u="sng" dirty="0">
                <a:solidFill>
                  <a:schemeClr val="bg1"/>
                </a:solidFill>
              </a:rPr>
              <a:t>To Provide Information: </a:t>
            </a:r>
          </a:p>
          <a:p>
            <a:r>
              <a:rPr lang="en-US" sz="2000" dirty="0"/>
              <a:t>The objective of this project, in simple terms, is to create a website that helps people find and book appointments with specialist doctors in their area. It also aims to maintain detailed records of both doctors and patients. This website makes accessing medical services easier and more convenient for everyone. In essence, the objective is to leverage technology to make the process of accessing medical services more user-friendly, efficient, and convenient. It's about providing individuals with a platform where they can quickly find the right healthcare options and book appointments with specialists, ultimately improving the overall healthcare experience.</a:t>
            </a:r>
            <a:endParaRPr lang="en-US" sz="2800" dirty="0"/>
          </a:p>
        </p:txBody>
      </p:sp>
    </p:spTree>
    <p:extLst>
      <p:ext uri="{BB962C8B-B14F-4D97-AF65-F5344CB8AC3E}">
        <p14:creationId xmlns:p14="http://schemas.microsoft.com/office/powerpoint/2010/main" val="3201815925"/>
      </p:ext>
    </p:extLst>
  </p:cSld>
  <p:clrMapOvr>
    <a:masterClrMapping/>
  </p:clrMapOvr>
  <mc:AlternateContent xmlns:mc="http://schemas.openxmlformats.org/markup-compatibility/2006" xmlns:p14="http://schemas.microsoft.com/office/powerpoint/2010/main">
    <mc:Choice Requires="p14">
      <p:transition spd="slow" p14:dur="2000">
        <p14:switch dir="r"/>
        <p:sndAc>
          <p:stSnd>
            <p:snd r:embed="rId2" name="arrow.wav"/>
          </p:stSnd>
        </p:sndAc>
      </p:transition>
    </mc:Choice>
    <mc:Fallback xmlns="">
      <p:transition spd="slow">
        <p:fade/>
        <p:sndAc>
          <p:stSnd>
            <p:snd r:embed="rId22" name="arrow.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9E6D-6929-41FC-47A8-A5CF0D213386}"/>
              </a:ext>
            </a:extLst>
          </p:cNvPr>
          <p:cNvSpPr>
            <a:spLocks noGrp="1"/>
          </p:cNvSpPr>
          <p:nvPr>
            <p:ph type="title"/>
          </p:nvPr>
        </p:nvSpPr>
        <p:spPr>
          <a:xfrm>
            <a:off x="697210" y="311227"/>
            <a:ext cx="10396882" cy="1047964"/>
          </a:xfrm>
        </p:spPr>
        <p:txBody>
          <a:bodyPr/>
          <a:lstStyle/>
          <a:p>
            <a:pPr algn="ctr"/>
            <a:r>
              <a:rPr lang="en-GB" u="sng" dirty="0">
                <a:solidFill>
                  <a:schemeClr val="bg1"/>
                </a:solidFill>
                <a:effectLst>
                  <a:outerShdw blurRad="38100" dist="38100" dir="2700000" algn="tl">
                    <a:srgbClr val="000000">
                      <a:alpha val="43137"/>
                    </a:srgbClr>
                  </a:outerShdw>
                </a:effectLst>
              </a:rPr>
              <a:t>Problem</a:t>
            </a:r>
            <a:r>
              <a:rPr lang="en-GB" dirty="0">
                <a:solidFill>
                  <a:schemeClr val="bg1"/>
                </a:solidFill>
                <a:effectLst>
                  <a:outerShdw blurRad="38100" dist="38100" dir="2700000" algn="tl">
                    <a:srgbClr val="000000">
                      <a:alpha val="43137"/>
                    </a:srgbClr>
                  </a:outerShdw>
                </a:effectLst>
              </a:rPr>
              <a:t>  </a:t>
            </a:r>
            <a:r>
              <a:rPr lang="en-GB" u="sng" dirty="0">
                <a:solidFill>
                  <a:schemeClr val="tx1"/>
                </a:solidFill>
                <a:effectLst>
                  <a:outerShdw blurRad="38100" dist="38100" dir="2700000" algn="tl">
                    <a:srgbClr val="000000">
                      <a:alpha val="43137"/>
                    </a:srgbClr>
                  </a:outerShdw>
                </a:effectLst>
              </a:rPr>
              <a:t>Statement</a:t>
            </a:r>
            <a:r>
              <a:rPr lang="en-GB" u="sng" dirty="0">
                <a:effectLst>
                  <a:outerShdw blurRad="38100" dist="38100" dir="2700000" algn="tl">
                    <a:srgbClr val="000000">
                      <a:alpha val="43137"/>
                    </a:srgbClr>
                  </a:outerShdw>
                </a:effectLst>
              </a:rPr>
              <a:t>:</a:t>
            </a:r>
            <a:endParaRPr lang="en-US"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193F431-0BD3-F3F0-7A39-31D8C993599E}"/>
              </a:ext>
            </a:extLst>
          </p:cNvPr>
          <p:cNvSpPr>
            <a:spLocks noGrp="1"/>
          </p:cNvSpPr>
          <p:nvPr>
            <p:ph idx="1"/>
          </p:nvPr>
        </p:nvSpPr>
        <p:spPr>
          <a:xfrm>
            <a:off x="685800" y="1359191"/>
            <a:ext cx="10396883" cy="4921321"/>
          </a:xfrm>
        </p:spPr>
        <p:txBody>
          <a:bodyPr>
            <a:noAutofit/>
          </a:bodyPr>
          <a:lstStyle/>
          <a:p>
            <a:r>
              <a:rPr lang="en-US" dirty="0"/>
              <a:t>We all need to visit doctors some time or the other. Sometimes it is an emergency situation, whereas most of the other time it is a planned checkup/visit. But in both the cases we have to visit the doctor to take an appointment or wait in long queues.</a:t>
            </a:r>
          </a:p>
          <a:p>
            <a:pPr marL="0" indent="0">
              <a:buNone/>
            </a:pPr>
            <a:r>
              <a:rPr lang="en-US" dirty="0"/>
              <a:t> </a:t>
            </a:r>
          </a:p>
          <a:p>
            <a:r>
              <a:rPr lang="en-US" dirty="0"/>
              <a:t>CARE Group is into medical services for long time and looking at the current medical scene have decided to come up with a WEBSITE, which will host the medical services available in different cities.</a:t>
            </a:r>
          </a:p>
          <a:p>
            <a:pPr marL="0" indent="0">
              <a:buNone/>
            </a:pPr>
            <a:r>
              <a:rPr lang="en-US" dirty="0"/>
              <a:t> </a:t>
            </a:r>
          </a:p>
          <a:p>
            <a:r>
              <a:rPr lang="en-US" dirty="0"/>
              <a:t>Individuals will be able to search for specialist doctors in their surroundings and even book online appointments. </a:t>
            </a:r>
          </a:p>
          <a:p>
            <a:pPr marL="0" indent="0">
              <a:buNone/>
            </a:pPr>
            <a:endParaRPr lang="en-US" dirty="0"/>
          </a:p>
          <a:p>
            <a:r>
              <a:rPr lang="en-US" dirty="0"/>
              <a:t>Web site should also record the complete information regarding the Doctors and Patients.</a:t>
            </a:r>
          </a:p>
        </p:txBody>
      </p:sp>
    </p:spTree>
    <p:extLst>
      <p:ext uri="{BB962C8B-B14F-4D97-AF65-F5344CB8AC3E}">
        <p14:creationId xmlns:p14="http://schemas.microsoft.com/office/powerpoint/2010/main" val="2137320409"/>
      </p:ext>
    </p:extLst>
  </p:cSld>
  <p:clrMapOvr>
    <a:masterClrMapping/>
  </p:clrMapOvr>
  <mc:AlternateContent xmlns:mc="http://schemas.openxmlformats.org/markup-compatibility/2006" xmlns:p14="http://schemas.microsoft.com/office/powerpoint/2010/main">
    <mc:Choice Requires="p14">
      <p:transition spd="slow" p14:dur="2000">
        <p14:switch dir="r"/>
        <p:sndAc>
          <p:stSnd>
            <p:snd r:embed="rId2" name="arrow.wav"/>
          </p:stSnd>
        </p:sndAc>
      </p:transition>
    </mc:Choice>
    <mc:Fallback xmlns="">
      <p:transition spd="slow">
        <p:fade/>
        <p:sndAc>
          <p:stSnd>
            <p:snd r:embed="rId22" name="arrow.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2E79A-00F0-3C6B-3B0E-0043379494AB}"/>
              </a:ext>
            </a:extLst>
          </p:cNvPr>
          <p:cNvSpPr>
            <a:spLocks noGrp="1"/>
          </p:cNvSpPr>
          <p:nvPr>
            <p:ph type="title"/>
          </p:nvPr>
        </p:nvSpPr>
        <p:spPr>
          <a:xfrm>
            <a:off x="685801" y="123291"/>
            <a:ext cx="10396882" cy="1181528"/>
          </a:xfrm>
        </p:spPr>
        <p:txBody>
          <a:bodyPr/>
          <a:lstStyle/>
          <a:p>
            <a:pPr algn="ctr"/>
            <a:r>
              <a:rPr lang="en-GB" u="sng" dirty="0">
                <a:solidFill>
                  <a:schemeClr val="tx1"/>
                </a:solidFill>
                <a:effectLst>
                  <a:outerShdw blurRad="38100" dist="38100" dir="2700000" algn="tl">
                    <a:srgbClr val="000000">
                      <a:alpha val="43137"/>
                    </a:srgbClr>
                  </a:outerShdw>
                </a:effectLst>
              </a:rPr>
              <a:t>REQUIREMENTS:</a:t>
            </a:r>
            <a:endParaRPr lang="en-US" u="sng" dirty="0">
              <a:solidFill>
                <a:schemeClr val="tx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BE3075E-67F1-ABCF-3EEB-F45B8EA2EA7A}"/>
              </a:ext>
            </a:extLst>
          </p:cNvPr>
          <p:cNvSpPr>
            <a:spLocks noGrp="1"/>
          </p:cNvSpPr>
          <p:nvPr>
            <p:ph idx="1"/>
          </p:nvPr>
        </p:nvSpPr>
        <p:spPr>
          <a:xfrm>
            <a:off x="685800" y="1474263"/>
            <a:ext cx="10396883" cy="4366516"/>
          </a:xfrm>
        </p:spPr>
        <p:txBody>
          <a:bodyPr>
            <a:normAutofit/>
          </a:bodyPr>
          <a:lstStyle/>
          <a:p>
            <a:pPr marL="0" indent="0">
              <a:buNone/>
            </a:pPr>
            <a:r>
              <a:rPr lang="en-GB" sz="1800" dirty="0"/>
              <a:t>1) The Home Page should be created with sections, graphics and with a suitable</a:t>
            </a:r>
          </a:p>
          <a:p>
            <a:pPr marL="0" indent="0">
              <a:buNone/>
            </a:pPr>
            <a:r>
              <a:rPr lang="en-GB" sz="1800" dirty="0"/>
              <a:t>     logo.</a:t>
            </a:r>
          </a:p>
          <a:p>
            <a:pPr marL="0" indent="0">
              <a:buNone/>
            </a:pPr>
            <a:r>
              <a:rPr lang="en-GB" sz="1800" dirty="0"/>
              <a:t>2) The site should display a menu with following categories:</a:t>
            </a:r>
          </a:p>
          <a:p>
            <a:pPr marL="0" indent="0">
              <a:buNone/>
            </a:pPr>
            <a:r>
              <a:rPr lang="en-GB" sz="1800" dirty="0"/>
              <a:t> Home</a:t>
            </a:r>
          </a:p>
          <a:p>
            <a:pPr marL="0" indent="0">
              <a:buNone/>
            </a:pPr>
            <a:r>
              <a:rPr lang="en-GB" sz="1800" dirty="0"/>
              <a:t> About</a:t>
            </a:r>
          </a:p>
          <a:p>
            <a:pPr marL="0" indent="0">
              <a:buNone/>
            </a:pPr>
            <a:r>
              <a:rPr lang="en-GB" sz="1800" dirty="0"/>
              <a:t> Services</a:t>
            </a:r>
          </a:p>
          <a:p>
            <a:pPr marL="0" indent="0">
              <a:buNone/>
            </a:pPr>
            <a:r>
              <a:rPr lang="en-GB" sz="1800" dirty="0"/>
              <a:t> Pages</a:t>
            </a:r>
          </a:p>
          <a:p>
            <a:pPr marL="0" indent="0">
              <a:buNone/>
            </a:pPr>
            <a:r>
              <a:rPr lang="en-GB" sz="1800" dirty="0"/>
              <a:t>Contact</a:t>
            </a:r>
          </a:p>
          <a:p>
            <a:pPr marL="0" indent="0">
              <a:buNone/>
            </a:pPr>
            <a:r>
              <a:rPr lang="en-GB" sz="1800" dirty="0"/>
              <a:t> Appointment</a:t>
            </a:r>
            <a:endParaRPr lang="en-US" sz="1800" dirty="0"/>
          </a:p>
        </p:txBody>
      </p:sp>
    </p:spTree>
    <p:extLst>
      <p:ext uri="{BB962C8B-B14F-4D97-AF65-F5344CB8AC3E}">
        <p14:creationId xmlns:p14="http://schemas.microsoft.com/office/powerpoint/2010/main" val="1210642221"/>
      </p:ext>
    </p:extLst>
  </p:cSld>
  <p:clrMapOvr>
    <a:masterClrMapping/>
  </p:clrMapOvr>
  <mc:AlternateContent xmlns:mc="http://schemas.openxmlformats.org/markup-compatibility/2006" xmlns:p14="http://schemas.microsoft.com/office/powerpoint/2010/main">
    <mc:Choice Requires="p14">
      <p:transition spd="slow" p14:dur="2000">
        <p14:switch dir="r"/>
        <p:sndAc>
          <p:stSnd>
            <p:snd r:embed="rId2" name="arrow.wav"/>
          </p:stSnd>
        </p:sndAc>
      </p:transition>
    </mc:Choice>
    <mc:Fallback xmlns="">
      <p:transition spd="slow">
        <p:fade/>
        <p:sndAc>
          <p:stSnd>
            <p:snd r:embed="rId22" name="arrow.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Arrow: Down 59">
            <a:extLst>
              <a:ext uri="{FF2B5EF4-FFF2-40B4-BE49-F238E27FC236}">
                <a16:creationId xmlns:a16="http://schemas.microsoft.com/office/drawing/2014/main" id="{EF7AF9AD-8694-739D-0C8A-52DEDF818ED4}"/>
              </a:ext>
            </a:extLst>
          </p:cNvPr>
          <p:cNvSpPr/>
          <p:nvPr/>
        </p:nvSpPr>
        <p:spPr>
          <a:xfrm>
            <a:off x="2757375" y="2438402"/>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55" name="Arrow: Down 54">
            <a:extLst>
              <a:ext uri="{FF2B5EF4-FFF2-40B4-BE49-F238E27FC236}">
                <a16:creationId xmlns:a16="http://schemas.microsoft.com/office/drawing/2014/main" id="{26A4AFAA-6E4A-8406-FF01-8C3E8AEC5AA3}"/>
              </a:ext>
            </a:extLst>
          </p:cNvPr>
          <p:cNvSpPr/>
          <p:nvPr/>
        </p:nvSpPr>
        <p:spPr>
          <a:xfrm>
            <a:off x="2764465" y="1881966"/>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2" name="Title 1">
            <a:extLst>
              <a:ext uri="{FF2B5EF4-FFF2-40B4-BE49-F238E27FC236}">
                <a16:creationId xmlns:a16="http://schemas.microsoft.com/office/drawing/2014/main" id="{835FC378-C55D-BC6D-A350-827B9D2B1DE5}"/>
              </a:ext>
            </a:extLst>
          </p:cNvPr>
          <p:cNvSpPr>
            <a:spLocks noGrp="1"/>
          </p:cNvSpPr>
          <p:nvPr>
            <p:ph type="title"/>
          </p:nvPr>
        </p:nvSpPr>
        <p:spPr>
          <a:xfrm>
            <a:off x="2676273" y="309625"/>
            <a:ext cx="6274191" cy="1073888"/>
          </a:xfrm>
        </p:spPr>
        <p:txBody>
          <a:bodyPr/>
          <a:lstStyle/>
          <a:p>
            <a:r>
              <a:rPr lang="en-GB" u="sng" dirty="0">
                <a:solidFill>
                  <a:schemeClr val="tx1"/>
                </a:solidFill>
                <a:effectLst>
                  <a:outerShdw blurRad="38100" dist="38100" dir="2700000" algn="tl">
                    <a:srgbClr val="000000">
                      <a:alpha val="43137"/>
                    </a:srgbClr>
                  </a:outerShdw>
                </a:effectLst>
              </a:rPr>
              <a:t>Flow chart {index.html}</a:t>
            </a:r>
            <a:endParaRPr lang="en-US" u="sng" dirty="0">
              <a:solidFill>
                <a:schemeClr val="tx1"/>
              </a:solidFill>
              <a:effectLst>
                <a:outerShdw blurRad="38100" dist="38100" dir="2700000" algn="tl">
                  <a:srgbClr val="000000">
                    <a:alpha val="43137"/>
                  </a:srgbClr>
                </a:outerShdw>
              </a:effectLst>
            </a:endParaRPr>
          </a:p>
        </p:txBody>
      </p:sp>
      <p:sp>
        <p:nvSpPr>
          <p:cNvPr id="53" name="Rectangle 52">
            <a:extLst>
              <a:ext uri="{FF2B5EF4-FFF2-40B4-BE49-F238E27FC236}">
                <a16:creationId xmlns:a16="http://schemas.microsoft.com/office/drawing/2014/main" id="{E44C1EE6-50A3-B0DF-C364-F871B1FDC8A3}"/>
              </a:ext>
            </a:extLst>
          </p:cNvPr>
          <p:cNvSpPr/>
          <p:nvPr/>
        </p:nvSpPr>
        <p:spPr>
          <a:xfrm>
            <a:off x="2310799" y="1414134"/>
            <a:ext cx="1155418" cy="467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HOME</a:t>
            </a:r>
            <a:endParaRPr lang="en-US" dirty="0"/>
          </a:p>
        </p:txBody>
      </p:sp>
      <p:sp>
        <p:nvSpPr>
          <p:cNvPr id="54" name="Arrow: Right 53">
            <a:extLst>
              <a:ext uri="{FF2B5EF4-FFF2-40B4-BE49-F238E27FC236}">
                <a16:creationId xmlns:a16="http://schemas.microsoft.com/office/drawing/2014/main" id="{5B0327E9-CB38-E1A4-06C7-E1C7221B5754}"/>
              </a:ext>
            </a:extLst>
          </p:cNvPr>
          <p:cNvSpPr/>
          <p:nvPr/>
        </p:nvSpPr>
        <p:spPr>
          <a:xfrm>
            <a:off x="3487474" y="1626784"/>
            <a:ext cx="2966484" cy="8506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3FEE7FC9-3E97-A258-0EE1-B58C4D5F2A6E}"/>
              </a:ext>
            </a:extLst>
          </p:cNvPr>
          <p:cNvSpPr/>
          <p:nvPr/>
        </p:nvSpPr>
        <p:spPr>
          <a:xfrm>
            <a:off x="967567" y="2105249"/>
            <a:ext cx="3795823" cy="329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Carousel, navbar, top layout</a:t>
            </a:r>
            <a:endParaRPr lang="en-US" dirty="0"/>
          </a:p>
        </p:txBody>
      </p:sp>
      <p:sp>
        <p:nvSpPr>
          <p:cNvPr id="61" name="Rectangle 60">
            <a:extLst>
              <a:ext uri="{FF2B5EF4-FFF2-40B4-BE49-F238E27FC236}">
                <a16:creationId xmlns:a16="http://schemas.microsoft.com/office/drawing/2014/main" id="{2756D655-64A3-E20E-B740-38358938F0D3}"/>
              </a:ext>
            </a:extLst>
          </p:cNvPr>
          <p:cNvSpPr/>
          <p:nvPr/>
        </p:nvSpPr>
        <p:spPr>
          <a:xfrm>
            <a:off x="960477" y="2693595"/>
            <a:ext cx="3795823" cy="329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Opening Hours and contact us</a:t>
            </a:r>
          </a:p>
        </p:txBody>
      </p:sp>
      <p:sp>
        <p:nvSpPr>
          <p:cNvPr id="62" name="Arrow: Down 61">
            <a:extLst>
              <a:ext uri="{FF2B5EF4-FFF2-40B4-BE49-F238E27FC236}">
                <a16:creationId xmlns:a16="http://schemas.microsoft.com/office/drawing/2014/main" id="{B44AD9E9-1EF4-B458-5217-E1B0588652B5}"/>
              </a:ext>
            </a:extLst>
          </p:cNvPr>
          <p:cNvSpPr/>
          <p:nvPr/>
        </p:nvSpPr>
        <p:spPr>
          <a:xfrm>
            <a:off x="2739652" y="3037369"/>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63" name="Rectangle 62">
            <a:extLst>
              <a:ext uri="{FF2B5EF4-FFF2-40B4-BE49-F238E27FC236}">
                <a16:creationId xmlns:a16="http://schemas.microsoft.com/office/drawing/2014/main" id="{D9195B76-D499-3F8E-9696-ABE4A5586D77}"/>
              </a:ext>
            </a:extLst>
          </p:cNvPr>
          <p:cNvSpPr/>
          <p:nvPr/>
        </p:nvSpPr>
        <p:spPr>
          <a:xfrm>
            <a:off x="942754" y="3281929"/>
            <a:ext cx="3795823" cy="329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About Us section</a:t>
            </a:r>
            <a:endParaRPr lang="en-US" dirty="0"/>
          </a:p>
        </p:txBody>
      </p:sp>
      <p:sp>
        <p:nvSpPr>
          <p:cNvPr id="64" name="Arrow: Down 63">
            <a:extLst>
              <a:ext uri="{FF2B5EF4-FFF2-40B4-BE49-F238E27FC236}">
                <a16:creationId xmlns:a16="http://schemas.microsoft.com/office/drawing/2014/main" id="{A94BCF6A-E220-2584-D9B0-0E4990FDCE8C}"/>
              </a:ext>
            </a:extLst>
          </p:cNvPr>
          <p:cNvSpPr/>
          <p:nvPr/>
        </p:nvSpPr>
        <p:spPr>
          <a:xfrm>
            <a:off x="2760918" y="3632786"/>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65" name="Rectangle 64">
            <a:extLst>
              <a:ext uri="{FF2B5EF4-FFF2-40B4-BE49-F238E27FC236}">
                <a16:creationId xmlns:a16="http://schemas.microsoft.com/office/drawing/2014/main" id="{5282C6A8-C689-4ED1-A5AA-4819CABB9ACC}"/>
              </a:ext>
            </a:extLst>
          </p:cNvPr>
          <p:cNvSpPr/>
          <p:nvPr/>
        </p:nvSpPr>
        <p:spPr>
          <a:xfrm>
            <a:off x="933198" y="3898612"/>
            <a:ext cx="3795823" cy="329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Make Appointment Section</a:t>
            </a:r>
            <a:endParaRPr lang="en-US" dirty="0"/>
          </a:p>
        </p:txBody>
      </p:sp>
      <p:sp>
        <p:nvSpPr>
          <p:cNvPr id="66" name="Arrow: Down 65">
            <a:extLst>
              <a:ext uri="{FF2B5EF4-FFF2-40B4-BE49-F238E27FC236}">
                <a16:creationId xmlns:a16="http://schemas.microsoft.com/office/drawing/2014/main" id="{0123B5C7-1676-4CD9-FD9F-E001FBC701B0}"/>
              </a:ext>
            </a:extLst>
          </p:cNvPr>
          <p:cNvSpPr/>
          <p:nvPr/>
        </p:nvSpPr>
        <p:spPr>
          <a:xfrm>
            <a:off x="2739653" y="4249490"/>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67" name="Rectangle 66">
            <a:extLst>
              <a:ext uri="{FF2B5EF4-FFF2-40B4-BE49-F238E27FC236}">
                <a16:creationId xmlns:a16="http://schemas.microsoft.com/office/drawing/2014/main" id="{8F161507-E225-28AD-B5F1-8F4575964E78}"/>
              </a:ext>
            </a:extLst>
          </p:cNvPr>
          <p:cNvSpPr/>
          <p:nvPr/>
        </p:nvSpPr>
        <p:spPr>
          <a:xfrm>
            <a:off x="922207" y="4504683"/>
            <a:ext cx="3795823" cy="329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Services Section</a:t>
            </a:r>
          </a:p>
        </p:txBody>
      </p:sp>
      <p:sp>
        <p:nvSpPr>
          <p:cNvPr id="68" name="Rectangle 67">
            <a:extLst>
              <a:ext uri="{FF2B5EF4-FFF2-40B4-BE49-F238E27FC236}">
                <a16:creationId xmlns:a16="http://schemas.microsoft.com/office/drawing/2014/main" id="{42701A5C-BFB5-947A-E807-D9AD55DE4514}"/>
              </a:ext>
            </a:extLst>
          </p:cNvPr>
          <p:cNvSpPr/>
          <p:nvPr/>
        </p:nvSpPr>
        <p:spPr>
          <a:xfrm>
            <a:off x="5013114" y="5104284"/>
            <a:ext cx="2473848" cy="329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Appointment</a:t>
            </a:r>
          </a:p>
        </p:txBody>
      </p:sp>
      <p:sp>
        <p:nvSpPr>
          <p:cNvPr id="69" name="Arrow: Up 68">
            <a:extLst>
              <a:ext uri="{FF2B5EF4-FFF2-40B4-BE49-F238E27FC236}">
                <a16:creationId xmlns:a16="http://schemas.microsoft.com/office/drawing/2014/main" id="{8C71CAD1-8B39-E450-C5D9-244102A9A7CC}"/>
              </a:ext>
            </a:extLst>
          </p:cNvPr>
          <p:cNvSpPr/>
          <p:nvPr/>
        </p:nvSpPr>
        <p:spPr>
          <a:xfrm>
            <a:off x="6457499" y="1724466"/>
            <a:ext cx="45719" cy="20910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2" name="Arrow: Down 91">
            <a:extLst>
              <a:ext uri="{FF2B5EF4-FFF2-40B4-BE49-F238E27FC236}">
                <a16:creationId xmlns:a16="http://schemas.microsoft.com/office/drawing/2014/main" id="{A861ABC1-3FBE-FB1F-00AA-1388B9AD01EF}"/>
              </a:ext>
            </a:extLst>
          </p:cNvPr>
          <p:cNvSpPr/>
          <p:nvPr/>
        </p:nvSpPr>
        <p:spPr>
          <a:xfrm rot="16200000">
            <a:off x="4777565" y="5162166"/>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effectLst/>
                <a:latin typeface="Arial Black" panose="020B0A04020102020204" pitchFamily="34" charset="0"/>
                <a:ea typeface="Calibri" panose="020F0502020204030204" pitchFamily="34" charset="0"/>
                <a:cs typeface="Times New Roman" panose="02020603050405020304" pitchFamily="18" charset="0"/>
              </a:rPr>
              <a:t>	</a:t>
            </a:r>
            <a:endParaRPr lang="en-US" dirty="0">
              <a:solidFill>
                <a:schemeClr val="tx1"/>
              </a:solidFill>
            </a:endParaRPr>
          </a:p>
        </p:txBody>
      </p:sp>
      <p:sp>
        <p:nvSpPr>
          <p:cNvPr id="99" name="Rectangle 98">
            <a:extLst>
              <a:ext uri="{FF2B5EF4-FFF2-40B4-BE49-F238E27FC236}">
                <a16:creationId xmlns:a16="http://schemas.microsoft.com/office/drawing/2014/main" id="{64EF7A9D-C121-4684-E1AD-C763879F6D66}"/>
              </a:ext>
            </a:extLst>
          </p:cNvPr>
          <p:cNvSpPr/>
          <p:nvPr/>
        </p:nvSpPr>
        <p:spPr>
          <a:xfrm>
            <a:off x="947020" y="5801001"/>
            <a:ext cx="3771010" cy="269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Our Doctors Section  </a:t>
            </a:r>
            <a:endParaRPr lang="en-US" dirty="0"/>
          </a:p>
        </p:txBody>
      </p:sp>
      <p:grpSp>
        <p:nvGrpSpPr>
          <p:cNvPr id="9" name="Group 8">
            <a:extLst>
              <a:ext uri="{FF2B5EF4-FFF2-40B4-BE49-F238E27FC236}">
                <a16:creationId xmlns:a16="http://schemas.microsoft.com/office/drawing/2014/main" id="{0C3658C7-6A87-4373-B7A6-1ED3FF54955B}"/>
              </a:ext>
            </a:extLst>
          </p:cNvPr>
          <p:cNvGrpSpPr/>
          <p:nvPr/>
        </p:nvGrpSpPr>
        <p:grpSpPr>
          <a:xfrm>
            <a:off x="6489136" y="1669102"/>
            <a:ext cx="1954996" cy="2011206"/>
            <a:chOff x="6489136" y="1669102"/>
            <a:chExt cx="1954996" cy="2011206"/>
          </a:xfrm>
        </p:grpSpPr>
        <p:grpSp>
          <p:nvGrpSpPr>
            <p:cNvPr id="7" name="Group 6">
              <a:extLst>
                <a:ext uri="{FF2B5EF4-FFF2-40B4-BE49-F238E27FC236}">
                  <a16:creationId xmlns:a16="http://schemas.microsoft.com/office/drawing/2014/main" id="{DAD3CB02-4C70-454F-9451-99D1F44651B4}"/>
                </a:ext>
              </a:extLst>
            </p:cNvPr>
            <p:cNvGrpSpPr/>
            <p:nvPr/>
          </p:nvGrpSpPr>
          <p:grpSpPr>
            <a:xfrm>
              <a:off x="6505481" y="1669102"/>
              <a:ext cx="1424308" cy="283538"/>
              <a:chOff x="6457510" y="1135537"/>
              <a:chExt cx="1424308" cy="283538"/>
            </a:xfrm>
          </p:grpSpPr>
          <p:sp>
            <p:nvSpPr>
              <p:cNvPr id="71" name="Arrow: Down 70">
                <a:extLst>
                  <a:ext uri="{FF2B5EF4-FFF2-40B4-BE49-F238E27FC236}">
                    <a16:creationId xmlns:a16="http://schemas.microsoft.com/office/drawing/2014/main" id="{3AA83CDD-13E6-587A-EEDF-E8647C1E1B02}"/>
                  </a:ext>
                </a:extLst>
              </p:cNvPr>
              <p:cNvSpPr/>
              <p:nvPr/>
            </p:nvSpPr>
            <p:spPr>
              <a:xfrm rot="16200000">
                <a:off x="6478775" y="1141223"/>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77" name="Rectangle 76">
                <a:extLst>
                  <a:ext uri="{FF2B5EF4-FFF2-40B4-BE49-F238E27FC236}">
                    <a16:creationId xmlns:a16="http://schemas.microsoft.com/office/drawing/2014/main" id="{EB7AEC73-B586-5EF1-05CF-63E30EC39805}"/>
                  </a:ext>
                </a:extLst>
              </p:cNvPr>
              <p:cNvSpPr/>
              <p:nvPr/>
            </p:nvSpPr>
            <p:spPr>
              <a:xfrm>
                <a:off x="6705162" y="1135537"/>
                <a:ext cx="1176656" cy="283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About</a:t>
                </a:r>
                <a:endParaRPr lang="en-US" dirty="0"/>
              </a:p>
            </p:txBody>
          </p:sp>
        </p:grpSp>
        <p:grpSp>
          <p:nvGrpSpPr>
            <p:cNvPr id="6" name="Group 5">
              <a:extLst>
                <a:ext uri="{FF2B5EF4-FFF2-40B4-BE49-F238E27FC236}">
                  <a16:creationId xmlns:a16="http://schemas.microsoft.com/office/drawing/2014/main" id="{72384C70-390E-47FE-BBD5-2EE1166F9895}"/>
                </a:ext>
              </a:extLst>
            </p:cNvPr>
            <p:cNvGrpSpPr/>
            <p:nvPr/>
          </p:nvGrpSpPr>
          <p:grpSpPr>
            <a:xfrm>
              <a:off x="6514705" y="2156629"/>
              <a:ext cx="1421204" cy="283538"/>
              <a:chOff x="6489409" y="1623224"/>
              <a:chExt cx="1421204" cy="283538"/>
            </a:xfrm>
          </p:grpSpPr>
          <p:sp>
            <p:nvSpPr>
              <p:cNvPr id="73" name="Arrow: Down 72">
                <a:extLst>
                  <a:ext uri="{FF2B5EF4-FFF2-40B4-BE49-F238E27FC236}">
                    <a16:creationId xmlns:a16="http://schemas.microsoft.com/office/drawing/2014/main" id="{937096B1-7F2E-61CE-52B2-28AA41AAC22D}"/>
                  </a:ext>
                </a:extLst>
              </p:cNvPr>
              <p:cNvSpPr/>
              <p:nvPr/>
            </p:nvSpPr>
            <p:spPr>
              <a:xfrm rot="16200000">
                <a:off x="6510674" y="1630312"/>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78" name="Rectangle 77">
                <a:extLst>
                  <a:ext uri="{FF2B5EF4-FFF2-40B4-BE49-F238E27FC236}">
                    <a16:creationId xmlns:a16="http://schemas.microsoft.com/office/drawing/2014/main" id="{9E338D89-8ACB-D979-C840-8226DF0F6A36}"/>
                  </a:ext>
                </a:extLst>
              </p:cNvPr>
              <p:cNvSpPr/>
              <p:nvPr/>
            </p:nvSpPr>
            <p:spPr>
              <a:xfrm>
                <a:off x="6733957" y="1623224"/>
                <a:ext cx="1176656" cy="283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Service </a:t>
                </a:r>
                <a:endParaRPr lang="en-US" dirty="0"/>
              </a:p>
            </p:txBody>
          </p:sp>
        </p:grpSp>
        <p:grpSp>
          <p:nvGrpSpPr>
            <p:cNvPr id="5" name="Group 4">
              <a:extLst>
                <a:ext uri="{FF2B5EF4-FFF2-40B4-BE49-F238E27FC236}">
                  <a16:creationId xmlns:a16="http://schemas.microsoft.com/office/drawing/2014/main" id="{843293B4-AB1A-4F65-A314-86359A4A03AC}"/>
                </a:ext>
              </a:extLst>
            </p:cNvPr>
            <p:cNvGrpSpPr/>
            <p:nvPr/>
          </p:nvGrpSpPr>
          <p:grpSpPr>
            <a:xfrm>
              <a:off x="6489136" y="2565636"/>
              <a:ext cx="1443721" cy="283538"/>
              <a:chOff x="6500040" y="2128284"/>
              <a:chExt cx="1443721" cy="283538"/>
            </a:xfrm>
          </p:grpSpPr>
          <p:sp>
            <p:nvSpPr>
              <p:cNvPr id="74" name="Arrow: Down 73">
                <a:extLst>
                  <a:ext uri="{FF2B5EF4-FFF2-40B4-BE49-F238E27FC236}">
                    <a16:creationId xmlns:a16="http://schemas.microsoft.com/office/drawing/2014/main" id="{6F128BD7-7517-9652-DB21-441E0DD8024F}"/>
                  </a:ext>
                </a:extLst>
              </p:cNvPr>
              <p:cNvSpPr/>
              <p:nvPr/>
            </p:nvSpPr>
            <p:spPr>
              <a:xfrm rot="16200000">
                <a:off x="6521305" y="2193844"/>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46" name="Rectangle 45">
                <a:extLst>
                  <a:ext uri="{FF2B5EF4-FFF2-40B4-BE49-F238E27FC236}">
                    <a16:creationId xmlns:a16="http://schemas.microsoft.com/office/drawing/2014/main" id="{285EE5D9-0E71-456F-80AB-AB5CF9D68620}"/>
                  </a:ext>
                </a:extLst>
              </p:cNvPr>
              <p:cNvSpPr/>
              <p:nvPr/>
            </p:nvSpPr>
            <p:spPr>
              <a:xfrm>
                <a:off x="6767105" y="2128284"/>
                <a:ext cx="1176656" cy="283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Pages </a:t>
                </a:r>
                <a:endParaRPr lang="en-US" dirty="0"/>
              </a:p>
            </p:txBody>
          </p:sp>
        </p:grpSp>
        <p:grpSp>
          <p:nvGrpSpPr>
            <p:cNvPr id="4" name="Group 3">
              <a:extLst>
                <a:ext uri="{FF2B5EF4-FFF2-40B4-BE49-F238E27FC236}">
                  <a16:creationId xmlns:a16="http://schemas.microsoft.com/office/drawing/2014/main" id="{9E7CBB95-8A4B-4AE9-9DCC-96B8D13C2F98}"/>
                </a:ext>
              </a:extLst>
            </p:cNvPr>
            <p:cNvGrpSpPr/>
            <p:nvPr/>
          </p:nvGrpSpPr>
          <p:grpSpPr>
            <a:xfrm>
              <a:off x="6489136" y="2943452"/>
              <a:ext cx="1472080" cy="283538"/>
              <a:chOff x="6471681" y="2647192"/>
              <a:chExt cx="1472080" cy="283538"/>
            </a:xfrm>
          </p:grpSpPr>
          <p:sp>
            <p:nvSpPr>
              <p:cNvPr id="70" name="Arrow: Down 69">
                <a:extLst>
                  <a:ext uri="{FF2B5EF4-FFF2-40B4-BE49-F238E27FC236}">
                    <a16:creationId xmlns:a16="http://schemas.microsoft.com/office/drawing/2014/main" id="{5CF19176-9D95-385F-97E3-F68C3476E69B}"/>
                  </a:ext>
                </a:extLst>
              </p:cNvPr>
              <p:cNvSpPr/>
              <p:nvPr/>
            </p:nvSpPr>
            <p:spPr>
              <a:xfrm rot="16200000">
                <a:off x="6492946" y="2671156"/>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47" name="Rectangle 46">
                <a:extLst>
                  <a:ext uri="{FF2B5EF4-FFF2-40B4-BE49-F238E27FC236}">
                    <a16:creationId xmlns:a16="http://schemas.microsoft.com/office/drawing/2014/main" id="{F9DC45C9-19CD-45F6-9956-5F87053905FB}"/>
                  </a:ext>
                </a:extLst>
              </p:cNvPr>
              <p:cNvSpPr/>
              <p:nvPr/>
            </p:nvSpPr>
            <p:spPr>
              <a:xfrm>
                <a:off x="6767105" y="2647192"/>
                <a:ext cx="1176656" cy="283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Contact </a:t>
                </a:r>
                <a:endParaRPr lang="en-US" dirty="0"/>
              </a:p>
            </p:txBody>
          </p:sp>
        </p:grpSp>
        <p:grpSp>
          <p:nvGrpSpPr>
            <p:cNvPr id="3" name="Group 2">
              <a:extLst>
                <a:ext uri="{FF2B5EF4-FFF2-40B4-BE49-F238E27FC236}">
                  <a16:creationId xmlns:a16="http://schemas.microsoft.com/office/drawing/2014/main" id="{A99545DB-9FCE-4025-A039-50A370E067A6}"/>
                </a:ext>
              </a:extLst>
            </p:cNvPr>
            <p:cNvGrpSpPr/>
            <p:nvPr/>
          </p:nvGrpSpPr>
          <p:grpSpPr>
            <a:xfrm>
              <a:off x="6514705" y="3434317"/>
              <a:ext cx="1929427" cy="245991"/>
              <a:chOff x="6482405" y="3051880"/>
              <a:chExt cx="1929427" cy="245991"/>
            </a:xfrm>
          </p:grpSpPr>
          <p:sp>
            <p:nvSpPr>
              <p:cNvPr id="76" name="Arrow: Down 75">
                <a:extLst>
                  <a:ext uri="{FF2B5EF4-FFF2-40B4-BE49-F238E27FC236}">
                    <a16:creationId xmlns:a16="http://schemas.microsoft.com/office/drawing/2014/main" id="{59F46B54-9E4F-4B71-2720-F5AF29925C8B}"/>
                  </a:ext>
                </a:extLst>
              </p:cNvPr>
              <p:cNvSpPr/>
              <p:nvPr/>
            </p:nvSpPr>
            <p:spPr>
              <a:xfrm rot="16200000">
                <a:off x="6503670" y="3095852"/>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48" name="Rectangle 47">
                <a:extLst>
                  <a:ext uri="{FF2B5EF4-FFF2-40B4-BE49-F238E27FC236}">
                    <a16:creationId xmlns:a16="http://schemas.microsoft.com/office/drawing/2014/main" id="{8D4568C6-5379-450E-A470-AF963883D66D}"/>
                  </a:ext>
                </a:extLst>
              </p:cNvPr>
              <p:cNvSpPr/>
              <p:nvPr/>
            </p:nvSpPr>
            <p:spPr>
              <a:xfrm>
                <a:off x="6734484" y="3051880"/>
                <a:ext cx="1677348" cy="240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Appointment</a:t>
                </a:r>
              </a:p>
            </p:txBody>
          </p:sp>
        </p:grpSp>
      </p:grpSp>
      <p:sp>
        <p:nvSpPr>
          <p:cNvPr id="8" name="Rectangle 7">
            <a:extLst>
              <a:ext uri="{FF2B5EF4-FFF2-40B4-BE49-F238E27FC236}">
                <a16:creationId xmlns:a16="http://schemas.microsoft.com/office/drawing/2014/main" id="{7024780B-6AB5-44EB-85E8-812AFF730857}"/>
              </a:ext>
            </a:extLst>
          </p:cNvPr>
          <p:cNvSpPr/>
          <p:nvPr/>
        </p:nvSpPr>
        <p:spPr>
          <a:xfrm rot="16200000">
            <a:off x="5282945" y="2292736"/>
            <a:ext cx="46108" cy="1085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F8E8E38-C943-4714-A760-32A1628C6B0D}"/>
              </a:ext>
            </a:extLst>
          </p:cNvPr>
          <p:cNvSpPr/>
          <p:nvPr/>
        </p:nvSpPr>
        <p:spPr>
          <a:xfrm rot="10800000">
            <a:off x="5813369" y="2824409"/>
            <a:ext cx="45719" cy="753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EF58E8A-027F-48C3-ABF2-E33EEFA117EA}"/>
              </a:ext>
            </a:extLst>
          </p:cNvPr>
          <p:cNvSpPr/>
          <p:nvPr/>
        </p:nvSpPr>
        <p:spPr>
          <a:xfrm rot="16200000">
            <a:off x="6091183" y="3298273"/>
            <a:ext cx="56698" cy="612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2A157A9-756B-48A6-972A-51A7E6CC8FD0}"/>
              </a:ext>
            </a:extLst>
          </p:cNvPr>
          <p:cNvSpPr/>
          <p:nvPr/>
        </p:nvSpPr>
        <p:spPr>
          <a:xfrm rot="16200000">
            <a:off x="5924292" y="2867110"/>
            <a:ext cx="56698" cy="2428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0E4D77B-0D47-445C-A139-BCD7B36CDAD1}"/>
              </a:ext>
            </a:extLst>
          </p:cNvPr>
          <p:cNvSpPr/>
          <p:nvPr/>
        </p:nvSpPr>
        <p:spPr>
          <a:xfrm rot="10800000" flipH="1">
            <a:off x="7120987" y="3825268"/>
            <a:ext cx="45719" cy="229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C25D7F66-F033-4729-8730-093525ED7C42}"/>
              </a:ext>
            </a:extLst>
          </p:cNvPr>
          <p:cNvSpPr/>
          <p:nvPr/>
        </p:nvSpPr>
        <p:spPr>
          <a:xfrm>
            <a:off x="933198" y="5121362"/>
            <a:ext cx="3795823" cy="329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Pricing Plan Section</a:t>
            </a:r>
          </a:p>
        </p:txBody>
      </p:sp>
      <p:sp>
        <p:nvSpPr>
          <p:cNvPr id="102" name="Rectangle 101">
            <a:extLst>
              <a:ext uri="{FF2B5EF4-FFF2-40B4-BE49-F238E27FC236}">
                <a16:creationId xmlns:a16="http://schemas.microsoft.com/office/drawing/2014/main" id="{EE1AF13F-5A5F-4D88-BC1F-CE0AB66C4771}"/>
              </a:ext>
            </a:extLst>
          </p:cNvPr>
          <p:cNvSpPr/>
          <p:nvPr/>
        </p:nvSpPr>
        <p:spPr>
          <a:xfrm>
            <a:off x="933198" y="6413693"/>
            <a:ext cx="3771010" cy="269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Footer  </a:t>
            </a:r>
            <a:endParaRPr lang="en-US" dirty="0"/>
          </a:p>
        </p:txBody>
      </p:sp>
      <p:sp>
        <p:nvSpPr>
          <p:cNvPr id="103" name="Arrow: Down 102">
            <a:extLst>
              <a:ext uri="{FF2B5EF4-FFF2-40B4-BE49-F238E27FC236}">
                <a16:creationId xmlns:a16="http://schemas.microsoft.com/office/drawing/2014/main" id="{4FC8E588-F99F-4BC4-9115-7F965E684F6C}"/>
              </a:ext>
            </a:extLst>
          </p:cNvPr>
          <p:cNvSpPr/>
          <p:nvPr/>
        </p:nvSpPr>
        <p:spPr>
          <a:xfrm>
            <a:off x="2778830" y="4881001"/>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104" name="Arrow: Down 103">
            <a:extLst>
              <a:ext uri="{FF2B5EF4-FFF2-40B4-BE49-F238E27FC236}">
                <a16:creationId xmlns:a16="http://schemas.microsoft.com/office/drawing/2014/main" id="{2F6AC926-EE41-4AF5-B380-0285CD68E742}"/>
              </a:ext>
            </a:extLst>
          </p:cNvPr>
          <p:cNvSpPr/>
          <p:nvPr/>
        </p:nvSpPr>
        <p:spPr>
          <a:xfrm>
            <a:off x="2778830" y="5514278"/>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105" name="Arrow: Down 104">
            <a:extLst>
              <a:ext uri="{FF2B5EF4-FFF2-40B4-BE49-F238E27FC236}">
                <a16:creationId xmlns:a16="http://schemas.microsoft.com/office/drawing/2014/main" id="{D0409B29-D6EA-44B4-AADF-FCF232D22D62}"/>
              </a:ext>
            </a:extLst>
          </p:cNvPr>
          <p:cNvSpPr/>
          <p:nvPr/>
        </p:nvSpPr>
        <p:spPr>
          <a:xfrm>
            <a:off x="2778830" y="6133672"/>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Tree>
    <p:extLst>
      <p:ext uri="{BB962C8B-B14F-4D97-AF65-F5344CB8AC3E}">
        <p14:creationId xmlns:p14="http://schemas.microsoft.com/office/powerpoint/2010/main" val="910995967"/>
      </p:ext>
    </p:extLst>
  </p:cSld>
  <p:clrMapOvr>
    <a:masterClrMapping/>
  </p:clrMapOvr>
  <mc:AlternateContent xmlns:mc="http://schemas.openxmlformats.org/markup-compatibility/2006" xmlns:p14="http://schemas.microsoft.com/office/powerpoint/2010/main">
    <mc:Choice Requires="p14">
      <p:transition spd="slow" p14:dur="2000">
        <p14:switch dir="r"/>
        <p:sndAc>
          <p:stSnd>
            <p:snd r:embed="rId2" name="arrow.wav"/>
          </p:stSnd>
        </p:sndAc>
      </p:transition>
    </mc:Choice>
    <mc:Fallback xmlns="">
      <p:transition spd="slow">
        <p:fade/>
        <p:sndAc>
          <p:stSnd>
            <p:snd r:embed="rId22" name="arrow.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D2D5-7D0F-0838-3866-5A8B738E52A4}"/>
              </a:ext>
            </a:extLst>
          </p:cNvPr>
          <p:cNvSpPr>
            <a:spLocks noGrp="1"/>
          </p:cNvSpPr>
          <p:nvPr>
            <p:ph type="title"/>
          </p:nvPr>
        </p:nvSpPr>
        <p:spPr>
          <a:xfrm>
            <a:off x="1811216" y="337107"/>
            <a:ext cx="7285858" cy="1006867"/>
          </a:xfrm>
        </p:spPr>
        <p:txBody>
          <a:bodyPr/>
          <a:lstStyle/>
          <a:p>
            <a:r>
              <a:rPr lang="en-GB" u="sng" dirty="0"/>
              <a:t>Flow chart </a:t>
            </a:r>
            <a:r>
              <a:rPr lang="en-GB" u="sng" dirty="0">
                <a:solidFill>
                  <a:schemeClr val="tx1"/>
                </a:solidFill>
              </a:rPr>
              <a:t>{contact.html}</a:t>
            </a:r>
            <a:endParaRPr lang="en-US" u="sng" dirty="0"/>
          </a:p>
        </p:txBody>
      </p:sp>
      <p:sp>
        <p:nvSpPr>
          <p:cNvPr id="32" name="Arrow: Down 31">
            <a:extLst>
              <a:ext uri="{FF2B5EF4-FFF2-40B4-BE49-F238E27FC236}">
                <a16:creationId xmlns:a16="http://schemas.microsoft.com/office/drawing/2014/main" id="{98BCB0D7-5309-A66C-F2F2-8DB21D79F41E}"/>
              </a:ext>
            </a:extLst>
          </p:cNvPr>
          <p:cNvSpPr/>
          <p:nvPr/>
        </p:nvSpPr>
        <p:spPr>
          <a:xfrm>
            <a:off x="2757375" y="2470302"/>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33" name="Arrow: Down 32">
            <a:extLst>
              <a:ext uri="{FF2B5EF4-FFF2-40B4-BE49-F238E27FC236}">
                <a16:creationId xmlns:a16="http://schemas.microsoft.com/office/drawing/2014/main" id="{1079877A-1EDF-F0B6-6848-23B674970A36}"/>
              </a:ext>
            </a:extLst>
          </p:cNvPr>
          <p:cNvSpPr/>
          <p:nvPr/>
        </p:nvSpPr>
        <p:spPr>
          <a:xfrm>
            <a:off x="2631222" y="1839963"/>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34" name="Rectangle 33">
            <a:extLst>
              <a:ext uri="{FF2B5EF4-FFF2-40B4-BE49-F238E27FC236}">
                <a16:creationId xmlns:a16="http://schemas.microsoft.com/office/drawing/2014/main" id="{C282C277-AACC-1D53-034B-868CE15029BF}"/>
              </a:ext>
            </a:extLst>
          </p:cNvPr>
          <p:cNvSpPr/>
          <p:nvPr/>
        </p:nvSpPr>
        <p:spPr>
          <a:xfrm>
            <a:off x="2023695" y="1446034"/>
            <a:ext cx="1442522" cy="467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CONTACT</a:t>
            </a:r>
            <a:endParaRPr lang="en-US" dirty="0"/>
          </a:p>
        </p:txBody>
      </p:sp>
      <p:sp>
        <p:nvSpPr>
          <p:cNvPr id="35" name="Arrow: Right 34">
            <a:extLst>
              <a:ext uri="{FF2B5EF4-FFF2-40B4-BE49-F238E27FC236}">
                <a16:creationId xmlns:a16="http://schemas.microsoft.com/office/drawing/2014/main" id="{FA62A9D7-D5DF-67E5-E0CE-FA63B6904B4F}"/>
              </a:ext>
            </a:extLst>
          </p:cNvPr>
          <p:cNvSpPr/>
          <p:nvPr/>
        </p:nvSpPr>
        <p:spPr>
          <a:xfrm>
            <a:off x="3487474" y="1658684"/>
            <a:ext cx="2966484" cy="8506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9BF5199-A5DC-BFA7-8924-8E104EC2EA8C}"/>
              </a:ext>
            </a:extLst>
          </p:cNvPr>
          <p:cNvSpPr/>
          <p:nvPr/>
        </p:nvSpPr>
        <p:spPr>
          <a:xfrm>
            <a:off x="926471" y="2150800"/>
            <a:ext cx="3795823" cy="329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Carousel, navbar, top layout</a:t>
            </a:r>
            <a:endParaRPr lang="en-US" dirty="0"/>
          </a:p>
        </p:txBody>
      </p:sp>
      <p:sp>
        <p:nvSpPr>
          <p:cNvPr id="37" name="Rectangle 36">
            <a:extLst>
              <a:ext uri="{FF2B5EF4-FFF2-40B4-BE49-F238E27FC236}">
                <a16:creationId xmlns:a16="http://schemas.microsoft.com/office/drawing/2014/main" id="{BF716E09-C660-C804-8ED7-1F9213474B56}"/>
              </a:ext>
            </a:extLst>
          </p:cNvPr>
          <p:cNvSpPr/>
          <p:nvPr/>
        </p:nvSpPr>
        <p:spPr>
          <a:xfrm>
            <a:off x="932117" y="2681669"/>
            <a:ext cx="3795823" cy="329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Contact banner section</a:t>
            </a:r>
            <a:endParaRPr lang="en-US" dirty="0"/>
          </a:p>
        </p:txBody>
      </p:sp>
      <p:sp>
        <p:nvSpPr>
          <p:cNvPr id="38" name="Arrow: Down 37">
            <a:extLst>
              <a:ext uri="{FF2B5EF4-FFF2-40B4-BE49-F238E27FC236}">
                <a16:creationId xmlns:a16="http://schemas.microsoft.com/office/drawing/2014/main" id="{F2284042-C78C-9D31-030F-9B955A631F22}"/>
              </a:ext>
            </a:extLst>
          </p:cNvPr>
          <p:cNvSpPr/>
          <p:nvPr/>
        </p:nvSpPr>
        <p:spPr>
          <a:xfrm>
            <a:off x="2739652" y="3058636"/>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39" name="Rectangle 38">
            <a:extLst>
              <a:ext uri="{FF2B5EF4-FFF2-40B4-BE49-F238E27FC236}">
                <a16:creationId xmlns:a16="http://schemas.microsoft.com/office/drawing/2014/main" id="{52D8FCB8-ADD3-7B65-4196-AC8F7BBFE416}"/>
              </a:ext>
            </a:extLst>
          </p:cNvPr>
          <p:cNvSpPr/>
          <p:nvPr/>
        </p:nvSpPr>
        <p:spPr>
          <a:xfrm>
            <a:off x="935659" y="3314260"/>
            <a:ext cx="3786635" cy="350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Contact information section</a:t>
            </a:r>
            <a:endParaRPr lang="en-US" dirty="0"/>
          </a:p>
        </p:txBody>
      </p:sp>
      <p:sp>
        <p:nvSpPr>
          <p:cNvPr id="42" name="Rectangle 41">
            <a:extLst>
              <a:ext uri="{FF2B5EF4-FFF2-40B4-BE49-F238E27FC236}">
                <a16:creationId xmlns:a16="http://schemas.microsoft.com/office/drawing/2014/main" id="{A97F691E-6AA1-8618-7C89-B3D2816EF299}"/>
              </a:ext>
            </a:extLst>
          </p:cNvPr>
          <p:cNvSpPr/>
          <p:nvPr/>
        </p:nvSpPr>
        <p:spPr>
          <a:xfrm>
            <a:off x="926471" y="3934935"/>
            <a:ext cx="3795823" cy="329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Map section</a:t>
            </a:r>
            <a:endParaRPr lang="en-US" dirty="0"/>
          </a:p>
        </p:txBody>
      </p:sp>
      <p:sp>
        <p:nvSpPr>
          <p:cNvPr id="71" name="Rectangle 70">
            <a:extLst>
              <a:ext uri="{FF2B5EF4-FFF2-40B4-BE49-F238E27FC236}">
                <a16:creationId xmlns:a16="http://schemas.microsoft.com/office/drawing/2014/main" id="{96EFFB31-19CE-4C63-5145-7C6D4F1B2F7D}"/>
              </a:ext>
            </a:extLst>
          </p:cNvPr>
          <p:cNvSpPr/>
          <p:nvPr/>
        </p:nvSpPr>
        <p:spPr>
          <a:xfrm>
            <a:off x="926471" y="4475578"/>
            <a:ext cx="3771010" cy="269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Footer  </a:t>
            </a:r>
            <a:endParaRPr lang="en-US" dirty="0"/>
          </a:p>
        </p:txBody>
      </p:sp>
      <p:sp>
        <p:nvSpPr>
          <p:cNvPr id="72" name="Arrow: Down 71">
            <a:extLst>
              <a:ext uri="{FF2B5EF4-FFF2-40B4-BE49-F238E27FC236}">
                <a16:creationId xmlns:a16="http://schemas.microsoft.com/office/drawing/2014/main" id="{BB2B5F6D-3B40-8F25-12F0-0076F694D34F}"/>
              </a:ext>
            </a:extLst>
          </p:cNvPr>
          <p:cNvSpPr/>
          <p:nvPr/>
        </p:nvSpPr>
        <p:spPr>
          <a:xfrm>
            <a:off x="2743194" y="4264544"/>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73" name="Arrow: Down 72">
            <a:extLst>
              <a:ext uri="{FF2B5EF4-FFF2-40B4-BE49-F238E27FC236}">
                <a16:creationId xmlns:a16="http://schemas.microsoft.com/office/drawing/2014/main" id="{C28A3404-E62F-E14B-F616-12EE2117E2D7}"/>
              </a:ext>
            </a:extLst>
          </p:cNvPr>
          <p:cNvSpPr/>
          <p:nvPr/>
        </p:nvSpPr>
        <p:spPr>
          <a:xfrm>
            <a:off x="2743194" y="3657606"/>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grpSp>
        <p:nvGrpSpPr>
          <p:cNvPr id="68" name="Group 67">
            <a:extLst>
              <a:ext uri="{FF2B5EF4-FFF2-40B4-BE49-F238E27FC236}">
                <a16:creationId xmlns:a16="http://schemas.microsoft.com/office/drawing/2014/main" id="{08D6E45D-0FD9-4D6B-A45A-8332F2F16EC6}"/>
              </a:ext>
            </a:extLst>
          </p:cNvPr>
          <p:cNvGrpSpPr/>
          <p:nvPr/>
        </p:nvGrpSpPr>
        <p:grpSpPr>
          <a:xfrm>
            <a:off x="6499579" y="1653088"/>
            <a:ext cx="1954996" cy="2011206"/>
            <a:chOff x="6489136" y="1669102"/>
            <a:chExt cx="1954996" cy="2011206"/>
          </a:xfrm>
        </p:grpSpPr>
        <p:grpSp>
          <p:nvGrpSpPr>
            <p:cNvPr id="69" name="Group 68">
              <a:extLst>
                <a:ext uri="{FF2B5EF4-FFF2-40B4-BE49-F238E27FC236}">
                  <a16:creationId xmlns:a16="http://schemas.microsoft.com/office/drawing/2014/main" id="{989F783A-A12E-4A7E-9C48-FE98A51BDAA2}"/>
                </a:ext>
              </a:extLst>
            </p:cNvPr>
            <p:cNvGrpSpPr/>
            <p:nvPr/>
          </p:nvGrpSpPr>
          <p:grpSpPr>
            <a:xfrm>
              <a:off x="6505481" y="1669102"/>
              <a:ext cx="1424308" cy="283538"/>
              <a:chOff x="6457510" y="1135537"/>
              <a:chExt cx="1424308" cy="283538"/>
            </a:xfrm>
          </p:grpSpPr>
          <p:sp>
            <p:nvSpPr>
              <p:cNvPr id="85" name="Arrow: Down 84">
                <a:extLst>
                  <a:ext uri="{FF2B5EF4-FFF2-40B4-BE49-F238E27FC236}">
                    <a16:creationId xmlns:a16="http://schemas.microsoft.com/office/drawing/2014/main" id="{A9F02645-7D59-4449-AD06-5FB194DB0238}"/>
                  </a:ext>
                </a:extLst>
              </p:cNvPr>
              <p:cNvSpPr/>
              <p:nvPr/>
            </p:nvSpPr>
            <p:spPr>
              <a:xfrm rot="16200000">
                <a:off x="6478775" y="1141223"/>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86" name="Rectangle 85">
                <a:extLst>
                  <a:ext uri="{FF2B5EF4-FFF2-40B4-BE49-F238E27FC236}">
                    <a16:creationId xmlns:a16="http://schemas.microsoft.com/office/drawing/2014/main" id="{12F442F7-484C-4F5E-92E7-D307F1651777}"/>
                  </a:ext>
                </a:extLst>
              </p:cNvPr>
              <p:cNvSpPr/>
              <p:nvPr/>
            </p:nvSpPr>
            <p:spPr>
              <a:xfrm>
                <a:off x="6705162" y="1135537"/>
                <a:ext cx="1176656" cy="283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About</a:t>
                </a:r>
                <a:endParaRPr lang="en-US" dirty="0"/>
              </a:p>
            </p:txBody>
          </p:sp>
        </p:grpSp>
        <p:grpSp>
          <p:nvGrpSpPr>
            <p:cNvPr id="70" name="Group 69">
              <a:extLst>
                <a:ext uri="{FF2B5EF4-FFF2-40B4-BE49-F238E27FC236}">
                  <a16:creationId xmlns:a16="http://schemas.microsoft.com/office/drawing/2014/main" id="{3EC6DE5B-C16C-431F-B0B8-6904F3BFDA6B}"/>
                </a:ext>
              </a:extLst>
            </p:cNvPr>
            <p:cNvGrpSpPr/>
            <p:nvPr/>
          </p:nvGrpSpPr>
          <p:grpSpPr>
            <a:xfrm>
              <a:off x="6514705" y="2156629"/>
              <a:ext cx="1421204" cy="283538"/>
              <a:chOff x="6489409" y="1623224"/>
              <a:chExt cx="1421204" cy="283538"/>
            </a:xfrm>
          </p:grpSpPr>
          <p:sp>
            <p:nvSpPr>
              <p:cNvPr id="83" name="Arrow: Down 82">
                <a:extLst>
                  <a:ext uri="{FF2B5EF4-FFF2-40B4-BE49-F238E27FC236}">
                    <a16:creationId xmlns:a16="http://schemas.microsoft.com/office/drawing/2014/main" id="{B8CBF7AE-1C63-44BA-ACD9-85CA1E52FA1D}"/>
                  </a:ext>
                </a:extLst>
              </p:cNvPr>
              <p:cNvSpPr/>
              <p:nvPr/>
            </p:nvSpPr>
            <p:spPr>
              <a:xfrm rot="16200000">
                <a:off x="6510674" y="1630312"/>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84" name="Rectangle 83">
                <a:extLst>
                  <a:ext uri="{FF2B5EF4-FFF2-40B4-BE49-F238E27FC236}">
                    <a16:creationId xmlns:a16="http://schemas.microsoft.com/office/drawing/2014/main" id="{987E5CEC-AF15-4E9F-9A7F-A13121AB46B4}"/>
                  </a:ext>
                </a:extLst>
              </p:cNvPr>
              <p:cNvSpPr/>
              <p:nvPr/>
            </p:nvSpPr>
            <p:spPr>
              <a:xfrm>
                <a:off x="6733957" y="1623224"/>
                <a:ext cx="1176656" cy="283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Service </a:t>
                </a:r>
                <a:endParaRPr lang="en-US" dirty="0"/>
              </a:p>
            </p:txBody>
          </p:sp>
        </p:grpSp>
        <p:grpSp>
          <p:nvGrpSpPr>
            <p:cNvPr id="74" name="Group 73">
              <a:extLst>
                <a:ext uri="{FF2B5EF4-FFF2-40B4-BE49-F238E27FC236}">
                  <a16:creationId xmlns:a16="http://schemas.microsoft.com/office/drawing/2014/main" id="{A4EA86DA-041F-49B1-905B-D6BF563B62C1}"/>
                </a:ext>
              </a:extLst>
            </p:cNvPr>
            <p:cNvGrpSpPr/>
            <p:nvPr/>
          </p:nvGrpSpPr>
          <p:grpSpPr>
            <a:xfrm>
              <a:off x="6489136" y="2565636"/>
              <a:ext cx="1443721" cy="283538"/>
              <a:chOff x="6500040" y="2128284"/>
              <a:chExt cx="1443721" cy="283538"/>
            </a:xfrm>
          </p:grpSpPr>
          <p:sp>
            <p:nvSpPr>
              <p:cNvPr id="81" name="Arrow: Down 80">
                <a:extLst>
                  <a:ext uri="{FF2B5EF4-FFF2-40B4-BE49-F238E27FC236}">
                    <a16:creationId xmlns:a16="http://schemas.microsoft.com/office/drawing/2014/main" id="{2FDE2C90-EF96-4E53-A309-DCA59097DDC0}"/>
                  </a:ext>
                </a:extLst>
              </p:cNvPr>
              <p:cNvSpPr/>
              <p:nvPr/>
            </p:nvSpPr>
            <p:spPr>
              <a:xfrm rot="16200000">
                <a:off x="6521305" y="2193844"/>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82" name="Rectangle 81">
                <a:extLst>
                  <a:ext uri="{FF2B5EF4-FFF2-40B4-BE49-F238E27FC236}">
                    <a16:creationId xmlns:a16="http://schemas.microsoft.com/office/drawing/2014/main" id="{07645B2A-7982-42C5-9241-47A342ACCAE1}"/>
                  </a:ext>
                </a:extLst>
              </p:cNvPr>
              <p:cNvSpPr/>
              <p:nvPr/>
            </p:nvSpPr>
            <p:spPr>
              <a:xfrm>
                <a:off x="6767105" y="2128284"/>
                <a:ext cx="1176656" cy="283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Pages </a:t>
                </a:r>
                <a:endParaRPr lang="en-US" dirty="0"/>
              </a:p>
            </p:txBody>
          </p:sp>
        </p:grpSp>
        <p:grpSp>
          <p:nvGrpSpPr>
            <p:cNvPr id="75" name="Group 74">
              <a:extLst>
                <a:ext uri="{FF2B5EF4-FFF2-40B4-BE49-F238E27FC236}">
                  <a16:creationId xmlns:a16="http://schemas.microsoft.com/office/drawing/2014/main" id="{385A55B7-21B8-48EC-95EF-89714E1A4E0C}"/>
                </a:ext>
              </a:extLst>
            </p:cNvPr>
            <p:cNvGrpSpPr/>
            <p:nvPr/>
          </p:nvGrpSpPr>
          <p:grpSpPr>
            <a:xfrm>
              <a:off x="6489136" y="2943452"/>
              <a:ext cx="1472080" cy="283538"/>
              <a:chOff x="6471681" y="2647192"/>
              <a:chExt cx="1472080" cy="283538"/>
            </a:xfrm>
          </p:grpSpPr>
          <p:sp>
            <p:nvSpPr>
              <p:cNvPr id="79" name="Arrow: Down 78">
                <a:extLst>
                  <a:ext uri="{FF2B5EF4-FFF2-40B4-BE49-F238E27FC236}">
                    <a16:creationId xmlns:a16="http://schemas.microsoft.com/office/drawing/2014/main" id="{55CF0B43-4B51-465B-B1FE-607EB9EC740C}"/>
                  </a:ext>
                </a:extLst>
              </p:cNvPr>
              <p:cNvSpPr/>
              <p:nvPr/>
            </p:nvSpPr>
            <p:spPr>
              <a:xfrm rot="16200000">
                <a:off x="6492946" y="2671156"/>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80" name="Rectangle 79">
                <a:extLst>
                  <a:ext uri="{FF2B5EF4-FFF2-40B4-BE49-F238E27FC236}">
                    <a16:creationId xmlns:a16="http://schemas.microsoft.com/office/drawing/2014/main" id="{574B50E2-1944-40F8-A293-6476F3ED2056}"/>
                  </a:ext>
                </a:extLst>
              </p:cNvPr>
              <p:cNvSpPr/>
              <p:nvPr/>
            </p:nvSpPr>
            <p:spPr>
              <a:xfrm>
                <a:off x="6767105" y="2647192"/>
                <a:ext cx="1176656" cy="283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Contact </a:t>
                </a:r>
                <a:endParaRPr lang="en-US" dirty="0"/>
              </a:p>
            </p:txBody>
          </p:sp>
        </p:grpSp>
        <p:grpSp>
          <p:nvGrpSpPr>
            <p:cNvPr id="76" name="Group 75">
              <a:extLst>
                <a:ext uri="{FF2B5EF4-FFF2-40B4-BE49-F238E27FC236}">
                  <a16:creationId xmlns:a16="http://schemas.microsoft.com/office/drawing/2014/main" id="{A64B6FD3-4614-4172-9B61-E906234AE2DA}"/>
                </a:ext>
              </a:extLst>
            </p:cNvPr>
            <p:cNvGrpSpPr/>
            <p:nvPr/>
          </p:nvGrpSpPr>
          <p:grpSpPr>
            <a:xfrm>
              <a:off x="6514705" y="3434317"/>
              <a:ext cx="1929427" cy="245991"/>
              <a:chOff x="6482405" y="3051880"/>
              <a:chExt cx="1929427" cy="245991"/>
            </a:xfrm>
          </p:grpSpPr>
          <p:sp>
            <p:nvSpPr>
              <p:cNvPr id="77" name="Arrow: Down 76">
                <a:extLst>
                  <a:ext uri="{FF2B5EF4-FFF2-40B4-BE49-F238E27FC236}">
                    <a16:creationId xmlns:a16="http://schemas.microsoft.com/office/drawing/2014/main" id="{21377F2C-09E4-43F4-837C-3BF858C8D239}"/>
                  </a:ext>
                </a:extLst>
              </p:cNvPr>
              <p:cNvSpPr/>
              <p:nvPr/>
            </p:nvSpPr>
            <p:spPr>
              <a:xfrm rot="16200000">
                <a:off x="6503670" y="3095852"/>
                <a:ext cx="180754" cy="223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effectLst/>
                    <a:latin typeface="Arial Black" panose="020B0A04020102020204" pitchFamily="34" charset="0"/>
                    <a:ea typeface="Calibri" panose="020F0502020204030204" pitchFamily="34" charset="0"/>
                    <a:cs typeface="Times New Roman" panose="02020603050405020304" pitchFamily="18" charset="0"/>
                  </a:rPr>
                  <a:t>	</a:t>
                </a:r>
                <a:endParaRPr lang="en-US"/>
              </a:p>
            </p:txBody>
          </p:sp>
          <p:sp>
            <p:nvSpPr>
              <p:cNvPr id="78" name="Rectangle 77">
                <a:extLst>
                  <a:ext uri="{FF2B5EF4-FFF2-40B4-BE49-F238E27FC236}">
                    <a16:creationId xmlns:a16="http://schemas.microsoft.com/office/drawing/2014/main" id="{ED9E341A-6FF1-44DB-B108-EAF00C245EA3}"/>
                  </a:ext>
                </a:extLst>
              </p:cNvPr>
              <p:cNvSpPr/>
              <p:nvPr/>
            </p:nvSpPr>
            <p:spPr>
              <a:xfrm>
                <a:off x="6734484" y="3051880"/>
                <a:ext cx="1677348" cy="240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Appointment</a:t>
                </a:r>
              </a:p>
            </p:txBody>
          </p:sp>
        </p:grpSp>
      </p:grpSp>
      <p:sp>
        <p:nvSpPr>
          <p:cNvPr id="87" name="Arrow: Right 86">
            <a:extLst>
              <a:ext uri="{FF2B5EF4-FFF2-40B4-BE49-F238E27FC236}">
                <a16:creationId xmlns:a16="http://schemas.microsoft.com/office/drawing/2014/main" id="{106A303F-EAAD-4778-ABFA-BF42F07AF68F}"/>
              </a:ext>
            </a:extLst>
          </p:cNvPr>
          <p:cNvSpPr/>
          <p:nvPr/>
        </p:nvSpPr>
        <p:spPr>
          <a:xfrm rot="16200000">
            <a:off x="5381258" y="2700207"/>
            <a:ext cx="2092361" cy="45719"/>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4751374"/>
      </p:ext>
    </p:extLst>
  </p:cSld>
  <p:clrMapOvr>
    <a:masterClrMapping/>
  </p:clrMapOvr>
  <mc:AlternateContent xmlns:mc="http://schemas.openxmlformats.org/markup-compatibility/2006" xmlns:p14="http://schemas.microsoft.com/office/powerpoint/2010/main">
    <mc:Choice Requires="p14">
      <p:transition spd="slow" p14:dur="2000">
        <p14:switch dir="r"/>
        <p:sndAc>
          <p:stSnd>
            <p:snd r:embed="rId2" name="arrow.wav"/>
          </p:stSnd>
        </p:sndAc>
      </p:transition>
    </mc:Choice>
    <mc:Fallback xmlns="">
      <p:transition spd="slow">
        <p:fade/>
        <p:sndAc>
          <p:stSnd>
            <p:snd r:embed="rId22" name="arrow.wav"/>
          </p:stSnd>
        </p:sndAc>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269</TotalTime>
  <Words>559</Words>
  <Application>Microsoft Office PowerPoint</Application>
  <PresentationFormat>Widescreen</PresentationFormat>
  <Paragraphs>144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Century Gothic</vt:lpstr>
      <vt:lpstr>Wingdings</vt:lpstr>
      <vt:lpstr>Wingdings 3</vt:lpstr>
      <vt:lpstr>Ion</vt:lpstr>
      <vt:lpstr>EPROJECT PRESENTATION</vt:lpstr>
      <vt:lpstr>Table of the content:</vt:lpstr>
      <vt:lpstr>PROJECT SUPERVISOR AND CO-ORDINATOR</vt:lpstr>
      <vt:lpstr>GROUP MEMBERS AND ID:</vt:lpstr>
      <vt:lpstr>OBJECTIVES:</vt:lpstr>
      <vt:lpstr>Problem  Statement:</vt:lpstr>
      <vt:lpstr>REQUIREMENTS:</vt:lpstr>
      <vt:lpstr>Flow chart {index.html}</vt:lpstr>
      <vt:lpstr>Flow chart {contact.html}</vt:lpstr>
      <vt:lpstr>Flow chart {about.html}</vt:lpstr>
      <vt:lpstr>Some images of website:</vt:lpstr>
      <vt:lpstr>Some images of website:</vt:lpstr>
      <vt:lpstr>Some images of website:</vt:lpstr>
      <vt:lpstr>Some images of website:</vt:lpstr>
      <vt:lpstr>Conclusion</vt:lpstr>
      <vt:lpstr>Thanks to you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syedazeemhah0987@gmail.com</dc:creator>
  <cp:lastModifiedBy>asp</cp:lastModifiedBy>
  <cp:revision>17</cp:revision>
  <dcterms:created xsi:type="dcterms:W3CDTF">2023-03-12T09:11:08Z</dcterms:created>
  <dcterms:modified xsi:type="dcterms:W3CDTF">2023-11-02T06:59:18Z</dcterms:modified>
</cp:coreProperties>
</file>