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Hornych" userId="3ae02385dcb25459" providerId="LiveId" clId="{8B2B5B75-03DB-46B6-B5BF-28B6ACC9BB37}"/>
    <pc:docChg chg="undo custSel addSld delSld modSld sldOrd">
      <pc:chgData name="Jan Hornych" userId="3ae02385dcb25459" providerId="LiveId" clId="{8B2B5B75-03DB-46B6-B5BF-28B6ACC9BB37}" dt="2019-02-28T07:46:40.850" v="762" actId="27636"/>
      <pc:docMkLst>
        <pc:docMk/>
      </pc:docMkLst>
      <pc:sldChg chg="modSp">
        <pc:chgData name="Jan Hornych" userId="3ae02385dcb25459" providerId="LiveId" clId="{8B2B5B75-03DB-46B6-B5BF-28B6ACC9BB37}" dt="2019-02-27T11:05:03.473" v="346" actId="20577"/>
        <pc:sldMkLst>
          <pc:docMk/>
          <pc:sldMk cId="4017507966" sldId="257"/>
        </pc:sldMkLst>
        <pc:spChg chg="mod">
          <ac:chgData name="Jan Hornych" userId="3ae02385dcb25459" providerId="LiveId" clId="{8B2B5B75-03DB-46B6-B5BF-28B6ACC9BB37}" dt="2019-02-27T11:05:03.473" v="346" actId="20577"/>
          <ac:spMkLst>
            <pc:docMk/>
            <pc:sldMk cId="4017507966" sldId="257"/>
            <ac:spMk id="3" creationId="{440FCD62-062B-4244-83F0-D083479BEC57}"/>
          </ac:spMkLst>
        </pc:spChg>
      </pc:sldChg>
      <pc:sldChg chg="addSp delSp modSp add modAnim">
        <pc:chgData name="Jan Hornych" userId="3ae02385dcb25459" providerId="LiveId" clId="{8B2B5B75-03DB-46B6-B5BF-28B6ACC9BB37}" dt="2019-02-28T07:46:40.850" v="762" actId="27636"/>
        <pc:sldMkLst>
          <pc:docMk/>
          <pc:sldMk cId="66772466" sldId="258"/>
        </pc:sldMkLst>
        <pc:spChg chg="mod">
          <ac:chgData name="Jan Hornych" userId="3ae02385dcb25459" providerId="LiveId" clId="{8B2B5B75-03DB-46B6-B5BF-28B6ACC9BB37}" dt="2019-02-27T11:04:45.081" v="341" actId="20577"/>
          <ac:spMkLst>
            <pc:docMk/>
            <pc:sldMk cId="66772466" sldId="258"/>
            <ac:spMk id="2" creationId="{487728ED-47F6-43D8-AC0B-EA00D6C9A1D2}"/>
          </ac:spMkLst>
        </pc:spChg>
        <pc:spChg chg="del">
          <ac:chgData name="Jan Hornych" userId="3ae02385dcb25459" providerId="LiveId" clId="{8B2B5B75-03DB-46B6-B5BF-28B6ACC9BB37}" dt="2019-02-27T11:04:47.171" v="342" actId="478"/>
          <ac:spMkLst>
            <pc:docMk/>
            <pc:sldMk cId="66772466" sldId="258"/>
            <ac:spMk id="3" creationId="{4D7F5069-32FC-4B96-8417-3CDDD23703A8}"/>
          </ac:spMkLst>
        </pc:spChg>
        <pc:spChg chg="add mod">
          <ac:chgData name="Jan Hornych" userId="3ae02385dcb25459" providerId="LiveId" clId="{8B2B5B75-03DB-46B6-B5BF-28B6ACC9BB37}" dt="2019-02-28T07:46:40.850" v="762" actId="27636"/>
          <ac:spMkLst>
            <pc:docMk/>
            <pc:sldMk cId="66772466" sldId="258"/>
            <ac:spMk id="6" creationId="{73D97BDA-E46B-41E9-A837-F01619F39AB6}"/>
          </ac:spMkLst>
        </pc:spChg>
      </pc:sldChg>
      <pc:sldChg chg="modSp add modAnim">
        <pc:chgData name="Jan Hornych" userId="3ae02385dcb25459" providerId="LiveId" clId="{8B2B5B75-03DB-46B6-B5BF-28B6ACC9BB37}" dt="2019-02-27T11:29:19.674" v="666" actId="20577"/>
        <pc:sldMkLst>
          <pc:docMk/>
          <pc:sldMk cId="2772546296" sldId="259"/>
        </pc:sldMkLst>
        <pc:spChg chg="mod">
          <ac:chgData name="Jan Hornych" userId="3ae02385dcb25459" providerId="LiveId" clId="{8B2B5B75-03DB-46B6-B5BF-28B6ACC9BB37}" dt="2019-02-27T11:06:15.997" v="377" actId="20577"/>
          <ac:spMkLst>
            <pc:docMk/>
            <pc:sldMk cId="2772546296" sldId="259"/>
            <ac:spMk id="2" creationId="{C4D3FA0E-1B01-4149-85FE-33D5E361E175}"/>
          </ac:spMkLst>
        </pc:spChg>
        <pc:spChg chg="mod">
          <ac:chgData name="Jan Hornych" userId="3ae02385dcb25459" providerId="LiveId" clId="{8B2B5B75-03DB-46B6-B5BF-28B6ACC9BB37}" dt="2019-02-27T11:29:19.674" v="666" actId="20577"/>
          <ac:spMkLst>
            <pc:docMk/>
            <pc:sldMk cId="2772546296" sldId="259"/>
            <ac:spMk id="3" creationId="{F9213C8C-183A-4C63-BE28-2FD2AD79BB0A}"/>
          </ac:spMkLst>
        </pc:spChg>
      </pc:sldChg>
      <pc:sldChg chg="addSp delSp modSp add modAnim">
        <pc:chgData name="Jan Hornych" userId="3ae02385dcb25459" providerId="LiveId" clId="{8B2B5B75-03DB-46B6-B5BF-28B6ACC9BB37}" dt="2019-02-27T11:35:50.893" v="752"/>
        <pc:sldMkLst>
          <pc:docMk/>
          <pc:sldMk cId="2756919844" sldId="260"/>
        </pc:sldMkLst>
        <pc:spChg chg="mod">
          <ac:chgData name="Jan Hornych" userId="3ae02385dcb25459" providerId="LiveId" clId="{8B2B5B75-03DB-46B6-B5BF-28B6ACC9BB37}" dt="2019-02-27T11:31:13.576" v="676" actId="20577"/>
          <ac:spMkLst>
            <pc:docMk/>
            <pc:sldMk cId="2756919844" sldId="260"/>
            <ac:spMk id="2" creationId="{12FC1A65-06B6-452F-9803-E76FBF3CCA4B}"/>
          </ac:spMkLst>
        </pc:spChg>
        <pc:spChg chg="del">
          <ac:chgData name="Jan Hornych" userId="3ae02385dcb25459" providerId="LiveId" clId="{8B2B5B75-03DB-46B6-B5BF-28B6ACC9BB37}" dt="2019-02-27T11:31:16.580" v="677" actId="478"/>
          <ac:spMkLst>
            <pc:docMk/>
            <pc:sldMk cId="2756919844" sldId="260"/>
            <ac:spMk id="3" creationId="{75E9FA0F-9D37-4B80-85B0-2C909E111D00}"/>
          </ac:spMkLst>
        </pc:spChg>
        <pc:spChg chg="mod topLvl">
          <ac:chgData name="Jan Hornych" userId="3ae02385dcb25459" providerId="LiveId" clId="{8B2B5B75-03DB-46B6-B5BF-28B6ACC9BB37}" dt="2019-02-27T11:32:22.146" v="682" actId="165"/>
          <ac:spMkLst>
            <pc:docMk/>
            <pc:sldMk cId="2756919844" sldId="260"/>
            <ac:spMk id="10" creationId="{6E367C2A-FE29-4F6D-A12B-2E5099AA97BD}"/>
          </ac:spMkLst>
        </pc:spChg>
        <pc:spChg chg="mod topLvl">
          <ac:chgData name="Jan Hornych" userId="3ae02385dcb25459" providerId="LiveId" clId="{8B2B5B75-03DB-46B6-B5BF-28B6ACC9BB37}" dt="2019-02-27T11:32:22.146" v="682" actId="165"/>
          <ac:spMkLst>
            <pc:docMk/>
            <pc:sldMk cId="2756919844" sldId="260"/>
            <ac:spMk id="11" creationId="{636B195D-001A-4FA9-8F3F-010623CC4BD0}"/>
          </ac:spMkLst>
        </pc:spChg>
        <pc:spChg chg="mod topLvl">
          <ac:chgData name="Jan Hornych" userId="3ae02385dcb25459" providerId="LiveId" clId="{8B2B5B75-03DB-46B6-B5BF-28B6ACC9BB37}" dt="2019-02-27T11:32:22.146" v="682" actId="165"/>
          <ac:spMkLst>
            <pc:docMk/>
            <pc:sldMk cId="2756919844" sldId="260"/>
            <ac:spMk id="14" creationId="{8267131E-ECA4-48E8-A76C-E627C7D5C24F}"/>
          </ac:spMkLst>
        </pc:spChg>
        <pc:spChg chg="mod topLvl">
          <ac:chgData name="Jan Hornych" userId="3ae02385dcb25459" providerId="LiveId" clId="{8B2B5B75-03DB-46B6-B5BF-28B6ACC9BB37}" dt="2019-02-27T11:32:22.146" v="682" actId="165"/>
          <ac:spMkLst>
            <pc:docMk/>
            <pc:sldMk cId="2756919844" sldId="260"/>
            <ac:spMk id="17" creationId="{8A751BE4-393E-4CF8-928C-DD329F3FE9F3}"/>
          </ac:spMkLst>
        </pc:spChg>
        <pc:spChg chg="mod topLvl">
          <ac:chgData name="Jan Hornych" userId="3ae02385dcb25459" providerId="LiveId" clId="{8B2B5B75-03DB-46B6-B5BF-28B6ACC9BB37}" dt="2019-02-27T11:32:22.146" v="682" actId="165"/>
          <ac:spMkLst>
            <pc:docMk/>
            <pc:sldMk cId="2756919844" sldId="260"/>
            <ac:spMk id="19" creationId="{F737196A-6A02-4B99-AEA3-3DD6CBC33C95}"/>
          </ac:spMkLst>
        </pc:spChg>
        <pc:grpChg chg="add del">
          <ac:chgData name="Jan Hornych" userId="3ae02385dcb25459" providerId="LiveId" clId="{8B2B5B75-03DB-46B6-B5BF-28B6ACC9BB37}" dt="2019-02-27T11:32:22.146" v="682" actId="165"/>
          <ac:grpSpMkLst>
            <pc:docMk/>
            <pc:sldMk cId="2756919844" sldId="260"/>
            <ac:grpSpMk id="6" creationId="{A95E23D6-2FD7-4E87-A1D6-9409948C243E}"/>
          </ac:grpSpMkLst>
        </pc:grpChg>
        <pc:cxnChg chg="mod topLvl">
          <ac:chgData name="Jan Hornych" userId="3ae02385dcb25459" providerId="LiveId" clId="{8B2B5B75-03DB-46B6-B5BF-28B6ACC9BB37}" dt="2019-02-27T11:32:27.998" v="683" actId="208"/>
          <ac:cxnSpMkLst>
            <pc:docMk/>
            <pc:sldMk cId="2756919844" sldId="260"/>
            <ac:cxnSpMk id="7" creationId="{34E90B26-A9F6-4C09-A2C5-982210B47CE6}"/>
          </ac:cxnSpMkLst>
        </pc:cxnChg>
        <pc:cxnChg chg="mod topLvl">
          <ac:chgData name="Jan Hornych" userId="3ae02385dcb25459" providerId="LiveId" clId="{8B2B5B75-03DB-46B6-B5BF-28B6ACC9BB37}" dt="2019-02-27T11:32:31.487" v="684" actId="208"/>
          <ac:cxnSpMkLst>
            <pc:docMk/>
            <pc:sldMk cId="2756919844" sldId="260"/>
            <ac:cxnSpMk id="8" creationId="{1F65DCC0-0E6B-4EA2-8930-42338B363811}"/>
          </ac:cxnSpMkLst>
        </pc:cxnChg>
        <pc:cxnChg chg="mod topLvl">
          <ac:chgData name="Jan Hornych" userId="3ae02385dcb25459" providerId="LiveId" clId="{8B2B5B75-03DB-46B6-B5BF-28B6ACC9BB37}" dt="2019-02-27T11:32:33.965" v="685" actId="208"/>
          <ac:cxnSpMkLst>
            <pc:docMk/>
            <pc:sldMk cId="2756919844" sldId="260"/>
            <ac:cxnSpMk id="9" creationId="{7782F790-661C-4E7E-A8AB-EB6326C6FCDF}"/>
          </ac:cxnSpMkLst>
        </pc:cxnChg>
        <pc:cxnChg chg="mod topLvl">
          <ac:chgData name="Jan Hornych" userId="3ae02385dcb25459" providerId="LiveId" clId="{8B2B5B75-03DB-46B6-B5BF-28B6ACC9BB37}" dt="2019-02-27T11:32:22.146" v="682" actId="165"/>
          <ac:cxnSpMkLst>
            <pc:docMk/>
            <pc:sldMk cId="2756919844" sldId="260"/>
            <ac:cxnSpMk id="12" creationId="{FBC105B5-8335-4B81-9885-EC6406DDB25A}"/>
          </ac:cxnSpMkLst>
        </pc:cxnChg>
        <pc:cxnChg chg="mod topLvl">
          <ac:chgData name="Jan Hornych" userId="3ae02385dcb25459" providerId="LiveId" clId="{8B2B5B75-03DB-46B6-B5BF-28B6ACC9BB37}" dt="2019-02-27T11:32:22.146" v="682" actId="165"/>
          <ac:cxnSpMkLst>
            <pc:docMk/>
            <pc:sldMk cId="2756919844" sldId="260"/>
            <ac:cxnSpMk id="13" creationId="{4346C8AB-4370-4D23-8BB5-D331D99BEC54}"/>
          </ac:cxnSpMkLst>
        </pc:cxnChg>
        <pc:cxnChg chg="mod topLvl">
          <ac:chgData name="Jan Hornych" userId="3ae02385dcb25459" providerId="LiveId" clId="{8B2B5B75-03DB-46B6-B5BF-28B6ACC9BB37}" dt="2019-02-27T11:32:22.146" v="682" actId="165"/>
          <ac:cxnSpMkLst>
            <pc:docMk/>
            <pc:sldMk cId="2756919844" sldId="260"/>
            <ac:cxnSpMk id="15" creationId="{B7EAA517-AE22-4F99-AFC6-F6570F1AFDEB}"/>
          </ac:cxnSpMkLst>
        </pc:cxnChg>
        <pc:cxnChg chg="mod topLvl">
          <ac:chgData name="Jan Hornych" userId="3ae02385dcb25459" providerId="LiveId" clId="{8B2B5B75-03DB-46B6-B5BF-28B6ACC9BB37}" dt="2019-02-27T11:32:22.146" v="682" actId="165"/>
          <ac:cxnSpMkLst>
            <pc:docMk/>
            <pc:sldMk cId="2756919844" sldId="260"/>
            <ac:cxnSpMk id="16" creationId="{030D9011-6EF3-45B6-8EA6-0F92C9E4BBED}"/>
          </ac:cxnSpMkLst>
        </pc:cxnChg>
        <pc:cxnChg chg="mod topLvl">
          <ac:chgData name="Jan Hornych" userId="3ae02385dcb25459" providerId="LiveId" clId="{8B2B5B75-03DB-46B6-B5BF-28B6ACC9BB37}" dt="2019-02-27T11:32:22.146" v="682" actId="165"/>
          <ac:cxnSpMkLst>
            <pc:docMk/>
            <pc:sldMk cId="2756919844" sldId="260"/>
            <ac:cxnSpMk id="18" creationId="{BBE62752-66B5-4EA5-ACE5-9D6BD4B50F97}"/>
          </ac:cxnSpMkLst>
        </pc:cxnChg>
      </pc:sldChg>
      <pc:sldChg chg="delSp modSp add ord">
        <pc:chgData name="Jan Hornych" userId="3ae02385dcb25459" providerId="LiveId" clId="{8B2B5B75-03DB-46B6-B5BF-28B6ACC9BB37}" dt="2019-02-27T11:33:00.320" v="690" actId="478"/>
        <pc:sldMkLst>
          <pc:docMk/>
          <pc:sldMk cId="244819899" sldId="261"/>
        </pc:sldMkLst>
        <pc:spChg chg="del">
          <ac:chgData name="Jan Hornych" userId="3ae02385dcb25459" providerId="LiveId" clId="{8B2B5B75-03DB-46B6-B5BF-28B6ACC9BB37}" dt="2019-02-27T11:32:58.502" v="689" actId="478"/>
          <ac:spMkLst>
            <pc:docMk/>
            <pc:sldMk cId="244819899" sldId="261"/>
            <ac:spMk id="19" creationId="{F737196A-6A02-4B99-AEA3-3DD6CBC33C95}"/>
          </ac:spMkLst>
        </pc:spChg>
        <pc:cxnChg chg="mod">
          <ac:chgData name="Jan Hornych" userId="3ae02385dcb25459" providerId="LiveId" clId="{8B2B5B75-03DB-46B6-B5BF-28B6ACC9BB37}" dt="2019-02-27T11:32:56.737" v="688" actId="14100"/>
          <ac:cxnSpMkLst>
            <pc:docMk/>
            <pc:sldMk cId="244819899" sldId="261"/>
            <ac:cxnSpMk id="16" creationId="{030D9011-6EF3-45B6-8EA6-0F92C9E4BBED}"/>
          </ac:cxnSpMkLst>
        </pc:cxnChg>
        <pc:cxnChg chg="del">
          <ac:chgData name="Jan Hornych" userId="3ae02385dcb25459" providerId="LiveId" clId="{8B2B5B75-03DB-46B6-B5BF-28B6ACC9BB37}" dt="2019-02-27T11:33:00.320" v="690" actId="478"/>
          <ac:cxnSpMkLst>
            <pc:docMk/>
            <pc:sldMk cId="244819899" sldId="261"/>
            <ac:cxnSpMk id="18" creationId="{BBE62752-66B5-4EA5-ACE5-9D6BD4B50F97}"/>
          </ac:cxnSpMkLst>
        </pc:cxnChg>
      </pc:sldChg>
      <pc:sldChg chg="addSp delSp modSp add modAnim">
        <pc:chgData name="Jan Hornych" userId="3ae02385dcb25459" providerId="LiveId" clId="{8B2B5B75-03DB-46B6-B5BF-28B6ACC9BB37}" dt="2019-02-27T11:34:05.407" v="722" actId="5793"/>
        <pc:sldMkLst>
          <pc:docMk/>
          <pc:sldMk cId="4242248213" sldId="262"/>
        </pc:sldMkLst>
        <pc:spChg chg="mod">
          <ac:chgData name="Jan Hornych" userId="3ae02385dcb25459" providerId="LiveId" clId="{8B2B5B75-03DB-46B6-B5BF-28B6ACC9BB37}" dt="2019-02-27T11:33:43.727" v="696" actId="20577"/>
          <ac:spMkLst>
            <pc:docMk/>
            <pc:sldMk cId="4242248213" sldId="262"/>
            <ac:spMk id="2" creationId="{A6DD674C-91FC-4664-83D1-C9475DB500B6}"/>
          </ac:spMkLst>
        </pc:spChg>
        <pc:spChg chg="del">
          <ac:chgData name="Jan Hornych" userId="3ae02385dcb25459" providerId="LiveId" clId="{8B2B5B75-03DB-46B6-B5BF-28B6ACC9BB37}" dt="2019-02-27T11:33:46.657" v="697" actId="478"/>
          <ac:spMkLst>
            <pc:docMk/>
            <pc:sldMk cId="4242248213" sldId="262"/>
            <ac:spMk id="3" creationId="{F98F705F-47B8-46DE-A4AC-B83B22C5E9B3}"/>
          </ac:spMkLst>
        </pc:spChg>
        <pc:spChg chg="add mod">
          <ac:chgData name="Jan Hornych" userId="3ae02385dcb25459" providerId="LiveId" clId="{8B2B5B75-03DB-46B6-B5BF-28B6ACC9BB37}" dt="2019-02-27T11:34:05.407" v="722" actId="5793"/>
          <ac:spMkLst>
            <pc:docMk/>
            <pc:sldMk cId="4242248213" sldId="262"/>
            <ac:spMk id="6" creationId="{9F05F3D1-8D3C-432F-90FB-F24F846631F5}"/>
          </ac:spMkLst>
        </pc:spChg>
      </pc:sldChg>
      <pc:sldChg chg="addSp delSp modSp add modAnim">
        <pc:chgData name="Jan Hornych" userId="3ae02385dcb25459" providerId="LiveId" clId="{8B2B5B75-03DB-46B6-B5BF-28B6ACC9BB37}" dt="2019-02-27T11:34:50.284" v="735"/>
        <pc:sldMkLst>
          <pc:docMk/>
          <pc:sldMk cId="3543919225" sldId="263"/>
        </pc:sldMkLst>
        <pc:spChg chg="mod">
          <ac:chgData name="Jan Hornych" userId="3ae02385dcb25459" providerId="LiveId" clId="{8B2B5B75-03DB-46B6-B5BF-28B6ACC9BB37}" dt="2019-02-27T11:34:33.137" v="731" actId="20577"/>
          <ac:spMkLst>
            <pc:docMk/>
            <pc:sldMk cId="3543919225" sldId="263"/>
            <ac:spMk id="2" creationId="{44DCC3A2-E83C-4F4F-AB5A-E25B2C249D28}"/>
          </ac:spMkLst>
        </pc:spChg>
        <pc:spChg chg="del">
          <ac:chgData name="Jan Hornych" userId="3ae02385dcb25459" providerId="LiveId" clId="{8B2B5B75-03DB-46B6-B5BF-28B6ACC9BB37}" dt="2019-02-27T11:34:36" v="732" actId="478"/>
          <ac:spMkLst>
            <pc:docMk/>
            <pc:sldMk cId="3543919225" sldId="263"/>
            <ac:spMk id="3" creationId="{EC9FE1E0-999E-4BD8-A6F4-D9368E7AA079}"/>
          </ac:spMkLst>
        </pc:spChg>
        <pc:grpChg chg="add">
          <ac:chgData name="Jan Hornych" userId="3ae02385dcb25459" providerId="LiveId" clId="{8B2B5B75-03DB-46B6-B5BF-28B6ACC9BB37}" dt="2019-02-27T11:34:36.285" v="733"/>
          <ac:grpSpMkLst>
            <pc:docMk/>
            <pc:sldMk cId="3543919225" sldId="263"/>
            <ac:grpSpMk id="6" creationId="{5136FBDD-E0D1-4FE3-801E-796844201230}"/>
          </ac:grpSpMkLst>
        </pc:grpChg>
        <pc:grpChg chg="add">
          <ac:chgData name="Jan Hornych" userId="3ae02385dcb25459" providerId="LiveId" clId="{8B2B5B75-03DB-46B6-B5BF-28B6ACC9BB37}" dt="2019-02-27T11:34:42.814" v="734"/>
          <ac:grpSpMkLst>
            <pc:docMk/>
            <pc:sldMk cId="3543919225" sldId="263"/>
            <ac:grpSpMk id="11" creationId="{99AE018E-B941-4A3B-9FBD-0A3C7160D288}"/>
          </ac:grpSpMkLst>
        </pc:grpChg>
        <pc:grpChg chg="add">
          <ac:chgData name="Jan Hornych" userId="3ae02385dcb25459" providerId="LiveId" clId="{8B2B5B75-03DB-46B6-B5BF-28B6ACC9BB37}" dt="2019-02-27T11:34:50.284" v="735"/>
          <ac:grpSpMkLst>
            <pc:docMk/>
            <pc:sldMk cId="3543919225" sldId="263"/>
            <ac:grpSpMk id="18" creationId="{7E152DDF-D622-4D75-A3B0-7DFCC30A582E}"/>
          </ac:grpSpMkLst>
        </pc:grpChg>
      </pc:sldChg>
      <pc:sldChg chg="addSp delSp modSp add">
        <pc:chgData name="Jan Hornych" userId="3ae02385dcb25459" providerId="LiveId" clId="{8B2B5B75-03DB-46B6-B5BF-28B6ACC9BB37}" dt="2019-02-27T11:35:16.221" v="750"/>
        <pc:sldMkLst>
          <pc:docMk/>
          <pc:sldMk cId="2724466983" sldId="264"/>
        </pc:sldMkLst>
        <pc:spChg chg="mod">
          <ac:chgData name="Jan Hornych" userId="3ae02385dcb25459" providerId="LiveId" clId="{8B2B5B75-03DB-46B6-B5BF-28B6ACC9BB37}" dt="2019-02-27T11:35:06.861" v="748" actId="20577"/>
          <ac:spMkLst>
            <pc:docMk/>
            <pc:sldMk cId="2724466983" sldId="264"/>
            <ac:spMk id="2" creationId="{B951DC60-AF6D-49AB-A82B-9AF402844003}"/>
          </ac:spMkLst>
        </pc:spChg>
        <pc:spChg chg="del">
          <ac:chgData name="Jan Hornych" userId="3ae02385dcb25459" providerId="LiveId" clId="{8B2B5B75-03DB-46B6-B5BF-28B6ACC9BB37}" dt="2019-02-27T11:35:08.847" v="749" actId="478"/>
          <ac:spMkLst>
            <pc:docMk/>
            <pc:sldMk cId="2724466983" sldId="264"/>
            <ac:spMk id="3" creationId="{11D3777A-CE0E-4639-8CE2-911EB4B86CD5}"/>
          </ac:spMkLst>
        </pc:spChg>
        <pc:picChg chg="add">
          <ac:chgData name="Jan Hornych" userId="3ae02385dcb25459" providerId="LiveId" clId="{8B2B5B75-03DB-46B6-B5BF-28B6ACC9BB37}" dt="2019-02-27T11:35:16.221" v="750"/>
          <ac:picMkLst>
            <pc:docMk/>
            <pc:sldMk cId="2724466983" sldId="264"/>
            <ac:picMk id="6" creationId="{EC6AA1B3-2F89-4977-AFA2-C5395D892047}"/>
          </ac:picMkLst>
        </pc:picChg>
      </pc:sldChg>
      <pc:sldChg chg="modSp add del">
        <pc:chgData name="Jan Hornych" userId="3ae02385dcb25459" providerId="LiveId" clId="{8B2B5B75-03DB-46B6-B5BF-28B6ACC9BB37}" dt="2019-02-27T12:03:45.394" v="760" actId="2696"/>
        <pc:sldMkLst>
          <pc:docMk/>
          <pc:sldMk cId="3027871004" sldId="265"/>
        </pc:sldMkLst>
        <pc:spChg chg="mod">
          <ac:chgData name="Jan Hornych" userId="3ae02385dcb25459" providerId="LiveId" clId="{8B2B5B75-03DB-46B6-B5BF-28B6ACC9BB37}" dt="2019-02-27T12:03:36.686" v="759" actId="20577"/>
          <ac:spMkLst>
            <pc:docMk/>
            <pc:sldMk cId="3027871004" sldId="265"/>
            <ac:spMk id="2" creationId="{011C485F-66A1-479A-A75F-DD8BA842C7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D318-3AAF-418E-AFFE-20F1F444279C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0F61-925A-4438-A7A1-D4EEAF8BB6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51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1279-F192-41E3-8931-825B6222B484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FC84-BA69-47FE-81B1-2708B00D00B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A57-115F-480C-BE06-2EB7D28909E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3850-82AF-4CF3-A266-72C8CE52A5FD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9F55-6A08-42AB-B763-3F9F57F7924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A71-2B7E-4669-8BF9-AE4C7C9CDB0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FE-EFFA-40B5-8372-ADDA76652A2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3B54-C5C2-4A2B-ABD0-E9C16EE8CC9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A8A0-4309-4CCB-9535-09517D71CB6D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B69-9E67-4F55-92FA-C810C49466D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BACC-A31D-4FCF-ADE7-D744749E1E57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75-EBB5-4A77-81C6-7D71A290AA0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55A-D8D2-4253-8ECF-4B2EA03801F5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6693-2469-4FAE-9EA4-32EB5AE476C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5BEB-00B1-40D3-AD88-BD243E71370F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BC8-DCA4-4987-AAF1-496EDCB0470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DCF4-18EB-405D-9631-73C8C718320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54173-0C65-4D6D-8B41-F57FB45706B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97AA0-7A5C-4130-A89F-4BEDB2F29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Advanced Automated Testing</a:t>
            </a:r>
            <a:endParaRPr lang="cs-CZ" sz="5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4D512E-7AC1-4841-93F9-5D96B9120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With Selenium and appium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D7A2B5E-A2A1-4BE5-BA05-382ACABA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2AA704-BC81-470B-8508-F70506F3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5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11BC9B-9F97-4777-A7D0-768265B9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0FCD62-062B-4244-83F0-D083479B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8829253" cy="4195481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Day 1</a:t>
            </a:r>
          </a:p>
          <a:p>
            <a:pPr lvl="1"/>
            <a:r>
              <a:rPr lang="cs-CZ" dirty="0"/>
              <a:t>Introduction</a:t>
            </a:r>
          </a:p>
          <a:p>
            <a:pPr lvl="1"/>
            <a:r>
              <a:rPr lang="cs-CZ" dirty="0"/>
              <a:t>Basics rules of automation</a:t>
            </a:r>
          </a:p>
          <a:p>
            <a:pPr lvl="1"/>
            <a:r>
              <a:rPr lang="cs-CZ" dirty="0"/>
              <a:t>Design patterns</a:t>
            </a:r>
          </a:p>
          <a:p>
            <a:pPr lvl="1"/>
            <a:r>
              <a:rPr lang="cs-CZ" dirty="0"/>
              <a:t>Implementation of automation project using Java and design patterns from scratch</a:t>
            </a:r>
          </a:p>
          <a:p>
            <a:r>
              <a:rPr lang="cs-CZ" dirty="0"/>
              <a:t>Day 2</a:t>
            </a:r>
          </a:p>
          <a:p>
            <a:pPr lvl="1"/>
            <a:r>
              <a:rPr lang="cs-CZ" dirty="0"/>
              <a:t>Introduction to mobile automation</a:t>
            </a:r>
          </a:p>
          <a:p>
            <a:pPr lvl="1"/>
            <a:r>
              <a:rPr lang="cs-CZ" dirty="0"/>
              <a:t>Tools and frameworks</a:t>
            </a:r>
          </a:p>
          <a:p>
            <a:pPr lvl="1"/>
            <a:r>
              <a:rPr lang="cs-CZ" dirty="0"/>
              <a:t>Appium</a:t>
            </a:r>
          </a:p>
          <a:p>
            <a:pPr lvl="1"/>
            <a:r>
              <a:rPr lang="cs-CZ" dirty="0"/>
              <a:t>Integration of automation project and Appium server</a:t>
            </a:r>
          </a:p>
          <a:p>
            <a:pPr lvl="1"/>
            <a:r>
              <a:rPr lang="cs-CZ" dirty="0"/>
              <a:t>Implementation and running of tests</a:t>
            </a:r>
          </a:p>
          <a:p>
            <a:pPr lvl="1"/>
            <a:r>
              <a:rPr lang="cs-CZ" dirty="0"/>
              <a:t>Integration Appium with Selenium grid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E3CC475-7015-4BC7-AEE1-6D1FF18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714031-ADD5-4A1C-BC61-F7D46E7B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0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7728ED-47F6-43D8-AC0B-EA00D6C9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Basics rules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9EA7DEE-0EE4-40C9-AA9C-DCB25A2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3BF92C3-E6EE-4F37-8077-48476D3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73D97BDA-E46B-41E9-A837-F01619F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29" y="1218997"/>
            <a:ext cx="9905999" cy="4974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not possible to automate everything</a:t>
            </a:r>
          </a:p>
          <a:p>
            <a:r>
              <a:rPr lang="en-US" dirty="0"/>
              <a:t>Scope selection and time estimates are very important</a:t>
            </a:r>
          </a:p>
          <a:p>
            <a:r>
              <a:rPr lang="en-US" dirty="0"/>
              <a:t>It’s very problematic to test graphics design</a:t>
            </a:r>
          </a:p>
          <a:p>
            <a:r>
              <a:rPr lang="en-US" dirty="0"/>
              <a:t>Maintenance is not for free</a:t>
            </a:r>
          </a:p>
          <a:p>
            <a:r>
              <a:rPr lang="en-US" dirty="0"/>
              <a:t>More than 60% of failures are of type „automation issue“</a:t>
            </a:r>
          </a:p>
          <a:p>
            <a:r>
              <a:rPr lang="en-US" dirty="0"/>
              <a:t>Browsers and mobiles have different behavior</a:t>
            </a:r>
          </a:p>
          <a:p>
            <a:r>
              <a:rPr lang="en-US" dirty="0"/>
              <a:t>The biggest pain in automation are application changes and data</a:t>
            </a:r>
          </a:p>
          <a:p>
            <a:r>
              <a:rPr lang="en-US" dirty="0"/>
              <a:t>Without clean code and code patterns it's not almost possible to write and maintain the tests</a:t>
            </a:r>
          </a:p>
          <a:p>
            <a:r>
              <a:rPr lang="en-US" dirty="0"/>
              <a:t>Using of unique attributes to identify elements is VERY important</a:t>
            </a:r>
          </a:p>
          <a:p>
            <a:r>
              <a:rPr lang="en-US" dirty="0"/>
              <a:t>Using of relative path to find elements is VERY important</a:t>
            </a:r>
          </a:p>
          <a:p>
            <a:r>
              <a:rPr lang="en-US" dirty="0"/>
              <a:t>Tests must be parameterized as much as possible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7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D3FA0E-1B01-4149-85FE-33D5E361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Modification of applications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213C8C-183A-4C63-BE28-2FD2AD79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Every platform has unique attributes</a:t>
            </a:r>
          </a:p>
          <a:p>
            <a:pPr lvl="1"/>
            <a:r>
              <a:rPr lang="cs-CZ" dirty="0"/>
              <a:t>Android: resource-id</a:t>
            </a:r>
          </a:p>
          <a:p>
            <a:pPr lvl="1"/>
            <a:r>
              <a:rPr lang="cs-CZ" dirty="0"/>
              <a:t>iOS: accessibilityId</a:t>
            </a:r>
          </a:p>
          <a:p>
            <a:r>
              <a:rPr lang="cs-CZ" dirty="0"/>
              <a:t>Is very important to use these attributes in automation or change the application code if </a:t>
            </a:r>
            <a:r>
              <a:rPr lang="en-US" dirty="0"/>
              <a:t>they’re missing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1B32370-B340-43DF-A6C8-CCE9A2E7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Hornych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0EF5314-1187-46C5-99AD-F185CEF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C1A65-06B6-452F-9803-E76FBF3C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Economy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0197BB9-5631-4F81-A8FF-C475670B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CF35BC-C9DF-4FD9-8115-04C7917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34E90B26-A9F6-4C09-A2C5-982210B47CE6}"/>
              </a:ext>
            </a:extLst>
          </p:cNvPr>
          <p:cNvCxnSpPr/>
          <p:nvPr/>
        </p:nvCxnSpPr>
        <p:spPr>
          <a:xfrm>
            <a:off x="1275127" y="2265028"/>
            <a:ext cx="0" cy="2793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1F65DCC0-0E6B-4EA2-8930-42338B363811}"/>
              </a:ext>
            </a:extLst>
          </p:cNvPr>
          <p:cNvCxnSpPr>
            <a:cxnSpLocks/>
          </p:cNvCxnSpPr>
          <p:nvPr/>
        </p:nvCxnSpPr>
        <p:spPr>
          <a:xfrm flipH="1">
            <a:off x="1275127" y="5059961"/>
            <a:ext cx="62400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7782F790-661C-4E7E-A8AB-EB6326C6FCDF}"/>
              </a:ext>
            </a:extLst>
          </p:cNvPr>
          <p:cNvCxnSpPr/>
          <p:nvPr/>
        </p:nvCxnSpPr>
        <p:spPr>
          <a:xfrm>
            <a:off x="3103927" y="2265028"/>
            <a:ext cx="0" cy="3011648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E367C2A-FE29-4F6D-A12B-2E5099AA97BD}"/>
              </a:ext>
            </a:extLst>
          </p:cNvPr>
          <p:cNvSpPr txBox="1"/>
          <p:nvPr/>
        </p:nvSpPr>
        <p:spPr>
          <a:xfrm>
            <a:off x="1438712" y="5142452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 design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36B195D-001A-4FA9-8F3F-010623CC4BD0}"/>
              </a:ext>
            </a:extLst>
          </p:cNvPr>
          <p:cNvSpPr txBox="1"/>
          <p:nvPr/>
        </p:nvSpPr>
        <p:spPr>
          <a:xfrm>
            <a:off x="4592782" y="5142453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 execution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FBC105B5-8335-4B81-9885-EC6406DDB25A}"/>
              </a:ext>
            </a:extLst>
          </p:cNvPr>
          <p:cNvCxnSpPr/>
          <p:nvPr/>
        </p:nvCxnSpPr>
        <p:spPr>
          <a:xfrm flipV="1">
            <a:off x="1275127" y="3976382"/>
            <a:ext cx="1828800" cy="1082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346C8AB-4370-4D23-8BB5-D331D99BEC54}"/>
              </a:ext>
            </a:extLst>
          </p:cNvPr>
          <p:cNvCxnSpPr>
            <a:cxnSpLocks/>
          </p:cNvCxnSpPr>
          <p:nvPr/>
        </p:nvCxnSpPr>
        <p:spPr>
          <a:xfrm flipV="1">
            <a:off x="3103927" y="2491530"/>
            <a:ext cx="4488110" cy="14834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267131E-ECA4-48E8-A76C-E627C7D5C24F}"/>
              </a:ext>
            </a:extLst>
          </p:cNvPr>
          <p:cNvSpPr txBox="1"/>
          <p:nvPr/>
        </p:nvSpPr>
        <p:spPr>
          <a:xfrm>
            <a:off x="7952763" y="2650921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C000"/>
                </a:solidFill>
              </a:rPr>
              <a:t>Manual tests</a:t>
            </a:r>
          </a:p>
        </p:txBody>
      </p: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B7EAA517-AE22-4F99-AFC6-F6570F1AFDEB}"/>
              </a:ext>
            </a:extLst>
          </p:cNvPr>
          <p:cNvCxnSpPr/>
          <p:nvPr/>
        </p:nvCxnSpPr>
        <p:spPr>
          <a:xfrm flipV="1">
            <a:off x="1275127" y="3020253"/>
            <a:ext cx="1828800" cy="2038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030D9011-6EF3-45B6-8EA6-0F92C9E4BBED}"/>
              </a:ext>
            </a:extLst>
          </p:cNvPr>
          <p:cNvCxnSpPr>
            <a:cxnSpLocks/>
          </p:cNvCxnSpPr>
          <p:nvPr/>
        </p:nvCxnSpPr>
        <p:spPr>
          <a:xfrm flipV="1">
            <a:off x="3103926" y="1853248"/>
            <a:ext cx="4411212" cy="117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A751BE4-393E-4CF8-928C-DD329F3FE9F3}"/>
              </a:ext>
            </a:extLst>
          </p:cNvPr>
          <p:cNvSpPr txBox="1"/>
          <p:nvPr/>
        </p:nvSpPr>
        <p:spPr>
          <a:xfrm>
            <a:off x="7952763" y="219753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24481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C1A65-06B6-452F-9803-E76FBF3C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Economy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0197BB9-5631-4F81-A8FF-C475670B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CF35BC-C9DF-4FD9-8115-04C7917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34E90B26-A9F6-4C09-A2C5-982210B47CE6}"/>
              </a:ext>
            </a:extLst>
          </p:cNvPr>
          <p:cNvCxnSpPr/>
          <p:nvPr/>
        </p:nvCxnSpPr>
        <p:spPr>
          <a:xfrm>
            <a:off x="1275127" y="2265028"/>
            <a:ext cx="0" cy="2793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1F65DCC0-0E6B-4EA2-8930-42338B363811}"/>
              </a:ext>
            </a:extLst>
          </p:cNvPr>
          <p:cNvCxnSpPr>
            <a:cxnSpLocks/>
          </p:cNvCxnSpPr>
          <p:nvPr/>
        </p:nvCxnSpPr>
        <p:spPr>
          <a:xfrm flipH="1">
            <a:off x="1275127" y="5059961"/>
            <a:ext cx="62400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7782F790-661C-4E7E-A8AB-EB6326C6FCDF}"/>
              </a:ext>
            </a:extLst>
          </p:cNvPr>
          <p:cNvCxnSpPr/>
          <p:nvPr/>
        </p:nvCxnSpPr>
        <p:spPr>
          <a:xfrm>
            <a:off x="3103927" y="2265028"/>
            <a:ext cx="0" cy="3011648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E367C2A-FE29-4F6D-A12B-2E5099AA97BD}"/>
              </a:ext>
            </a:extLst>
          </p:cNvPr>
          <p:cNvSpPr txBox="1"/>
          <p:nvPr/>
        </p:nvSpPr>
        <p:spPr>
          <a:xfrm>
            <a:off x="1438712" y="5142452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 design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36B195D-001A-4FA9-8F3F-010623CC4BD0}"/>
              </a:ext>
            </a:extLst>
          </p:cNvPr>
          <p:cNvSpPr txBox="1"/>
          <p:nvPr/>
        </p:nvSpPr>
        <p:spPr>
          <a:xfrm>
            <a:off x="4592782" y="5142453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 execution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FBC105B5-8335-4B81-9885-EC6406DDB25A}"/>
              </a:ext>
            </a:extLst>
          </p:cNvPr>
          <p:cNvCxnSpPr/>
          <p:nvPr/>
        </p:nvCxnSpPr>
        <p:spPr>
          <a:xfrm flipV="1">
            <a:off x="1275127" y="3976382"/>
            <a:ext cx="1828800" cy="1082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346C8AB-4370-4D23-8BB5-D331D99BEC54}"/>
              </a:ext>
            </a:extLst>
          </p:cNvPr>
          <p:cNvCxnSpPr>
            <a:cxnSpLocks/>
          </p:cNvCxnSpPr>
          <p:nvPr/>
        </p:nvCxnSpPr>
        <p:spPr>
          <a:xfrm flipV="1">
            <a:off x="3103927" y="2491530"/>
            <a:ext cx="4488110" cy="14834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267131E-ECA4-48E8-A76C-E627C7D5C24F}"/>
              </a:ext>
            </a:extLst>
          </p:cNvPr>
          <p:cNvSpPr txBox="1"/>
          <p:nvPr/>
        </p:nvSpPr>
        <p:spPr>
          <a:xfrm>
            <a:off x="7952763" y="2650921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C000"/>
                </a:solidFill>
              </a:rPr>
              <a:t>Manual tests</a:t>
            </a:r>
          </a:p>
        </p:txBody>
      </p: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B7EAA517-AE22-4F99-AFC6-F6570F1AFDEB}"/>
              </a:ext>
            </a:extLst>
          </p:cNvPr>
          <p:cNvCxnSpPr/>
          <p:nvPr/>
        </p:nvCxnSpPr>
        <p:spPr>
          <a:xfrm flipV="1">
            <a:off x="1275127" y="3020253"/>
            <a:ext cx="1828800" cy="2038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030D9011-6EF3-45B6-8EA6-0F92C9E4BBED}"/>
              </a:ext>
            </a:extLst>
          </p:cNvPr>
          <p:cNvCxnSpPr>
            <a:cxnSpLocks/>
          </p:cNvCxnSpPr>
          <p:nvPr/>
        </p:nvCxnSpPr>
        <p:spPr>
          <a:xfrm flipV="1">
            <a:off x="3103926" y="2566870"/>
            <a:ext cx="4639113" cy="46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A751BE4-393E-4CF8-928C-DD329F3FE9F3}"/>
              </a:ext>
            </a:extLst>
          </p:cNvPr>
          <p:cNvSpPr txBox="1"/>
          <p:nvPr/>
        </p:nvSpPr>
        <p:spPr>
          <a:xfrm>
            <a:off x="7952763" y="219753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Automated tests</a:t>
            </a: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BBE62752-66B5-4EA5-ACE5-9D6BD4B50F97}"/>
              </a:ext>
            </a:extLst>
          </p:cNvPr>
          <p:cNvCxnSpPr>
            <a:cxnSpLocks/>
          </p:cNvCxnSpPr>
          <p:nvPr/>
        </p:nvCxnSpPr>
        <p:spPr>
          <a:xfrm>
            <a:off x="7222921" y="2650921"/>
            <a:ext cx="0" cy="57045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737196A-6A02-4B99-AEA3-3DD6CBC33C95}"/>
              </a:ext>
            </a:extLst>
          </p:cNvPr>
          <p:cNvSpPr txBox="1"/>
          <p:nvPr/>
        </p:nvSpPr>
        <p:spPr>
          <a:xfrm>
            <a:off x="6480305" y="3256385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275691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DD674C-91FC-4664-83D1-C9475DB5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Scope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C93961-66D0-421D-B0C3-C4010B04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AD983BF-EFF4-469E-B9DA-229EA0A1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9F05F3D1-8D3C-432F-90FB-F24F8466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cs-CZ" dirty="0"/>
              <a:t>Analysis of tested application</a:t>
            </a:r>
          </a:p>
          <a:p>
            <a:r>
              <a:rPr lang="en-US" dirty="0"/>
              <a:t>Analysis of tests to be automated</a:t>
            </a:r>
          </a:p>
          <a:p>
            <a:r>
              <a:rPr lang="cs-CZ" dirty="0"/>
              <a:t>Analysis of test data</a:t>
            </a:r>
          </a:p>
          <a:p>
            <a:r>
              <a:rPr lang="cs-CZ" dirty="0"/>
              <a:t>Analysis of tested devices</a:t>
            </a:r>
          </a:p>
          <a:p>
            <a:pPr lvl="1"/>
            <a:r>
              <a:rPr lang="cs-CZ" dirty="0"/>
              <a:t>Browser types, browser versions, OS versions, device types…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22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CC3A2-E83C-4F4F-AB5A-E25B2C24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Patterns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E8E3221-E307-42AD-8547-7BC813F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D2E7913-8110-4325-8CC7-F4BDD9D8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136FBDD-E0D1-4FE3-801E-796844201230}"/>
              </a:ext>
            </a:extLst>
          </p:cNvPr>
          <p:cNvGrpSpPr/>
          <p:nvPr/>
        </p:nvGrpSpPr>
        <p:grpSpPr>
          <a:xfrm>
            <a:off x="1141411" y="1711577"/>
            <a:ext cx="2404006" cy="1276522"/>
            <a:chOff x="467544" y="980481"/>
            <a:chExt cx="2404006" cy="1276522"/>
          </a:xfrm>
        </p:grpSpPr>
        <p:pic>
          <p:nvPicPr>
            <p:cNvPr id="7" name="Picture 2" descr="TestNG_tutorial_pdf_training.png">
              <a:extLst>
                <a:ext uri="{FF2B5EF4-FFF2-40B4-BE49-F238E27FC236}">
                  <a16:creationId xmlns:a16="http://schemas.microsoft.com/office/drawing/2014/main" id="{6FE6515B-843F-42A6-9284-0BEFE92E9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690" y="1355193"/>
              <a:ext cx="710086" cy="901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big-logo.png">
              <a:extLst>
                <a:ext uri="{FF2B5EF4-FFF2-40B4-BE49-F238E27FC236}">
                  <a16:creationId xmlns:a16="http://schemas.microsoft.com/office/drawing/2014/main" id="{C40BDCD8-B544-41D6-BC1B-F178E0033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710086" cy="64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E11DB703-1110-41D2-81B9-4756A71AB3EC}"/>
                </a:ext>
              </a:extLst>
            </p:cNvPr>
            <p:cNvCxnSpPr>
              <a:stCxn id="7" idx="1"/>
              <a:endCxn id="8" idx="3"/>
            </p:cNvCxnSpPr>
            <p:nvPr/>
          </p:nvCxnSpPr>
          <p:spPr>
            <a:xfrm flipH="1">
              <a:off x="1177630" y="1806098"/>
              <a:ext cx="668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79A9B5B8-1C1F-4B02-B968-02F3DCAB769A}"/>
                </a:ext>
              </a:extLst>
            </p:cNvPr>
            <p:cNvSpPr txBox="1"/>
            <p:nvPr/>
          </p:nvSpPr>
          <p:spPr>
            <a:xfrm>
              <a:off x="467544" y="980481"/>
              <a:ext cx="2404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000" kern="0" dirty="0"/>
                <a:t>1-layer pattern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9AE018E-B941-4A3B-9FBD-0A3C7160D288}"/>
              </a:ext>
            </a:extLst>
          </p:cNvPr>
          <p:cNvGrpSpPr/>
          <p:nvPr/>
        </p:nvGrpSpPr>
        <p:grpSpPr>
          <a:xfrm>
            <a:off x="1141411" y="3078904"/>
            <a:ext cx="3878438" cy="1269079"/>
            <a:chOff x="467544" y="2457560"/>
            <a:chExt cx="3878438" cy="1269079"/>
          </a:xfrm>
        </p:grpSpPr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FA6C0210-D304-40C3-8160-1484E9E75A6B}"/>
                </a:ext>
              </a:extLst>
            </p:cNvPr>
            <p:cNvSpPr txBox="1"/>
            <p:nvPr/>
          </p:nvSpPr>
          <p:spPr>
            <a:xfrm>
              <a:off x="470215" y="2457560"/>
              <a:ext cx="3875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000" kern="0" dirty="0"/>
                <a:t>2-layer</a:t>
              </a:r>
              <a:r>
                <a:rPr lang="en-US" sz="2000" kern="0" dirty="0"/>
                <a:t>ed</a:t>
              </a:r>
              <a:r>
                <a:rPr lang="cs-CZ" sz="2000" kern="0" dirty="0"/>
                <a:t> pattern</a:t>
              </a:r>
            </a:p>
          </p:txBody>
        </p:sp>
        <p:pic>
          <p:nvPicPr>
            <p:cNvPr id="13" name="Picture 3" descr="big-logo.png">
              <a:extLst>
                <a:ext uri="{FF2B5EF4-FFF2-40B4-BE49-F238E27FC236}">
                  <a16:creationId xmlns:a16="http://schemas.microsoft.com/office/drawing/2014/main" id="{BEE5F109-E695-4275-AE04-6E246BA5D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955544"/>
              <a:ext cx="710086" cy="64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7FDB831-DE41-4D33-8D0D-F955C2AD1E3C}"/>
                </a:ext>
              </a:extLst>
            </p:cNvPr>
            <p:cNvSpPr/>
            <p:nvPr/>
          </p:nvSpPr>
          <p:spPr>
            <a:xfrm>
              <a:off x="1822530" y="3062980"/>
              <a:ext cx="1323886" cy="425508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>
                  <a:solidFill>
                    <a:schemeClr val="tx1"/>
                  </a:solidFill>
                </a:rPr>
                <a:t>PageObjects</a:t>
              </a:r>
            </a:p>
          </p:txBody>
        </p:sp>
        <p:pic>
          <p:nvPicPr>
            <p:cNvPr id="15" name="Picture 2" descr="TestNG_tutorial_pdf_training.png">
              <a:extLst>
                <a:ext uri="{FF2B5EF4-FFF2-40B4-BE49-F238E27FC236}">
                  <a16:creationId xmlns:a16="http://schemas.microsoft.com/office/drawing/2014/main" id="{5491CBAB-C6CE-46DD-B55C-E8A23D62B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824829"/>
              <a:ext cx="710086" cy="901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Přímá spojnice se šipkou 15">
              <a:extLst>
                <a:ext uri="{FF2B5EF4-FFF2-40B4-BE49-F238E27FC236}">
                  <a16:creationId xmlns:a16="http://schemas.microsoft.com/office/drawing/2014/main" id="{FBA4E0C6-E120-443F-A491-EE7D39655687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3146416" y="3275734"/>
              <a:ext cx="489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25521CB8-7101-4958-90C7-398AAD24B43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1177630" y="3275734"/>
              <a:ext cx="644900" cy="1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E152DDF-D622-4D75-A3B0-7DFCC30A582E}"/>
              </a:ext>
            </a:extLst>
          </p:cNvPr>
          <p:cNvGrpSpPr/>
          <p:nvPr/>
        </p:nvGrpSpPr>
        <p:grpSpPr>
          <a:xfrm>
            <a:off x="1141411" y="4345422"/>
            <a:ext cx="5760554" cy="1369963"/>
            <a:chOff x="457636" y="3800276"/>
            <a:chExt cx="5760554" cy="1369963"/>
          </a:xfrm>
        </p:grpSpPr>
        <p:sp>
          <p:nvSpPr>
            <p:cNvPr id="19" name="TextovéPole 18">
              <a:extLst>
                <a:ext uri="{FF2B5EF4-FFF2-40B4-BE49-F238E27FC236}">
                  <a16:creationId xmlns:a16="http://schemas.microsoft.com/office/drawing/2014/main" id="{271D5453-054E-4999-B4B4-B428FDCC2A57}"/>
                </a:ext>
              </a:extLst>
            </p:cNvPr>
            <p:cNvSpPr txBox="1"/>
            <p:nvPr/>
          </p:nvSpPr>
          <p:spPr>
            <a:xfrm>
              <a:off x="457636" y="3800276"/>
              <a:ext cx="5217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000" kern="0" dirty="0"/>
                <a:t>3-layer</a:t>
              </a:r>
              <a:r>
                <a:rPr lang="en-US" sz="2000" kern="0" dirty="0"/>
                <a:t>ed</a:t>
              </a:r>
              <a:r>
                <a:rPr lang="cs-CZ" sz="2000" kern="0" dirty="0"/>
                <a:t> patter</a:t>
              </a:r>
              <a:r>
                <a:rPr lang="en-US" sz="2000" kern="0" dirty="0"/>
                <a:t>n</a:t>
              </a:r>
              <a:endParaRPr lang="cs-CZ" sz="2000" kern="0" dirty="0"/>
            </a:p>
          </p:txBody>
        </p:sp>
        <p:pic>
          <p:nvPicPr>
            <p:cNvPr id="20" name="Picture 3" descr="big-logo.png">
              <a:extLst>
                <a:ext uri="{FF2B5EF4-FFF2-40B4-BE49-F238E27FC236}">
                  <a16:creationId xmlns:a16="http://schemas.microsoft.com/office/drawing/2014/main" id="{C2342FAF-C6B6-40B1-BEB0-FC70CB4F9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20" y="4399025"/>
              <a:ext cx="710086" cy="64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10FA5A17-EC1E-485A-B1A4-DB0CC380A412}"/>
                </a:ext>
              </a:extLst>
            </p:cNvPr>
            <p:cNvSpPr/>
            <p:nvPr/>
          </p:nvSpPr>
          <p:spPr>
            <a:xfrm>
              <a:off x="1763688" y="4506580"/>
              <a:ext cx="1571213" cy="42550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>
                  <a:solidFill>
                    <a:schemeClr val="tx1"/>
                  </a:solidFill>
                </a:rPr>
                <a:t>PageComponents</a:t>
              </a: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B06E0901-B07F-449E-B5EE-510A950762BD}"/>
                </a:ext>
              </a:extLst>
            </p:cNvPr>
            <p:cNvSpPr/>
            <p:nvPr/>
          </p:nvSpPr>
          <p:spPr>
            <a:xfrm>
              <a:off x="3707904" y="4506580"/>
              <a:ext cx="1323886" cy="425508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>
                  <a:solidFill>
                    <a:schemeClr val="tx1"/>
                  </a:solidFill>
                </a:rPr>
                <a:t>PageObjects</a:t>
              </a:r>
            </a:p>
          </p:txBody>
        </p:sp>
        <p:pic>
          <p:nvPicPr>
            <p:cNvPr id="23" name="Picture 2" descr="TestNG_tutorial_pdf_training.png">
              <a:extLst>
                <a:ext uri="{FF2B5EF4-FFF2-40B4-BE49-F238E27FC236}">
                  <a16:creationId xmlns:a16="http://schemas.microsoft.com/office/drawing/2014/main" id="{948A7712-05A3-4686-B5A2-7A78CB452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4268429"/>
              <a:ext cx="710086" cy="901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Přímá spojnice se šipkou 23">
              <a:extLst>
                <a:ext uri="{FF2B5EF4-FFF2-40B4-BE49-F238E27FC236}">
                  <a16:creationId xmlns:a16="http://schemas.microsoft.com/office/drawing/2014/main" id="{7D21CBB8-EB89-44E1-91B6-83B083D8C1DD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1206906" y="4719334"/>
              <a:ext cx="556782" cy="10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Přímá spojnice se šipkou 24">
              <a:extLst>
                <a:ext uri="{FF2B5EF4-FFF2-40B4-BE49-F238E27FC236}">
                  <a16:creationId xmlns:a16="http://schemas.microsoft.com/office/drawing/2014/main" id="{5906EE13-C993-4B85-969D-7232E7BF21A2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>
              <a:off x="3334901" y="4719334"/>
              <a:ext cx="373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Přímá spojnice se šipkou 25">
              <a:extLst>
                <a:ext uri="{FF2B5EF4-FFF2-40B4-BE49-F238E27FC236}">
                  <a16:creationId xmlns:a16="http://schemas.microsoft.com/office/drawing/2014/main" id="{049C351D-199E-4C82-9A0D-89F47A791295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5031790" y="4719334"/>
              <a:ext cx="476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1DC60-AF6D-49AB-A82B-9AF40284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Patterns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16680E2-48C2-4D7A-9220-22CF8ED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Hornych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9A8059-8CB0-46C7-BD0A-0475E0E1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C6AA1B3-2F89-4977-AFA2-C5395D8920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209609"/>
            <a:ext cx="705678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6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278</Words>
  <Application>Microsoft Office PowerPoint</Application>
  <PresentationFormat>Širokoúhlá obrazovka</PresentationFormat>
  <Paragraphs>75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Advanced Automated Testing</vt:lpstr>
      <vt:lpstr>Agenda</vt:lpstr>
      <vt:lpstr>Basics rules</vt:lpstr>
      <vt:lpstr>Modification of applications</vt:lpstr>
      <vt:lpstr>Economy</vt:lpstr>
      <vt:lpstr>Economy</vt:lpstr>
      <vt:lpstr>Scope</vt:lpstr>
      <vt:lpstr>Patterns</vt:lpstr>
      <vt:lpstr>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Automated Testing</dc:title>
  <dc:creator>Jan Hornych</dc:creator>
  <cp:lastModifiedBy>Jan Hornych</cp:lastModifiedBy>
  <cp:revision>2</cp:revision>
  <dcterms:created xsi:type="dcterms:W3CDTF">2019-02-27T10:48:51Z</dcterms:created>
  <dcterms:modified xsi:type="dcterms:W3CDTF">2019-02-28T07:47:07Z</dcterms:modified>
</cp:coreProperties>
</file>