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E54C-6548-43F8-AB8F-54ABB3041D00}" type="datetimeFigureOut">
              <a:rPr lang="es-US" smtClean="0"/>
              <a:t>10/29/2021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D7D8-9E6D-4CB1-AEAA-DB4C87F7311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09981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E54C-6548-43F8-AB8F-54ABB3041D00}" type="datetimeFigureOut">
              <a:rPr lang="es-US" smtClean="0"/>
              <a:t>10/29/2021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D7D8-9E6D-4CB1-AEAA-DB4C87F7311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18619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E54C-6548-43F8-AB8F-54ABB3041D00}" type="datetimeFigureOut">
              <a:rPr lang="es-US" smtClean="0"/>
              <a:t>10/29/2021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D7D8-9E6D-4CB1-AEAA-DB4C87F7311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81062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E54C-6548-43F8-AB8F-54ABB3041D00}" type="datetimeFigureOut">
              <a:rPr lang="es-US" smtClean="0"/>
              <a:t>10/29/2021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D7D8-9E6D-4CB1-AEAA-DB4C87F7311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7683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E54C-6548-43F8-AB8F-54ABB3041D00}" type="datetimeFigureOut">
              <a:rPr lang="es-US" smtClean="0"/>
              <a:t>10/29/2021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D7D8-9E6D-4CB1-AEAA-DB4C87F7311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64817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E54C-6548-43F8-AB8F-54ABB3041D00}" type="datetimeFigureOut">
              <a:rPr lang="es-US" smtClean="0"/>
              <a:t>10/29/2021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D7D8-9E6D-4CB1-AEAA-DB4C87F7311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9447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E54C-6548-43F8-AB8F-54ABB3041D00}" type="datetimeFigureOut">
              <a:rPr lang="es-US" smtClean="0"/>
              <a:t>10/29/2021</a:t>
            </a:fld>
            <a:endParaRPr lang="es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D7D8-9E6D-4CB1-AEAA-DB4C87F7311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56467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E54C-6548-43F8-AB8F-54ABB3041D00}" type="datetimeFigureOut">
              <a:rPr lang="es-US" smtClean="0"/>
              <a:t>10/29/2021</a:t>
            </a:fld>
            <a:endParaRPr lang="es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D7D8-9E6D-4CB1-AEAA-DB4C87F7311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265384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E54C-6548-43F8-AB8F-54ABB3041D00}" type="datetimeFigureOut">
              <a:rPr lang="es-US" smtClean="0"/>
              <a:t>10/29/2021</a:t>
            </a:fld>
            <a:endParaRPr lang="es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D7D8-9E6D-4CB1-AEAA-DB4C87F7311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0916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E54C-6548-43F8-AB8F-54ABB3041D00}" type="datetimeFigureOut">
              <a:rPr lang="es-US" smtClean="0"/>
              <a:t>10/29/2021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D7D8-9E6D-4CB1-AEAA-DB4C87F7311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52464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E54C-6548-43F8-AB8F-54ABB3041D00}" type="datetimeFigureOut">
              <a:rPr lang="es-US" smtClean="0"/>
              <a:t>10/29/2021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D7D8-9E6D-4CB1-AEAA-DB4C87F7311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80711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3E54C-6548-43F8-AB8F-54ABB3041D00}" type="datetimeFigureOut">
              <a:rPr lang="es-US" smtClean="0"/>
              <a:t>10/29/2021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3D7D8-9E6D-4CB1-AEAA-DB4C87F7311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67746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Vista desde lo alto de una montaña&#10;&#10;Descripción generada automáticamente con confianza baja">
            <a:extLst>
              <a:ext uri="{FF2B5EF4-FFF2-40B4-BE49-F238E27FC236}">
                <a16:creationId xmlns:a16="http://schemas.microsoft.com/office/drawing/2014/main" id="{EB478AAD-956C-4433-A730-942276C0CE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9" r="-2" b="30857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12" name="Imagen 11" descr="Un niño sentado en una montaña&#10;&#10;Descripción generada automáticamente con confianza baja">
            <a:extLst>
              <a:ext uri="{FF2B5EF4-FFF2-40B4-BE49-F238E27FC236}">
                <a16:creationId xmlns:a16="http://schemas.microsoft.com/office/drawing/2014/main" id="{58374E00-1F4C-41D9-935C-23DC838906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46" r="-2" b="25880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1CF246-974B-4DAB-BEA7-D8AC51599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" y="1524659"/>
            <a:ext cx="5019074" cy="2774088"/>
          </a:xfrm>
        </p:spPr>
        <p:txBody>
          <a:bodyPr>
            <a:normAutofit/>
          </a:bodyPr>
          <a:lstStyle/>
          <a:p>
            <a:pPr algn="l"/>
            <a:r>
              <a:rPr lang="en-US" sz="5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5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ourist destination I would like to visit</a:t>
            </a:r>
            <a:endParaRPr lang="es-US" sz="5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0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7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Calibri</vt:lpstr>
      <vt:lpstr>Calibri Light</vt:lpstr>
      <vt:lpstr>Office Theme</vt:lpstr>
      <vt:lpstr>Tourist destination I would like to visit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Tourist destination I would like to visit</dc:title>
  <dc:creator>Hanzel Geovany Urrutia Vanegas</dc:creator>
  <cp:lastModifiedBy>Hanzel Geovany Urrutia Vanegas</cp:lastModifiedBy>
  <cp:revision>1</cp:revision>
  <dcterms:created xsi:type="dcterms:W3CDTF">2021-10-30T02:50:06Z</dcterms:created>
  <dcterms:modified xsi:type="dcterms:W3CDTF">2021-10-30T03:21:52Z</dcterms:modified>
</cp:coreProperties>
</file>