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1541"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5/20/2020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5/20/2020</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62000"/>
            <a:ext cx="7543800" cy="2593975"/>
          </a:xfrm>
        </p:spPr>
        <p:txBody>
          <a:bodyPr/>
          <a:lstStyle/>
          <a:p>
            <a:pPr algn="ctr"/>
            <a:r>
              <a:rPr lang="en-US" dirty="0">
                <a:latin typeface="Arial Black" pitchFamily="34" charset="0"/>
              </a:rPr>
              <a:t>New York Crime Analysis</a:t>
            </a:r>
          </a:p>
        </p:txBody>
      </p:sp>
      <p:sp>
        <p:nvSpPr>
          <p:cNvPr id="3" name="Subtitle 2"/>
          <p:cNvSpPr>
            <a:spLocks noGrp="1"/>
          </p:cNvSpPr>
          <p:nvPr>
            <p:ph type="subTitle" idx="1"/>
          </p:nvPr>
        </p:nvSpPr>
        <p:spPr>
          <a:xfrm>
            <a:off x="685800" y="4267200"/>
            <a:ext cx="6461760" cy="1828800"/>
          </a:xfrm>
        </p:spPr>
        <p:txBody>
          <a:bodyPr>
            <a:normAutofit fontScale="92500" lnSpcReduction="20000"/>
          </a:bodyPr>
          <a:lstStyle/>
          <a:p>
            <a:r>
              <a:rPr lang="en-US" dirty="0">
                <a:latin typeface="Arial Black" pitchFamily="34" charset="0"/>
              </a:rPr>
              <a:t>Presented by:</a:t>
            </a:r>
          </a:p>
          <a:p>
            <a:endParaRPr lang="en-US" dirty="0">
              <a:latin typeface="Arial Black" pitchFamily="34" charset="0"/>
            </a:endParaRPr>
          </a:p>
          <a:p>
            <a:r>
              <a:rPr kumimoji="1" lang="en-US" altLang="zh-CN" dirty="0">
                <a:latin typeface="Arial Black" pitchFamily="34" charset="0"/>
              </a:rPr>
              <a:t>Hanzhang Xiong</a:t>
            </a:r>
            <a:endParaRPr lang="en-US" dirty="0">
              <a:latin typeface="Arial Black" pitchFamily="34" charset="0"/>
            </a:endParaRPr>
          </a:p>
          <a:p>
            <a:r>
              <a:rPr lang="en-US" dirty="0" err="1">
                <a:latin typeface="Arial Black" pitchFamily="34" charset="0"/>
              </a:rPr>
              <a:t>Shubham</a:t>
            </a:r>
            <a:r>
              <a:rPr lang="en-US" dirty="0">
                <a:latin typeface="Arial Black" pitchFamily="34" charset="0"/>
              </a:rPr>
              <a:t> </a:t>
            </a:r>
            <a:r>
              <a:rPr lang="en-US" dirty="0" err="1">
                <a:latin typeface="Arial Black" pitchFamily="34" charset="0"/>
              </a:rPr>
              <a:t>Garg</a:t>
            </a:r>
            <a:endParaRPr lang="en-US" dirty="0">
              <a:latin typeface="Arial Black" pitchFamily="34" charset="0"/>
            </a:endParaRPr>
          </a:p>
          <a:p>
            <a:r>
              <a:rPr lang="en-US" dirty="0"/>
              <a:t> </a:t>
            </a:r>
          </a:p>
          <a:p>
            <a:endParaRPr lang="en-US" dirty="0"/>
          </a:p>
        </p:txBody>
      </p:sp>
    </p:spTree>
    <p:extLst>
      <p:ext uri="{BB962C8B-B14F-4D97-AF65-F5344CB8AC3E}">
        <p14:creationId xmlns:p14="http://schemas.microsoft.com/office/powerpoint/2010/main" val="2454896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lstStyle/>
          <a:p>
            <a:r>
              <a:rPr lang="en-US" b="1" dirty="0"/>
              <a:t>Data &amp; Objective</a:t>
            </a:r>
          </a:p>
        </p:txBody>
      </p:sp>
      <p:sp>
        <p:nvSpPr>
          <p:cNvPr id="3" name="Content Placeholder 2"/>
          <p:cNvSpPr>
            <a:spLocks noGrp="1"/>
          </p:cNvSpPr>
          <p:nvPr>
            <p:ph idx="1"/>
          </p:nvPr>
        </p:nvSpPr>
        <p:spPr>
          <a:xfrm>
            <a:off x="457200" y="1219200"/>
            <a:ext cx="8229600" cy="5334000"/>
          </a:xfrm>
        </p:spPr>
        <p:txBody>
          <a:bodyPr>
            <a:normAutofit/>
          </a:bodyPr>
          <a:lstStyle/>
          <a:p>
            <a:pPr marL="457200" indent="-342900"/>
            <a:r>
              <a:rPr lang="en-US" sz="2000" dirty="0"/>
              <a:t>The data source is the New York Police Department website and the dataset includes all the violation crimes reported to the NYPD for all quarters up to September 2019.</a:t>
            </a:r>
          </a:p>
          <a:p>
            <a:pPr marL="457200" indent="-342900"/>
            <a:endParaRPr lang="en-US" sz="2000" dirty="0"/>
          </a:p>
          <a:p>
            <a:pPr marL="457200" indent="-342900"/>
            <a:r>
              <a:rPr lang="en-US" sz="2000" dirty="0"/>
              <a:t>Initially, the dataset consisted of around 347,000 rows and 34 variables. The data also records the attempted crimes i.e. whether or not the crime was successful it is featured in the dataset.</a:t>
            </a:r>
          </a:p>
          <a:p>
            <a:pPr marL="457200" indent="-342900"/>
            <a:endParaRPr lang="en-US" sz="2000" dirty="0"/>
          </a:p>
          <a:p>
            <a:pPr marL="457200" indent="-342900"/>
            <a:r>
              <a:rPr lang="en-US" sz="2000" dirty="0"/>
              <a:t>The report date variable in the dataset represents the date the incident was reported to the NYPD. Some crimes may have occurred before they were reported.</a:t>
            </a:r>
          </a:p>
          <a:p>
            <a:pPr marL="457200" indent="-342900"/>
            <a:endParaRPr lang="en-US" sz="2000" dirty="0"/>
          </a:p>
          <a:p>
            <a:pPr marL="457200" indent="-342900"/>
            <a:r>
              <a:rPr lang="en-US" sz="2000" dirty="0"/>
              <a:t> Our analysis aims to answer questions that helps the whole community get a clear sense of how safe the city is and what is NYPD’s role in eliminating these crimes.</a:t>
            </a:r>
          </a:p>
          <a:p>
            <a:pPr marL="114300" indent="0">
              <a:buNone/>
            </a:pPr>
            <a:endParaRPr lang="en-US" sz="2000" dirty="0"/>
          </a:p>
          <a:p>
            <a:pPr marL="114300" indent="0">
              <a:buNone/>
            </a:pPr>
            <a:endParaRPr lang="en-US" dirty="0"/>
          </a:p>
        </p:txBody>
      </p:sp>
    </p:spTree>
    <p:extLst>
      <p:ext uri="{BB962C8B-B14F-4D97-AF65-F5344CB8AC3E}">
        <p14:creationId xmlns:p14="http://schemas.microsoft.com/office/powerpoint/2010/main" val="3742260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81000"/>
            <a:ext cx="4846637" cy="286702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522890"/>
            <a:ext cx="5428589" cy="301942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9565" y="544286"/>
            <a:ext cx="4344435" cy="26670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1600" y="3522890"/>
            <a:ext cx="3962400" cy="2924855"/>
          </a:xfrm>
          <a:prstGeom prst="rect">
            <a:avLst/>
          </a:prstGeom>
        </p:spPr>
      </p:pic>
    </p:spTree>
    <p:extLst>
      <p:ext uri="{BB962C8B-B14F-4D97-AF65-F5344CB8AC3E}">
        <p14:creationId xmlns:p14="http://schemas.microsoft.com/office/powerpoint/2010/main" val="203866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57" y="381000"/>
            <a:ext cx="5453743" cy="3124200"/>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657600"/>
            <a:ext cx="4800600" cy="304302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14460" y="533400"/>
            <a:ext cx="3434341" cy="2971800"/>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53000" y="3646714"/>
            <a:ext cx="4191000" cy="3211286"/>
          </a:xfrm>
          <a:prstGeom prst="rect">
            <a:avLst/>
          </a:prstGeom>
        </p:spPr>
      </p:pic>
    </p:spTree>
    <p:extLst>
      <p:ext uri="{BB962C8B-B14F-4D97-AF65-F5344CB8AC3E}">
        <p14:creationId xmlns:p14="http://schemas.microsoft.com/office/powerpoint/2010/main" val="4251207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during analysis</a:t>
            </a:r>
          </a:p>
        </p:txBody>
      </p:sp>
      <p:sp>
        <p:nvSpPr>
          <p:cNvPr id="3" name="Content Placeholder 2"/>
          <p:cNvSpPr>
            <a:spLocks noGrp="1"/>
          </p:cNvSpPr>
          <p:nvPr>
            <p:ph idx="1"/>
          </p:nvPr>
        </p:nvSpPr>
        <p:spPr/>
        <p:txBody>
          <a:bodyPr>
            <a:normAutofit lnSpcReduction="10000"/>
          </a:bodyPr>
          <a:lstStyle/>
          <a:p>
            <a:r>
              <a:rPr lang="en-US" dirty="0"/>
              <a:t> The dataset contained a variables that were not relevant to our analysis. There were a lot of null valued columns that needed to be removed.</a:t>
            </a:r>
          </a:p>
          <a:p>
            <a:endParaRPr lang="en-US" dirty="0"/>
          </a:p>
          <a:p>
            <a:r>
              <a:rPr lang="en-US" dirty="0"/>
              <a:t> The dataset was very messy and a lot of relevant variables required data imputation. This process took a lot of time.</a:t>
            </a:r>
          </a:p>
          <a:p>
            <a:endParaRPr lang="en-US" dirty="0"/>
          </a:p>
          <a:p>
            <a:r>
              <a:rPr lang="en-US" dirty="0"/>
              <a:t> Creating calculated variables for visualization: There were variables that needed to be created by applying some calculation to carry out the analysis. Example, the average time taken to solve a case required creation of additional variable. This required a lot of brainstorming.  </a:t>
            </a:r>
          </a:p>
        </p:txBody>
      </p:sp>
    </p:spTree>
    <p:extLst>
      <p:ext uri="{BB962C8B-B14F-4D97-AF65-F5344CB8AC3E}">
        <p14:creationId xmlns:p14="http://schemas.microsoft.com/office/powerpoint/2010/main" val="3671664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6600" b="1" dirty="0"/>
              <a:t>THANK YOU</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452353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96</TotalTime>
  <Words>248</Words>
  <Application>Microsoft Office PowerPoint</Application>
  <PresentationFormat>全屏显示(4:3)</PresentationFormat>
  <Paragraphs>21</Paragraphs>
  <Slides>6</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6</vt:i4>
      </vt:variant>
    </vt:vector>
  </HeadingPairs>
  <TitlesOfParts>
    <vt:vector size="9" baseType="lpstr">
      <vt:lpstr>Arial</vt:lpstr>
      <vt:lpstr>Arial Black</vt:lpstr>
      <vt:lpstr>Clarity</vt:lpstr>
      <vt:lpstr>New York Crime Analysis</vt:lpstr>
      <vt:lpstr>Data &amp; Objective</vt:lpstr>
      <vt:lpstr>PowerPoint 演示文稿</vt:lpstr>
      <vt:lpstr>PowerPoint 演示文稿</vt:lpstr>
      <vt:lpstr>Challenges during analysis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Alienware</dc:creator>
  <cp:lastModifiedBy>Hanzhang Xiong</cp:lastModifiedBy>
  <cp:revision>9</cp:revision>
  <dcterms:created xsi:type="dcterms:W3CDTF">2006-08-16T00:00:00Z</dcterms:created>
  <dcterms:modified xsi:type="dcterms:W3CDTF">2020-05-20T23:07:53Z</dcterms:modified>
</cp:coreProperties>
</file>