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8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BED5-0B83-481E-B9BA-155B5E5AEF7E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5BB8-1491-446C-990C-4AA61E53E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/>
              <p:cNvSpPr/>
              <p:nvPr/>
            </p:nvSpPr>
            <p:spPr>
              <a:xfrm>
                <a:off x="3936621" y="2667309"/>
                <a:ext cx="1899141" cy="801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s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/>
                      <m:t>A</m:t>
                    </m:r>
                    <m:r>
                      <a:rPr lang="en-US" altLang="zh-CN" sz="2000" b="0" i="0"/>
                      <m:t>∗</m:t>
                    </m:r>
                    <m:r>
                      <m:rPr>
                        <m:sty m:val="p"/>
                      </m:rPr>
                      <a:rPr lang="en-US" altLang="zh-CN" sz="2000" b="0" i="0"/>
                      <m:t>s</m:t>
                    </m:r>
                    <m:r>
                      <a:rPr lang="en-US" altLang="zh-CN" sz="2000" b="0" i="0"/>
                      <m:t>+</m:t>
                    </m:r>
                    <m:sSubSup>
                      <m:sSubSupPr>
                        <m:ctrlPr>
                          <a:rPr lang="zh-CN" altLang="zh-CN" sz="2000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/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/>
                          <m:t>r</m:t>
                        </m:r>
                      </m:sub>
                      <m:sup>
                        <m:r>
                          <a:rPr lang="en-US" altLang="zh-CN" sz="2000" b="0" i="0"/>
                          <m:t>′</m:t>
                        </m:r>
                      </m:sup>
                    </m:sSubSup>
                  </m:oMath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4" name="矩形: 圆角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21" y="2667309"/>
                <a:ext cx="1899141" cy="801859"/>
              </a:xfrm>
              <a:prstGeom prst="roundRect">
                <a:avLst/>
              </a:prstGeom>
              <a:blipFill>
                <a:blip r:embed="rId2"/>
                <a:stretch>
                  <a:fillRect l="-639" t="-15789" r="-3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372720" y="4154292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POK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918974" y="2059561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918974" y="2806997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2633011" y="1406770"/>
            <a:ext cx="288393" cy="1619158"/>
          </a:xfrm>
          <a:custGeom>
            <a:avLst/>
            <a:gdLst>
              <a:gd name="connsiteX0" fmla="*/ 0 w 225154"/>
              <a:gd name="connsiteY0" fmla="*/ 36548 h 1014047"/>
              <a:gd name="connsiteX1" fmla="*/ 126609 w 225154"/>
              <a:gd name="connsiteY1" fmla="*/ 36548 h 1014047"/>
              <a:gd name="connsiteX2" fmla="*/ 140677 w 225154"/>
              <a:gd name="connsiteY2" fmla="*/ 416375 h 1014047"/>
              <a:gd name="connsiteX3" fmla="*/ 225083 w 225154"/>
              <a:gd name="connsiteY3" fmla="*/ 444511 h 1014047"/>
              <a:gd name="connsiteX4" fmla="*/ 154745 w 225154"/>
              <a:gd name="connsiteY4" fmla="*/ 528917 h 1014047"/>
              <a:gd name="connsiteX5" fmla="*/ 126609 w 225154"/>
              <a:gd name="connsiteY5" fmla="*/ 979083 h 1014047"/>
              <a:gd name="connsiteX6" fmla="*/ 42203 w 225154"/>
              <a:gd name="connsiteY6" fmla="*/ 979083 h 101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54" h="1014047">
                <a:moveTo>
                  <a:pt x="0" y="36548"/>
                </a:moveTo>
                <a:cubicBezTo>
                  <a:pt x="51581" y="4896"/>
                  <a:pt x="103163" y="-26756"/>
                  <a:pt x="126609" y="36548"/>
                </a:cubicBezTo>
                <a:cubicBezTo>
                  <a:pt x="150055" y="99852"/>
                  <a:pt x="124265" y="348381"/>
                  <a:pt x="140677" y="416375"/>
                </a:cubicBezTo>
                <a:cubicBezTo>
                  <a:pt x="157089" y="484369"/>
                  <a:pt x="222738" y="425754"/>
                  <a:pt x="225083" y="444511"/>
                </a:cubicBezTo>
                <a:cubicBezTo>
                  <a:pt x="227428" y="463268"/>
                  <a:pt x="171157" y="439822"/>
                  <a:pt x="154745" y="528917"/>
                </a:cubicBezTo>
                <a:cubicBezTo>
                  <a:pt x="138333" y="618012"/>
                  <a:pt x="145366" y="904055"/>
                  <a:pt x="126609" y="979083"/>
                </a:cubicBezTo>
                <a:cubicBezTo>
                  <a:pt x="107852" y="1054111"/>
                  <a:pt x="75027" y="986117"/>
                  <a:pt x="42203" y="97908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87137" y="2778861"/>
            <a:ext cx="82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H(s)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2230" y="1177614"/>
            <a:ext cx="111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altLang="zh-C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s,b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5078" y="2806629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69449" y="3286284"/>
            <a:ext cx="149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518737" y="1954053"/>
            <a:ext cx="165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3438974" y="3054171"/>
            <a:ext cx="4976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 flipV="1">
            <a:off x="5835762" y="3053182"/>
            <a:ext cx="1083212" cy="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6555551" y="2319813"/>
            <a:ext cx="0" cy="7206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>
            <a:off x="6555551" y="2319813"/>
            <a:ext cx="36342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 flipV="1">
            <a:off x="3687797" y="2207271"/>
            <a:ext cx="0" cy="833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687797" y="2207271"/>
            <a:ext cx="32311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/>
          <p:cNvSpPr/>
          <p:nvPr/>
        </p:nvSpPr>
        <p:spPr>
          <a:xfrm rot="5400000">
            <a:off x="8792319" y="2789606"/>
            <a:ext cx="457504" cy="509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/>
          <p:cNvCxnSpPr>
            <a:stCxn id="7" idx="3"/>
            <a:endCxn id="38" idx="3"/>
          </p:cNvCxnSpPr>
          <p:nvPr/>
        </p:nvCxnSpPr>
        <p:spPr>
          <a:xfrm flipV="1">
            <a:off x="7945915" y="3044280"/>
            <a:ext cx="820483" cy="22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707908" y="1835837"/>
            <a:ext cx="618978" cy="618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3956545" y="1406770"/>
            <a:ext cx="4329332" cy="4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endCxn id="41" idx="1"/>
          </p:cNvCxnSpPr>
          <p:nvPr/>
        </p:nvCxnSpPr>
        <p:spPr>
          <a:xfrm>
            <a:off x="8269482" y="1409692"/>
            <a:ext cx="529073" cy="516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3"/>
            <a:endCxn id="41" idx="2"/>
          </p:cNvCxnSpPr>
          <p:nvPr/>
        </p:nvCxnSpPr>
        <p:spPr>
          <a:xfrm flipV="1">
            <a:off x="7945915" y="2145326"/>
            <a:ext cx="761993" cy="174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4"/>
            <a:endCxn id="38" idx="1"/>
          </p:cNvCxnSpPr>
          <p:nvPr/>
        </p:nvCxnSpPr>
        <p:spPr>
          <a:xfrm>
            <a:off x="9017397" y="2454815"/>
            <a:ext cx="3674" cy="4750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0"/>
            <a:endCxn id="4" idx="2"/>
          </p:cNvCxnSpPr>
          <p:nvPr/>
        </p:nvCxnSpPr>
        <p:spPr>
          <a:xfrm flipV="1">
            <a:off x="4886191" y="3469168"/>
            <a:ext cx="1" cy="685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4843986" y="3511986"/>
                <a:ext cx="393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altLang="zh-CN" sz="28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86" y="3511986"/>
                <a:ext cx="3938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5977607" y="2589811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9</cp:revision>
  <dcterms:created xsi:type="dcterms:W3CDTF">2017-04-23T10:41:31Z</dcterms:created>
  <dcterms:modified xsi:type="dcterms:W3CDTF">2017-04-23T11:06:37Z</dcterms:modified>
</cp:coreProperties>
</file>