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0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5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FBCB-BD06-4D56-8FB2-F5F0122174C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48650"/>
              </p:ext>
            </p:extLst>
          </p:nvPr>
        </p:nvGraphicFramePr>
        <p:xfrm>
          <a:off x="914402" y="466455"/>
          <a:ext cx="1025534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1">
                  <a:extLst>
                    <a:ext uri="{9D8B030D-6E8A-4147-A177-3AD203B41FA5}">
                      <a16:colId xmlns:a16="http://schemas.microsoft.com/office/drawing/2014/main" val="3250803317"/>
                    </a:ext>
                  </a:extLst>
                </a:gridCol>
                <a:gridCol w="6139524">
                  <a:extLst>
                    <a:ext uri="{9D8B030D-6E8A-4147-A177-3AD203B41FA5}">
                      <a16:colId xmlns:a16="http://schemas.microsoft.com/office/drawing/2014/main" val="2435742087"/>
                    </a:ext>
                  </a:extLst>
                </a:gridCol>
                <a:gridCol w="1163193">
                  <a:extLst>
                    <a:ext uri="{9D8B030D-6E8A-4147-A177-3AD203B41FA5}">
                      <a16:colId xmlns:a16="http://schemas.microsoft.com/office/drawing/2014/main" val="2477893770"/>
                    </a:ext>
                  </a:extLst>
                </a:gridCol>
                <a:gridCol w="1184880">
                  <a:extLst>
                    <a:ext uri="{9D8B030D-6E8A-4147-A177-3AD203B41FA5}">
                      <a16:colId xmlns:a16="http://schemas.microsoft.com/office/drawing/2014/main" val="2894611058"/>
                    </a:ext>
                  </a:extLst>
                </a:gridCol>
                <a:gridCol w="817157">
                  <a:extLst>
                    <a:ext uri="{9D8B030D-6E8A-4147-A177-3AD203B41FA5}">
                      <a16:colId xmlns:a16="http://schemas.microsoft.com/office/drawing/2014/main" val="106003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8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Implementation in software(Python)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the hardware structure of encoder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0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encoder (VHDL)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3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hash function(VHDL)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the hardware structure of decoder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decoder(VHDL)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93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the rest part(VHDL)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10d 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101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Writing master 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40d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7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9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13</cp:revision>
  <dcterms:created xsi:type="dcterms:W3CDTF">2017-04-23T14:33:56Z</dcterms:created>
  <dcterms:modified xsi:type="dcterms:W3CDTF">2017-04-27T20:29:40Z</dcterms:modified>
</cp:coreProperties>
</file>