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718D-7FE2-4536-AE2B-A89C7A24725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3657598" y="3080823"/>
                <a:ext cx="1688123" cy="801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b="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8" y="3080823"/>
                <a:ext cx="1688123" cy="8018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16259" y="3221501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TRNG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616592" y="4199204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POK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981165" y="1744391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4332854" y="4276580"/>
            <a:ext cx="351692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971735" y="2342267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cxnSp>
        <p:nvCxnSpPr>
          <p:cNvPr id="20" name="直接箭头连接符 19"/>
          <p:cNvCxnSpPr>
            <a:cxnSpLocks/>
            <a:stCxn id="7" idx="3"/>
          </p:cNvCxnSpPr>
          <p:nvPr/>
        </p:nvCxnSpPr>
        <p:spPr>
          <a:xfrm>
            <a:off x="2743200" y="3481754"/>
            <a:ext cx="9003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8283" y="3355140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>
            <a:stCxn id="17" idx="0"/>
            <a:endCxn id="6" idx="2"/>
          </p:cNvCxnSpPr>
          <p:nvPr/>
        </p:nvCxnSpPr>
        <p:spPr>
          <a:xfrm flipH="1" flipV="1">
            <a:off x="4501660" y="3882682"/>
            <a:ext cx="7040" cy="393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17" idx="2"/>
          </p:cNvCxnSpPr>
          <p:nvPr/>
        </p:nvCxnSpPr>
        <p:spPr>
          <a:xfrm flipV="1">
            <a:off x="3643533" y="4452426"/>
            <a:ext cx="689321" cy="70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6413" y="4051495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445385" y="3800839"/>
                <a:ext cx="393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85" y="3800839"/>
                <a:ext cx="393896" cy="461665"/>
              </a:xfrm>
              <a:prstGeom prst="rect">
                <a:avLst/>
              </a:prstGeom>
              <a:blipFill>
                <a:blip r:embed="rId3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endCxn id="17" idx="6"/>
          </p:cNvCxnSpPr>
          <p:nvPr/>
        </p:nvCxnSpPr>
        <p:spPr>
          <a:xfrm flipH="1">
            <a:off x="4684546" y="4452426"/>
            <a:ext cx="66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387932" y="4199212"/>
                <a:ext cx="77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32" y="4199212"/>
                <a:ext cx="773718" cy="461665"/>
              </a:xfrm>
              <a:prstGeom prst="rect">
                <a:avLst/>
              </a:prstGeom>
              <a:blipFill>
                <a:blip r:embed="rId4"/>
                <a:stretch>
                  <a:fillRect r="-1259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cxnSpLocks/>
            <a:stCxn id="6" idx="3"/>
            <a:endCxn id="38" idx="1"/>
          </p:cNvCxnSpPr>
          <p:nvPr/>
        </p:nvCxnSpPr>
        <p:spPr>
          <a:xfrm flipV="1">
            <a:off x="5345720" y="3468487"/>
            <a:ext cx="201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364438" y="3206877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接箭头连接符 41"/>
          <p:cNvCxnSpPr>
            <a:cxnSpLocks/>
            <a:endCxn id="11" idx="1"/>
          </p:cNvCxnSpPr>
          <p:nvPr/>
        </p:nvCxnSpPr>
        <p:spPr>
          <a:xfrm>
            <a:off x="3165231" y="2004643"/>
            <a:ext cx="81593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cxnSpLocks/>
            <a:stCxn id="22" idx="0"/>
          </p:cNvCxnSpPr>
          <p:nvPr/>
        </p:nvCxnSpPr>
        <p:spPr>
          <a:xfrm flipV="1">
            <a:off x="3165231" y="2004644"/>
            <a:ext cx="0" cy="14771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641145" y="2743198"/>
            <a:ext cx="0" cy="738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641145" y="2743198"/>
            <a:ext cx="3305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8" idx="1"/>
          </p:cNvCxnSpPr>
          <p:nvPr/>
        </p:nvCxnSpPr>
        <p:spPr>
          <a:xfrm>
            <a:off x="3165231" y="2602519"/>
            <a:ext cx="280650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</p:cNvCxnSpPr>
          <p:nvPr/>
        </p:nvCxnSpPr>
        <p:spPr>
          <a:xfrm flipV="1">
            <a:off x="5008106" y="2004643"/>
            <a:ext cx="225785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294093" y="1727600"/>
            <a:ext cx="82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H(s)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29265" y="2339552"/>
            <a:ext cx="111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altLang="zh-C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s,b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直接箭头连接符 60"/>
          <p:cNvCxnSpPr>
            <a:stCxn id="18" idx="3"/>
            <a:endCxn id="59" idx="1"/>
          </p:cNvCxnSpPr>
          <p:nvPr/>
        </p:nvCxnSpPr>
        <p:spPr>
          <a:xfrm flipV="1">
            <a:off x="6998676" y="2601162"/>
            <a:ext cx="330589" cy="1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778237" y="1744391"/>
            <a:ext cx="149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792303" y="2684212"/>
            <a:ext cx="165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8447648" y="2551907"/>
            <a:ext cx="274320" cy="1063489"/>
          </a:xfrm>
          <a:custGeom>
            <a:avLst/>
            <a:gdLst>
              <a:gd name="connsiteX0" fmla="*/ 0 w 225154"/>
              <a:gd name="connsiteY0" fmla="*/ 36548 h 1014047"/>
              <a:gd name="connsiteX1" fmla="*/ 126609 w 225154"/>
              <a:gd name="connsiteY1" fmla="*/ 36548 h 1014047"/>
              <a:gd name="connsiteX2" fmla="*/ 140677 w 225154"/>
              <a:gd name="connsiteY2" fmla="*/ 416375 h 1014047"/>
              <a:gd name="connsiteX3" fmla="*/ 225083 w 225154"/>
              <a:gd name="connsiteY3" fmla="*/ 444511 h 1014047"/>
              <a:gd name="connsiteX4" fmla="*/ 154745 w 225154"/>
              <a:gd name="connsiteY4" fmla="*/ 528917 h 1014047"/>
              <a:gd name="connsiteX5" fmla="*/ 126609 w 225154"/>
              <a:gd name="connsiteY5" fmla="*/ 979083 h 1014047"/>
              <a:gd name="connsiteX6" fmla="*/ 42203 w 225154"/>
              <a:gd name="connsiteY6" fmla="*/ 979083 h 101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54" h="1014047">
                <a:moveTo>
                  <a:pt x="0" y="36548"/>
                </a:moveTo>
                <a:cubicBezTo>
                  <a:pt x="51581" y="4896"/>
                  <a:pt x="103163" y="-26756"/>
                  <a:pt x="126609" y="36548"/>
                </a:cubicBezTo>
                <a:cubicBezTo>
                  <a:pt x="150055" y="99852"/>
                  <a:pt x="124265" y="348381"/>
                  <a:pt x="140677" y="416375"/>
                </a:cubicBezTo>
                <a:cubicBezTo>
                  <a:pt x="157089" y="484369"/>
                  <a:pt x="222738" y="425754"/>
                  <a:pt x="225083" y="444511"/>
                </a:cubicBezTo>
                <a:cubicBezTo>
                  <a:pt x="227428" y="463268"/>
                  <a:pt x="171157" y="439822"/>
                  <a:pt x="154745" y="528917"/>
                </a:cubicBezTo>
                <a:cubicBezTo>
                  <a:pt x="138333" y="618012"/>
                  <a:pt x="145366" y="904055"/>
                  <a:pt x="126609" y="979083"/>
                </a:cubicBezTo>
                <a:cubicBezTo>
                  <a:pt x="107852" y="1054111"/>
                  <a:pt x="75027" y="986117"/>
                  <a:pt x="42203" y="97908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9</cp:revision>
  <dcterms:created xsi:type="dcterms:W3CDTF">2017-04-23T10:16:23Z</dcterms:created>
  <dcterms:modified xsi:type="dcterms:W3CDTF">2017-04-23T20:36:57Z</dcterms:modified>
</cp:coreProperties>
</file>