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8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BED5-0B83-481E-B9BA-155B5E5AEF7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/>
              <p:cNvSpPr/>
              <p:nvPr/>
            </p:nvSpPr>
            <p:spPr>
              <a:xfrm>
                <a:off x="2276631" y="1663814"/>
                <a:ext cx="1899141" cy="801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s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b="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31" y="1663814"/>
                <a:ext cx="1899141" cy="801859"/>
              </a:xfrm>
              <a:prstGeom prst="roundRect">
                <a:avLst/>
              </a:prstGeom>
              <a:blipFill>
                <a:blip r:embed="rId2"/>
                <a:stretch>
                  <a:fillRect l="-637" t="-14286" r="-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12730" y="3150797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POK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258984" y="1056066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258984" y="1803502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973021" y="403275"/>
            <a:ext cx="288393" cy="1619158"/>
          </a:xfrm>
          <a:custGeom>
            <a:avLst/>
            <a:gdLst>
              <a:gd name="connsiteX0" fmla="*/ 0 w 225154"/>
              <a:gd name="connsiteY0" fmla="*/ 36548 h 1014047"/>
              <a:gd name="connsiteX1" fmla="*/ 126609 w 225154"/>
              <a:gd name="connsiteY1" fmla="*/ 36548 h 1014047"/>
              <a:gd name="connsiteX2" fmla="*/ 140677 w 225154"/>
              <a:gd name="connsiteY2" fmla="*/ 416375 h 1014047"/>
              <a:gd name="connsiteX3" fmla="*/ 225083 w 225154"/>
              <a:gd name="connsiteY3" fmla="*/ 444511 h 1014047"/>
              <a:gd name="connsiteX4" fmla="*/ 154745 w 225154"/>
              <a:gd name="connsiteY4" fmla="*/ 528917 h 1014047"/>
              <a:gd name="connsiteX5" fmla="*/ 126609 w 225154"/>
              <a:gd name="connsiteY5" fmla="*/ 979083 h 1014047"/>
              <a:gd name="connsiteX6" fmla="*/ 42203 w 225154"/>
              <a:gd name="connsiteY6" fmla="*/ 979083 h 101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54" h="1014047">
                <a:moveTo>
                  <a:pt x="0" y="36548"/>
                </a:moveTo>
                <a:cubicBezTo>
                  <a:pt x="51581" y="4896"/>
                  <a:pt x="103163" y="-26756"/>
                  <a:pt x="126609" y="36548"/>
                </a:cubicBezTo>
                <a:cubicBezTo>
                  <a:pt x="150055" y="99852"/>
                  <a:pt x="124265" y="348381"/>
                  <a:pt x="140677" y="416375"/>
                </a:cubicBezTo>
                <a:cubicBezTo>
                  <a:pt x="157089" y="484369"/>
                  <a:pt x="222738" y="425754"/>
                  <a:pt x="225083" y="444511"/>
                </a:cubicBezTo>
                <a:cubicBezTo>
                  <a:pt x="227428" y="463268"/>
                  <a:pt x="171157" y="439822"/>
                  <a:pt x="154745" y="528917"/>
                </a:cubicBezTo>
                <a:cubicBezTo>
                  <a:pt x="138333" y="618012"/>
                  <a:pt x="145366" y="904055"/>
                  <a:pt x="126609" y="979083"/>
                </a:cubicBezTo>
                <a:cubicBezTo>
                  <a:pt x="107852" y="1054111"/>
                  <a:pt x="75027" y="986117"/>
                  <a:pt x="42203" y="97908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27147" y="1775366"/>
            <a:ext cx="82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H(s)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2240" y="174119"/>
            <a:ext cx="111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altLang="zh-C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s,b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5088" y="1803134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09459" y="2282789"/>
            <a:ext cx="149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-141253" y="950558"/>
            <a:ext cx="165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1778984" y="2050676"/>
            <a:ext cx="4976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 flipV="1">
            <a:off x="4175772" y="2049687"/>
            <a:ext cx="1083212" cy="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4895561" y="1316318"/>
            <a:ext cx="0" cy="720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>
            <a:off x="4895561" y="1316318"/>
            <a:ext cx="36342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 flipV="1">
            <a:off x="2027807" y="1203776"/>
            <a:ext cx="0" cy="833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027807" y="1203776"/>
            <a:ext cx="32311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/>
          <p:cNvSpPr/>
          <p:nvPr/>
        </p:nvSpPr>
        <p:spPr>
          <a:xfrm rot="5400000">
            <a:off x="7132329" y="1786111"/>
            <a:ext cx="457504" cy="509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/>
          <p:cNvCxnSpPr>
            <a:stCxn id="7" idx="3"/>
            <a:endCxn id="38" idx="3"/>
          </p:cNvCxnSpPr>
          <p:nvPr/>
        </p:nvCxnSpPr>
        <p:spPr>
          <a:xfrm flipV="1">
            <a:off x="6285925" y="2040785"/>
            <a:ext cx="820483" cy="22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047918" y="832342"/>
            <a:ext cx="618978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2296555" y="403275"/>
            <a:ext cx="4329332" cy="4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endCxn id="41" idx="1"/>
          </p:cNvCxnSpPr>
          <p:nvPr/>
        </p:nvCxnSpPr>
        <p:spPr>
          <a:xfrm>
            <a:off x="6609492" y="406197"/>
            <a:ext cx="529073" cy="516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3"/>
            <a:endCxn id="41" idx="2"/>
          </p:cNvCxnSpPr>
          <p:nvPr/>
        </p:nvCxnSpPr>
        <p:spPr>
          <a:xfrm flipV="1">
            <a:off x="6285925" y="1141831"/>
            <a:ext cx="761993" cy="174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4"/>
            <a:endCxn id="38" idx="1"/>
          </p:cNvCxnSpPr>
          <p:nvPr/>
        </p:nvCxnSpPr>
        <p:spPr>
          <a:xfrm>
            <a:off x="7357407" y="1451320"/>
            <a:ext cx="3674" cy="475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0"/>
            <a:endCxn id="4" idx="2"/>
          </p:cNvCxnSpPr>
          <p:nvPr/>
        </p:nvCxnSpPr>
        <p:spPr>
          <a:xfrm flipV="1">
            <a:off x="3226201" y="2465673"/>
            <a:ext cx="1" cy="685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3183996" y="2508491"/>
                <a:ext cx="393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96" y="2508491"/>
                <a:ext cx="3938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4317617" y="1586316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262" y="4704412"/>
            <a:ext cx="519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How to extract correct s?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18</cp:revision>
  <dcterms:created xsi:type="dcterms:W3CDTF">2017-04-23T10:41:31Z</dcterms:created>
  <dcterms:modified xsi:type="dcterms:W3CDTF">2017-05-08T17:29:59Z</dcterms:modified>
</cp:coreProperties>
</file>