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718D-7FE2-4536-AE2B-A89C7A247259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1E01-BF10-4FBA-8404-FE1253B69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68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718D-7FE2-4536-AE2B-A89C7A247259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1E01-BF10-4FBA-8404-FE1253B69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92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718D-7FE2-4536-AE2B-A89C7A247259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1E01-BF10-4FBA-8404-FE1253B69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83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718D-7FE2-4536-AE2B-A89C7A247259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1E01-BF10-4FBA-8404-FE1253B69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85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718D-7FE2-4536-AE2B-A89C7A247259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1E01-BF10-4FBA-8404-FE1253B69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73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718D-7FE2-4536-AE2B-A89C7A247259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1E01-BF10-4FBA-8404-FE1253B69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47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718D-7FE2-4536-AE2B-A89C7A247259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1E01-BF10-4FBA-8404-FE1253B69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3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718D-7FE2-4536-AE2B-A89C7A247259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1E01-BF10-4FBA-8404-FE1253B69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94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718D-7FE2-4536-AE2B-A89C7A247259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1E01-BF10-4FBA-8404-FE1253B69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55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718D-7FE2-4536-AE2B-A89C7A247259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1E01-BF10-4FBA-8404-FE1253B69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40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718D-7FE2-4536-AE2B-A89C7A247259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1E01-BF10-4FBA-8404-FE1253B69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31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6718D-7FE2-4536-AE2B-A89C7A247259}" type="datetimeFigureOut">
              <a:rPr lang="zh-CN" altLang="en-US" smtClean="0"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D1E01-BF10-4FBA-8404-FE1253B69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93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: 圆角 5"/>
              <p:cNvSpPr/>
              <p:nvPr/>
            </p:nvSpPr>
            <p:spPr>
              <a:xfrm>
                <a:off x="2208626" y="1800669"/>
                <a:ext cx="1688123" cy="8018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sz="2000" b="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CN" sz="2000" b="0" i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sz="2000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b="0" i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矩形: 圆角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626" y="1800669"/>
                <a:ext cx="1688123" cy="80185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267287" y="1941347"/>
            <a:ext cx="1026941" cy="520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TRNG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1167620" y="2919050"/>
            <a:ext cx="1026941" cy="520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POK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2532193" y="464237"/>
            <a:ext cx="1026941" cy="520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H</a:t>
            </a:r>
            <a:endParaRPr lang="zh-CN" altLang="en-US" sz="2000" dirty="0"/>
          </a:p>
        </p:txBody>
      </p:sp>
      <p:sp>
        <p:nvSpPr>
          <p:cNvPr id="17" name="椭圆 16"/>
          <p:cNvSpPr/>
          <p:nvPr/>
        </p:nvSpPr>
        <p:spPr>
          <a:xfrm>
            <a:off x="2883882" y="2996426"/>
            <a:ext cx="351692" cy="351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+</a:t>
            </a:r>
            <a:endParaRPr lang="zh-CN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4522763" y="1062113"/>
            <a:ext cx="1026941" cy="520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H</a:t>
            </a:r>
            <a:endParaRPr lang="zh-CN" altLang="en-US" sz="2000" dirty="0"/>
          </a:p>
        </p:txBody>
      </p:sp>
      <p:cxnSp>
        <p:nvCxnSpPr>
          <p:cNvPr id="20" name="直接箭头连接符 19"/>
          <p:cNvCxnSpPr>
            <a:cxnSpLocks/>
            <a:stCxn id="7" idx="3"/>
          </p:cNvCxnSpPr>
          <p:nvPr/>
        </p:nvCxnSpPr>
        <p:spPr>
          <a:xfrm>
            <a:off x="1294228" y="2201600"/>
            <a:ext cx="90033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519311" y="2074986"/>
            <a:ext cx="39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zh-CN" altLang="en-US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直接箭头连接符 23"/>
          <p:cNvCxnSpPr>
            <a:stCxn id="17" idx="0"/>
            <a:endCxn id="6" idx="2"/>
          </p:cNvCxnSpPr>
          <p:nvPr/>
        </p:nvCxnSpPr>
        <p:spPr>
          <a:xfrm flipH="1" flipV="1">
            <a:off x="3052688" y="2602528"/>
            <a:ext cx="7040" cy="3938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9" idx="3"/>
            <a:endCxn id="17" idx="2"/>
          </p:cNvCxnSpPr>
          <p:nvPr/>
        </p:nvCxnSpPr>
        <p:spPr>
          <a:xfrm flipV="1">
            <a:off x="2194561" y="3172272"/>
            <a:ext cx="689321" cy="70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377441" y="2771341"/>
            <a:ext cx="39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lang="zh-CN" altLang="en-US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2996413" y="2520685"/>
                <a:ext cx="393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413" y="2520685"/>
                <a:ext cx="393896" cy="461665"/>
              </a:xfrm>
              <a:prstGeom prst="rect">
                <a:avLst/>
              </a:prstGeom>
              <a:blipFill>
                <a:blip r:embed="rId3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/>
          <p:cNvCxnSpPr>
            <a:endCxn id="17" idx="6"/>
          </p:cNvCxnSpPr>
          <p:nvPr/>
        </p:nvCxnSpPr>
        <p:spPr>
          <a:xfrm flipH="1">
            <a:off x="3235574" y="3172272"/>
            <a:ext cx="66117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3938960" y="2919058"/>
                <a:ext cx="773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𝑛𝑜𝑖𝑠𝑒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960" y="2919058"/>
                <a:ext cx="773718" cy="461665"/>
              </a:xfrm>
              <a:prstGeom prst="rect">
                <a:avLst/>
              </a:prstGeom>
              <a:blipFill>
                <a:blip r:embed="rId4"/>
                <a:stretch>
                  <a:fillRect r="-12598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箭头连接符 35"/>
          <p:cNvCxnSpPr>
            <a:cxnSpLocks/>
            <a:stCxn id="6" idx="3"/>
            <a:endCxn id="38" idx="1"/>
          </p:cNvCxnSpPr>
          <p:nvPr/>
        </p:nvCxnSpPr>
        <p:spPr>
          <a:xfrm flipV="1">
            <a:off x="3896748" y="2188333"/>
            <a:ext cx="2016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5915466" y="1926723"/>
            <a:ext cx="39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zh-CN" altLang="en-US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2" name="直接箭头连接符 41"/>
          <p:cNvCxnSpPr>
            <a:cxnSpLocks/>
            <a:endCxn id="11" idx="1"/>
          </p:cNvCxnSpPr>
          <p:nvPr/>
        </p:nvCxnSpPr>
        <p:spPr>
          <a:xfrm>
            <a:off x="1716259" y="724489"/>
            <a:ext cx="81593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cxnSpLocks/>
            <a:stCxn id="22" idx="0"/>
          </p:cNvCxnSpPr>
          <p:nvPr/>
        </p:nvCxnSpPr>
        <p:spPr>
          <a:xfrm flipV="1">
            <a:off x="1716259" y="724490"/>
            <a:ext cx="0" cy="14771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4192173" y="1463044"/>
            <a:ext cx="0" cy="7385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4192173" y="1463044"/>
            <a:ext cx="33059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endCxn id="18" idx="1"/>
          </p:cNvCxnSpPr>
          <p:nvPr/>
        </p:nvCxnSpPr>
        <p:spPr>
          <a:xfrm>
            <a:off x="1716259" y="1322365"/>
            <a:ext cx="280650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1" idx="3"/>
          </p:cNvCxnSpPr>
          <p:nvPr/>
        </p:nvCxnSpPr>
        <p:spPr>
          <a:xfrm flipV="1">
            <a:off x="3559134" y="724489"/>
            <a:ext cx="2257856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5845121" y="447446"/>
            <a:ext cx="822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H(s)</a:t>
            </a:r>
            <a:endParaRPr lang="zh-CN" altLang="en-US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880293" y="1059398"/>
            <a:ext cx="1118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H(</a:t>
            </a:r>
            <a:r>
              <a:rPr lang="en-US" altLang="zh-CN" sz="2800" i="1" dirty="0" err="1">
                <a:latin typeface="Calibri" panose="020F0502020204030204" pitchFamily="34" charset="0"/>
                <a:cs typeface="Calibri" panose="020F0502020204030204" pitchFamily="34" charset="0"/>
              </a:rPr>
              <a:t>s,b</a:t>
            </a:r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CN" altLang="en-US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1" name="直接箭头连接符 60"/>
          <p:cNvCxnSpPr>
            <a:stCxn id="18" idx="3"/>
            <a:endCxn id="59" idx="1"/>
          </p:cNvCxnSpPr>
          <p:nvPr/>
        </p:nvCxnSpPr>
        <p:spPr>
          <a:xfrm flipV="1">
            <a:off x="5549704" y="1321008"/>
            <a:ext cx="330589" cy="13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7329265" y="464237"/>
            <a:ext cx="1491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response</a:t>
            </a:r>
            <a:endParaRPr lang="zh-CN" altLang="en-US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343331" y="1404058"/>
            <a:ext cx="1659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latin typeface="Calibri" panose="020F0502020204030204" pitchFamily="34" charset="0"/>
                <a:cs typeface="Calibri" panose="020F0502020204030204" pitchFamily="34" charset="0"/>
              </a:rPr>
              <a:t>challenge</a:t>
            </a:r>
            <a:endParaRPr lang="zh-CN" altLang="en-US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任意多边形: 形状 65"/>
          <p:cNvSpPr/>
          <p:nvPr/>
        </p:nvSpPr>
        <p:spPr>
          <a:xfrm>
            <a:off x="6998676" y="1271753"/>
            <a:ext cx="274320" cy="1063489"/>
          </a:xfrm>
          <a:custGeom>
            <a:avLst/>
            <a:gdLst>
              <a:gd name="connsiteX0" fmla="*/ 0 w 225154"/>
              <a:gd name="connsiteY0" fmla="*/ 36548 h 1014047"/>
              <a:gd name="connsiteX1" fmla="*/ 126609 w 225154"/>
              <a:gd name="connsiteY1" fmla="*/ 36548 h 1014047"/>
              <a:gd name="connsiteX2" fmla="*/ 140677 w 225154"/>
              <a:gd name="connsiteY2" fmla="*/ 416375 h 1014047"/>
              <a:gd name="connsiteX3" fmla="*/ 225083 w 225154"/>
              <a:gd name="connsiteY3" fmla="*/ 444511 h 1014047"/>
              <a:gd name="connsiteX4" fmla="*/ 154745 w 225154"/>
              <a:gd name="connsiteY4" fmla="*/ 528917 h 1014047"/>
              <a:gd name="connsiteX5" fmla="*/ 126609 w 225154"/>
              <a:gd name="connsiteY5" fmla="*/ 979083 h 1014047"/>
              <a:gd name="connsiteX6" fmla="*/ 42203 w 225154"/>
              <a:gd name="connsiteY6" fmla="*/ 979083 h 101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5154" h="1014047">
                <a:moveTo>
                  <a:pt x="0" y="36548"/>
                </a:moveTo>
                <a:cubicBezTo>
                  <a:pt x="51581" y="4896"/>
                  <a:pt x="103163" y="-26756"/>
                  <a:pt x="126609" y="36548"/>
                </a:cubicBezTo>
                <a:cubicBezTo>
                  <a:pt x="150055" y="99852"/>
                  <a:pt x="124265" y="348381"/>
                  <a:pt x="140677" y="416375"/>
                </a:cubicBezTo>
                <a:cubicBezTo>
                  <a:pt x="157089" y="484369"/>
                  <a:pt x="222738" y="425754"/>
                  <a:pt x="225083" y="444511"/>
                </a:cubicBezTo>
                <a:cubicBezTo>
                  <a:pt x="227428" y="463268"/>
                  <a:pt x="171157" y="439822"/>
                  <a:pt x="154745" y="528917"/>
                </a:cubicBezTo>
                <a:cubicBezTo>
                  <a:pt x="138333" y="618012"/>
                  <a:pt x="145366" y="904055"/>
                  <a:pt x="126609" y="979083"/>
                </a:cubicBezTo>
                <a:cubicBezTo>
                  <a:pt x="107852" y="1054111"/>
                  <a:pt x="75027" y="986117"/>
                  <a:pt x="42203" y="979083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9241" y="4213282"/>
            <a:ext cx="48744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Gen: </a:t>
            </a:r>
          </a:p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random s + one-time-pad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箭头: 右 2"/>
          <p:cNvSpPr/>
          <p:nvPr/>
        </p:nvSpPr>
        <p:spPr>
          <a:xfrm>
            <a:off x="4712669" y="4935741"/>
            <a:ext cx="105507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734733" y="4671497"/>
            <a:ext cx="2082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unique b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399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37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zhaohan</dc:creator>
  <cp:lastModifiedBy>zhaohan</cp:lastModifiedBy>
  <cp:revision>14</cp:revision>
  <dcterms:created xsi:type="dcterms:W3CDTF">2017-04-23T10:16:23Z</dcterms:created>
  <dcterms:modified xsi:type="dcterms:W3CDTF">2017-05-08T17:28:20Z</dcterms:modified>
</cp:coreProperties>
</file>