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6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0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0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4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6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8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1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6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DDB6-2A3C-4268-9CBE-B35ECBAF2BB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7232-0EA2-490D-A387-E0244793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9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5528304"/>
                  </p:ext>
                </p:extLst>
              </p:nvPr>
            </p:nvGraphicFramePr>
            <p:xfrm>
              <a:off x="357949" y="438315"/>
              <a:ext cx="10249094" cy="190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2598">
                      <a:extLst>
                        <a:ext uri="{9D8B030D-6E8A-4147-A177-3AD203B41FA5}">
                          <a16:colId xmlns:a16="http://schemas.microsoft.com/office/drawing/2014/main" val="3947822978"/>
                        </a:ext>
                      </a:extLst>
                    </a:gridCol>
                    <a:gridCol w="2393120">
                      <a:extLst>
                        <a:ext uri="{9D8B030D-6E8A-4147-A177-3AD203B41FA5}">
                          <a16:colId xmlns:a16="http://schemas.microsoft.com/office/drawing/2014/main" val="2382959068"/>
                        </a:ext>
                      </a:extLst>
                    </a:gridCol>
                    <a:gridCol w="2575345">
                      <a:extLst>
                        <a:ext uri="{9D8B030D-6E8A-4147-A177-3AD203B41FA5}">
                          <a16:colId xmlns:a16="http://schemas.microsoft.com/office/drawing/2014/main" val="3879499829"/>
                        </a:ext>
                      </a:extLst>
                    </a:gridCol>
                    <a:gridCol w="2588031">
                      <a:extLst>
                        <a:ext uri="{9D8B030D-6E8A-4147-A177-3AD203B41FA5}">
                          <a16:colId xmlns:a16="http://schemas.microsoft.com/office/drawing/2014/main" val="363415133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Solving LPN-Algorithms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Time Complexity(t)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Query Complexity(n)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Example: n=128,</a:t>
                          </a:r>
                          <a:r>
                            <a:rPr lang="en-US" altLang="zh-CN" sz="200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=0.5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198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2000" i="0" u="non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u="non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BKW</m:t>
                                    </m:r>
                                  </m:e>
                                  <m:sup>
                                    <m:r>
                                      <a:rPr lang="en-US" altLang="zh-CN" sz="2000" i="0" u="none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i="0" u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zh-CN" altLang="zh-CN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𝑙𝑜𝑔</m:t>
                                        </m:r>
                                        <m:r>
                                          <a:rPr lang="en-US" altLang="zh-CN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2000" kern="1200" dirty="0">
                            <a:solidFill>
                              <a:schemeClr val="dk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zh-CN" altLang="zh-CN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𝑙𝑜𝑔</m:t>
                                        </m:r>
                                        <m:r>
                                          <a:rPr lang="en-US" altLang="zh-CN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2000" kern="1200" dirty="0">
                            <a:solidFill>
                              <a:schemeClr val="dk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60.75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zh-CN" altLang="zh-CN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60.75</m:t>
                                  </m:r>
                                </m:sup>
                              </m:sSup>
                            </m:oMath>
                          </a14:m>
                          <a:endParaRPr lang="zh-CN" altLang="zh-CN" sz="2000" kern="1200" dirty="0">
                            <a:solidFill>
                              <a:schemeClr val="dk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110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Lyubas</m:t>
                                    </m:r>
                                    <m:r>
                                      <a:rPr lang="en-US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evsky</m:t>
                                    </m:r>
                                  </m:e>
                                  <m:sup>
                                    <m:r>
                                      <a:rPr lang="en-US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zh-CN" altLang="zh-CN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𝑙𝑜𝑔𝑙𝑜𝑔</m:t>
                                        </m:r>
                                        <m:r>
                                          <a:rPr lang="en-US" altLang="zh-CN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2000" kern="1200" dirty="0">
                            <a:solidFill>
                              <a:schemeClr val="dk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(1+</m:t>
                                    </m:r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𝜀</m:t>
                                    </m:r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2000" kern="1200" dirty="0">
                            <a:solidFill>
                              <a:schemeClr val="dk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395</m:t>
                                  </m:r>
                                  <m:r>
                                    <a:rPr lang="en-US" altLang="zh-CN" sz="20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altLang="zh-CN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/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lang="en-US" altLang="zh-CN" sz="20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9.</m:t>
                                  </m:r>
                                  <m:r>
                                    <a:rPr lang="en-US" altLang="zh-CN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80</m:t>
                                  </m:r>
                                </m:sup>
                              </m:sSup>
                            </m:oMath>
                          </a14:m>
                          <a:endParaRPr lang="zh-CN" altLang="zh-CN" sz="2000" kern="1200" dirty="0">
                            <a:solidFill>
                              <a:schemeClr val="dk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9506545"/>
                      </a:ext>
                    </a:extLst>
                  </a:tr>
                  <a:tr h="26213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200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00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The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00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00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best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00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00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algorith</m:t>
                                    </m:r>
                                    <m:r>
                                      <a:rPr lang="en-US" altLang="zh-CN" sz="200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00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Θ</m:t>
                                    </m:r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2000" kern="1200" dirty="0">
                            <a:solidFill>
                              <a:schemeClr val="dk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lang="en-US" altLang="zh-CN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n</m:t>
                                </m:r>
                                <m:r>
                                  <a:rPr lang="en-US" altLang="zh-CN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2000" kern="1200" dirty="0">
                            <a:solidFill>
                              <a:schemeClr val="dk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128</m:t>
                                    </m:r>
                                  </m:sup>
                                </m:sSup>
                                <m:r>
                                  <a:rPr lang="en-US" altLang="zh-CN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/</m:t>
                                </m:r>
                                <m:sSup>
                                  <m:sSupPr>
                                    <m:ctrlPr>
                                      <a:rPr lang="zh-CN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2000" kern="1200" dirty="0">
                            <a:solidFill>
                              <a:schemeClr val="dk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095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5528304"/>
                  </p:ext>
                </p:extLst>
              </p:nvPr>
            </p:nvGraphicFramePr>
            <p:xfrm>
              <a:off x="357949" y="438315"/>
              <a:ext cx="10249094" cy="190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2598">
                      <a:extLst>
                        <a:ext uri="{9D8B030D-6E8A-4147-A177-3AD203B41FA5}">
                          <a16:colId xmlns:a16="http://schemas.microsoft.com/office/drawing/2014/main" val="3947822978"/>
                        </a:ext>
                      </a:extLst>
                    </a:gridCol>
                    <a:gridCol w="2393120">
                      <a:extLst>
                        <a:ext uri="{9D8B030D-6E8A-4147-A177-3AD203B41FA5}">
                          <a16:colId xmlns:a16="http://schemas.microsoft.com/office/drawing/2014/main" val="2382959068"/>
                        </a:ext>
                      </a:extLst>
                    </a:gridCol>
                    <a:gridCol w="2575345">
                      <a:extLst>
                        <a:ext uri="{9D8B030D-6E8A-4147-A177-3AD203B41FA5}">
                          <a16:colId xmlns:a16="http://schemas.microsoft.com/office/drawing/2014/main" val="3879499829"/>
                        </a:ext>
                      </a:extLst>
                    </a:gridCol>
                    <a:gridCol w="2588031">
                      <a:extLst>
                        <a:ext uri="{9D8B030D-6E8A-4147-A177-3AD203B41FA5}">
                          <a16:colId xmlns:a16="http://schemas.microsoft.com/office/drawing/2014/main" val="363415133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Solving LPN-Algorithms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Time Complexity(t)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Query Complexity(n)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235" t="-7692" r="-941" b="-3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984488"/>
                      </a:ext>
                    </a:extLst>
                  </a:tr>
                  <a:tr h="5509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6" t="-76923" r="-281674" b="-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723" t="-76923" r="-216794" b="-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636" t="-76923" r="-101418" b="-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235" t="-76923" r="-941" b="-1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10288"/>
                      </a:ext>
                    </a:extLst>
                  </a:tr>
                  <a:tr h="5509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6" t="-176923" r="-281674" b="-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723" t="-176923" r="-216794" b="-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636" t="-176923" r="-101418" b="-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235" t="-176923" r="-941" b="-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506545"/>
                      </a:ext>
                    </a:extLst>
                  </a:tr>
                  <a:tr h="408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6" t="-376119" r="-281674" b="-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723" t="-376119" r="-216794" b="-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636" t="-376119" r="-101418" b="-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235" t="-376119" r="-941" b="-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4095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4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11</cp:revision>
  <dcterms:created xsi:type="dcterms:W3CDTF">2017-05-08T16:34:55Z</dcterms:created>
  <dcterms:modified xsi:type="dcterms:W3CDTF">2017-05-08T19:59:28Z</dcterms:modified>
</cp:coreProperties>
</file>