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A48B-2BA6-4157-87B6-67357B62421E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8647-E9A3-4856-89B4-EF740AE9C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83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A48B-2BA6-4157-87B6-67357B62421E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8647-E9A3-4856-89B4-EF740AE9C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8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A48B-2BA6-4157-87B6-67357B62421E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8647-E9A3-4856-89B4-EF740AE9C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30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A48B-2BA6-4157-87B6-67357B62421E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8647-E9A3-4856-89B4-EF740AE9C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5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A48B-2BA6-4157-87B6-67357B62421E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8647-E9A3-4856-89B4-EF740AE9C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2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A48B-2BA6-4157-87B6-67357B62421E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8647-E9A3-4856-89B4-EF740AE9C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9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A48B-2BA6-4157-87B6-67357B62421E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8647-E9A3-4856-89B4-EF740AE9C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8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A48B-2BA6-4157-87B6-67357B62421E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8647-E9A3-4856-89B4-EF740AE9C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4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A48B-2BA6-4157-87B6-67357B62421E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8647-E9A3-4856-89B4-EF740AE9C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41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A48B-2BA6-4157-87B6-67357B62421E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8647-E9A3-4856-89B4-EF740AE9C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56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A48B-2BA6-4157-87B6-67357B62421E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8647-E9A3-4856-89B4-EF740AE9C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4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CA48B-2BA6-4157-87B6-67357B62421E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8647-E9A3-4856-89B4-EF740AE9C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1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192007" y="1110655"/>
            <a:ext cx="1638316" cy="790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RM(0,2)</a:t>
            </a:r>
          </a:p>
          <a:p>
            <a:pPr algn="ctr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(4,1,4)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95" y="2514552"/>
            <a:ext cx="1859488" cy="9788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RM(1,2)</a:t>
            </a:r>
          </a:p>
          <a:p>
            <a:pPr algn="ctr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(4,3,2)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665962" y="3393687"/>
            <a:ext cx="1852042" cy="9788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RM(2,3)</a:t>
            </a:r>
          </a:p>
          <a:p>
            <a:pPr algn="ctr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(8,7,2)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45535" y="1900891"/>
            <a:ext cx="1746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RM(1,3)</a:t>
            </a:r>
          </a:p>
          <a:p>
            <a:pPr algn="ctr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(8,4,4)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35284" y="2546855"/>
            <a:ext cx="1746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RM(2,4)</a:t>
            </a:r>
          </a:p>
          <a:p>
            <a:pPr algn="ctr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(16,11,4)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cxnSpLocks/>
          </p:cNvCxnSpPr>
          <p:nvPr/>
        </p:nvCxnSpPr>
        <p:spPr>
          <a:xfrm>
            <a:off x="3924883" y="1699227"/>
            <a:ext cx="1125577" cy="4390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/>
          </p:cNvCxnSpPr>
          <p:nvPr/>
        </p:nvCxnSpPr>
        <p:spPr>
          <a:xfrm flipV="1">
            <a:off x="3984527" y="2461246"/>
            <a:ext cx="1065933" cy="595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/>
          </p:cNvCxnSpPr>
          <p:nvPr/>
        </p:nvCxnSpPr>
        <p:spPr>
          <a:xfrm>
            <a:off x="6401444" y="2340251"/>
            <a:ext cx="1125577" cy="4390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/>
          </p:cNvCxnSpPr>
          <p:nvPr/>
        </p:nvCxnSpPr>
        <p:spPr>
          <a:xfrm flipV="1">
            <a:off x="6563520" y="3149819"/>
            <a:ext cx="1065933" cy="595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77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</dc:creator>
  <cp:lastModifiedBy>zhaohan</cp:lastModifiedBy>
  <cp:revision>3</cp:revision>
  <dcterms:created xsi:type="dcterms:W3CDTF">2017-05-02T19:35:27Z</dcterms:created>
  <dcterms:modified xsi:type="dcterms:W3CDTF">2017-05-02T20:17:53Z</dcterms:modified>
</cp:coreProperties>
</file>