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3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807168" y="478692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68" y="478692"/>
                <a:ext cx="1063015" cy="698945"/>
              </a:xfrm>
              <a:prstGeom prst="rect">
                <a:avLst/>
              </a:prstGeom>
              <a:blipFill>
                <a:blip r:embed="rId2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4847365" y="1554467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65" y="1554467"/>
                <a:ext cx="1367121" cy="740377"/>
              </a:xfrm>
              <a:prstGeom prst="ellipse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4947937" y="5039902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37" y="5039902"/>
                <a:ext cx="1367121" cy="740377"/>
              </a:xfrm>
              <a:prstGeom prst="ellipse">
                <a:avLst/>
              </a:prstGeom>
              <a:blipFill>
                <a:blip r:embed="rId4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cxnSpLocks/>
          </p:cNvCxnSpPr>
          <p:nvPr/>
        </p:nvCxnSpPr>
        <p:spPr>
          <a:xfrm flipV="1">
            <a:off x="4008944" y="1025903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 flipH="1" flipV="1">
            <a:off x="3962200" y="1592001"/>
            <a:ext cx="881611" cy="206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3999600" y="1716544"/>
            <a:ext cx="963282" cy="749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865227" y="1378485"/>
                <a:ext cx="114371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27" y="1378485"/>
                <a:ext cx="1143717" cy="677108"/>
              </a:xfrm>
              <a:prstGeom prst="rect">
                <a:avLst/>
              </a:prstGeom>
              <a:blipFill>
                <a:blip r:embed="rId5"/>
                <a:stretch>
                  <a:fillRect b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012289" y="145338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(8,1,8)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89" y="145338"/>
                <a:ext cx="1063015" cy="698945"/>
              </a:xfrm>
              <a:prstGeom prst="rect">
                <a:avLst/>
              </a:prstGeom>
              <a:blipFill>
                <a:blip r:embed="rId6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012289" y="3703893"/>
                <a:ext cx="114371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89" y="3703893"/>
                <a:ext cx="1143717" cy="677108"/>
              </a:xfrm>
              <a:prstGeom prst="rect">
                <a:avLst/>
              </a:prstGeom>
              <a:blipFill>
                <a:blip r:embed="rId7"/>
                <a:stretch>
                  <a:fillRect r="-532" b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cxnSpLocks/>
          </p:cNvCxnSpPr>
          <p:nvPr/>
        </p:nvCxnSpPr>
        <p:spPr>
          <a:xfrm flipV="1">
            <a:off x="4094233" y="3412307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942387" y="3160815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87" y="3160815"/>
                <a:ext cx="1063015" cy="698945"/>
              </a:xfrm>
              <a:prstGeom prst="rect">
                <a:avLst/>
              </a:prstGeom>
              <a:blipFill>
                <a:blip r:embed="rId8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cxnSpLocks/>
          </p:cNvCxnSpPr>
          <p:nvPr/>
        </p:nvCxnSpPr>
        <p:spPr>
          <a:xfrm flipH="1" flipV="1">
            <a:off x="3743526" y="4495046"/>
            <a:ext cx="1060498" cy="915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4899966" y="4186025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66" y="4186025"/>
                <a:ext cx="1367121" cy="740377"/>
              </a:xfrm>
              <a:prstGeom prst="ellipse">
                <a:avLst/>
              </a:prstGeom>
              <a:blipFill>
                <a:blip r:embed="rId9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3828485" y="4359418"/>
            <a:ext cx="1063445" cy="897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4874320" y="2341207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20" y="2341207"/>
                <a:ext cx="1367121" cy="740377"/>
              </a:xfrm>
              <a:prstGeom prst="ellipse">
                <a:avLst/>
              </a:prstGeom>
              <a:blipFill>
                <a:blip r:embed="rId10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40807" y="2233508"/>
                <a:ext cx="114272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(16,5,8)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07" y="2233508"/>
                <a:ext cx="1142722" cy="677108"/>
              </a:xfrm>
              <a:prstGeom prst="rect">
                <a:avLst/>
              </a:prstGeom>
              <a:blipFill>
                <a:blip r:embed="rId11"/>
                <a:stretch>
                  <a:fillRect b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cxnSpLocks/>
          </p:cNvCxnSpPr>
          <p:nvPr/>
        </p:nvCxnSpPr>
        <p:spPr>
          <a:xfrm flipV="1">
            <a:off x="1359191" y="648139"/>
            <a:ext cx="1586211" cy="1665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endCxn id="26" idx="3"/>
          </p:cNvCxnSpPr>
          <p:nvPr/>
        </p:nvCxnSpPr>
        <p:spPr>
          <a:xfrm flipH="1">
            <a:off x="1383529" y="1807621"/>
            <a:ext cx="1595318" cy="764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1411426" y="2709486"/>
            <a:ext cx="1586795" cy="1289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>
            <a:off x="3522401" y="899145"/>
            <a:ext cx="0" cy="4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822090" y="1352150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箭头: 右弧形 31"/>
          <p:cNvSpPr/>
          <p:nvPr/>
        </p:nvSpPr>
        <p:spPr>
          <a:xfrm>
            <a:off x="4106405" y="229783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/>
          <p:cNvSpPr/>
          <p:nvPr/>
        </p:nvSpPr>
        <p:spPr>
          <a:xfrm>
            <a:off x="5912953" y="589782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右弧形 33"/>
          <p:cNvSpPr/>
          <p:nvPr/>
        </p:nvSpPr>
        <p:spPr>
          <a:xfrm>
            <a:off x="6214486" y="1695391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弧形 34"/>
          <p:cNvSpPr/>
          <p:nvPr/>
        </p:nvSpPr>
        <p:spPr>
          <a:xfrm>
            <a:off x="6236629" y="2466148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右弧形 35"/>
          <p:cNvSpPr/>
          <p:nvPr/>
        </p:nvSpPr>
        <p:spPr>
          <a:xfrm>
            <a:off x="6045997" y="3208770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右弧形 36"/>
          <p:cNvSpPr/>
          <p:nvPr/>
        </p:nvSpPr>
        <p:spPr>
          <a:xfrm>
            <a:off x="6267087" y="4294608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箭头: 右弧形 37"/>
          <p:cNvSpPr/>
          <p:nvPr/>
        </p:nvSpPr>
        <p:spPr>
          <a:xfrm>
            <a:off x="6315058" y="5183823"/>
            <a:ext cx="417050" cy="523209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564277" y="1001633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86548" y="1045506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cxnSpLocks/>
          </p:cNvCxnSpPr>
          <p:nvPr/>
        </p:nvCxnSpPr>
        <p:spPr>
          <a:xfrm>
            <a:off x="5338675" y="1216450"/>
            <a:ext cx="0" cy="324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413149" y="1267327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418373" y="1836315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cxnSpLocks/>
          </p:cNvCxnSpPr>
          <p:nvPr/>
        </p:nvCxnSpPr>
        <p:spPr>
          <a:xfrm flipH="1" flipV="1">
            <a:off x="3885190" y="1764224"/>
            <a:ext cx="957508" cy="782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400904" y="1468402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069886" y="2115580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212648" y="1825179"/>
            <a:ext cx="203661" cy="197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4106405" y="3412307"/>
            <a:ext cx="282319" cy="1749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3" name="矩形: 圆角 62"/>
          <p:cNvSpPr/>
          <p:nvPr/>
        </p:nvSpPr>
        <p:spPr>
          <a:xfrm>
            <a:off x="4141513" y="3426204"/>
            <a:ext cx="444861" cy="1394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5514979" y="3877008"/>
            <a:ext cx="0" cy="324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/>
          <p:cNvSpPr/>
          <p:nvPr/>
        </p:nvSpPr>
        <p:spPr>
          <a:xfrm>
            <a:off x="5540582" y="3938991"/>
            <a:ext cx="444522" cy="149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/>
          <p:cNvSpPr/>
          <p:nvPr/>
        </p:nvSpPr>
        <p:spPr>
          <a:xfrm>
            <a:off x="4459229" y="3949940"/>
            <a:ext cx="444522" cy="149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/>
          <p:cNvSpPr/>
          <p:nvPr/>
        </p:nvSpPr>
        <p:spPr>
          <a:xfrm>
            <a:off x="3680806" y="4838465"/>
            <a:ext cx="444522" cy="149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cxnSpLocks/>
          </p:cNvCxnSpPr>
          <p:nvPr/>
        </p:nvCxnSpPr>
        <p:spPr>
          <a:xfrm flipH="1" flipV="1">
            <a:off x="4134661" y="3963912"/>
            <a:ext cx="798539" cy="419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/>
          <p:cNvSpPr/>
          <p:nvPr/>
        </p:nvSpPr>
        <p:spPr>
          <a:xfrm>
            <a:off x="4257026" y="4571251"/>
            <a:ext cx="444522" cy="149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cxnSpLocks/>
          </p:cNvCxnSpPr>
          <p:nvPr/>
        </p:nvCxnSpPr>
        <p:spPr>
          <a:xfrm flipH="1" flipV="1">
            <a:off x="1314274" y="2771935"/>
            <a:ext cx="1587920" cy="1316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/>
          <p:cNvSpPr/>
          <p:nvPr/>
        </p:nvSpPr>
        <p:spPr>
          <a:xfrm>
            <a:off x="1613897" y="3407847"/>
            <a:ext cx="444522" cy="149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1966124" y="3027354"/>
            <a:ext cx="444861" cy="1394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9</cp:revision>
  <dcterms:created xsi:type="dcterms:W3CDTF">2017-05-02T21:59:38Z</dcterms:created>
  <dcterms:modified xsi:type="dcterms:W3CDTF">2017-05-03T14:18:44Z</dcterms:modified>
</cp:coreProperties>
</file>