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3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5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87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40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8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1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3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9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9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087604" y="168693"/>
                <a:ext cx="1063015" cy="6989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RM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(4,1,4)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604" y="168693"/>
                <a:ext cx="1063015" cy="698945"/>
              </a:xfrm>
              <a:prstGeom prst="rect">
                <a:avLst/>
              </a:prstGeom>
              <a:blipFill>
                <a:blip r:embed="rId2"/>
                <a:stretch>
                  <a:fillRect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椭圆 11"/>
              <p:cNvSpPr/>
              <p:nvPr/>
            </p:nvSpPr>
            <p:spPr>
              <a:xfrm>
                <a:off x="4073536" y="961329"/>
                <a:ext cx="1367121" cy="7403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536" y="961329"/>
                <a:ext cx="1367121" cy="740377"/>
              </a:xfrm>
              <a:prstGeom prst="ellipse">
                <a:avLst/>
              </a:prstGeom>
              <a:blipFill>
                <a:blip r:embed="rId3"/>
                <a:stretch>
                  <a:fillRect b="-8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2121760" y="1738139"/>
                <a:ext cx="1337221" cy="6815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(8,7,2)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760" y="1738139"/>
                <a:ext cx="1337221" cy="681504"/>
              </a:xfrm>
              <a:prstGeom prst="ellipse">
                <a:avLst/>
              </a:prstGeom>
              <a:blipFill>
                <a:blip r:embed="rId4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093624" y="700211"/>
                <a:ext cx="114371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zh-CN" altLang="zh-CN" dirty="0"/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(8,4,4)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624" y="700211"/>
                <a:ext cx="1143717" cy="677108"/>
              </a:xfrm>
              <a:prstGeom prst="rect">
                <a:avLst/>
              </a:prstGeom>
              <a:blipFill>
                <a:blip r:embed="rId5"/>
                <a:stretch>
                  <a:fillRect b="-15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39140" y="1332913"/>
                <a:ext cx="1142722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RM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(16,11,4)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0" y="1332913"/>
                <a:ext cx="1142722" cy="677108"/>
              </a:xfrm>
              <a:prstGeom prst="rect">
                <a:avLst/>
              </a:prstGeom>
              <a:blipFill>
                <a:blip r:embed="rId6"/>
                <a:stretch>
                  <a:fillRect l="-4278" r="-3743" b="-15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>
            <a:cxnSpLocks/>
          </p:cNvCxnSpPr>
          <p:nvPr/>
        </p:nvCxnSpPr>
        <p:spPr>
          <a:xfrm>
            <a:off x="1309998" y="1719019"/>
            <a:ext cx="783626" cy="3873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cxnSpLocks/>
          </p:cNvCxnSpPr>
          <p:nvPr/>
        </p:nvCxnSpPr>
        <p:spPr>
          <a:xfrm flipV="1">
            <a:off x="1295927" y="1126124"/>
            <a:ext cx="797697" cy="413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/>
          </p:cNvCxnSpPr>
          <p:nvPr/>
        </p:nvCxnSpPr>
        <p:spPr>
          <a:xfrm>
            <a:off x="3237341" y="1278622"/>
            <a:ext cx="999172" cy="6340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1260379" y="1834010"/>
            <a:ext cx="833245" cy="923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</p:cNvCxnSpPr>
          <p:nvPr/>
        </p:nvCxnSpPr>
        <p:spPr>
          <a:xfrm flipV="1">
            <a:off x="3237341" y="589954"/>
            <a:ext cx="797697" cy="413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cxnSpLocks/>
          </p:cNvCxnSpPr>
          <p:nvPr/>
        </p:nvCxnSpPr>
        <p:spPr>
          <a:xfrm>
            <a:off x="3237341" y="1134028"/>
            <a:ext cx="797697" cy="1445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/>
              <p:cNvSpPr/>
              <p:nvPr/>
            </p:nvSpPr>
            <p:spPr>
              <a:xfrm>
                <a:off x="2165507" y="2533671"/>
                <a:ext cx="1335678" cy="6815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(8,7,2)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07" y="2533671"/>
                <a:ext cx="1335678" cy="681504"/>
              </a:xfrm>
              <a:prstGeom prst="ellipse">
                <a:avLst/>
              </a:prstGeom>
              <a:blipFill>
                <a:blip r:embed="rId7"/>
                <a:stretch>
                  <a:fillRect b="-15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椭圆 22"/>
              <p:cNvSpPr/>
              <p:nvPr/>
            </p:nvSpPr>
            <p:spPr>
              <a:xfrm>
                <a:off x="4175820" y="1812573"/>
                <a:ext cx="1367121" cy="7403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40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820" y="1812573"/>
                <a:ext cx="1367121" cy="740377"/>
              </a:xfrm>
              <a:prstGeom prst="ellipse">
                <a:avLst/>
              </a:prstGeom>
              <a:blipFill>
                <a:blip r:embed="rId8"/>
                <a:stretch>
                  <a:fillRect b="-8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39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49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</dc:creator>
  <cp:lastModifiedBy>zhaohan</cp:lastModifiedBy>
  <cp:revision>8</cp:revision>
  <dcterms:created xsi:type="dcterms:W3CDTF">2017-05-02T21:59:38Z</dcterms:created>
  <dcterms:modified xsi:type="dcterms:W3CDTF">2017-05-02T23:18:41Z</dcterms:modified>
</cp:coreProperties>
</file>