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3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6BEB-7EF5-4A96-958F-1ADF2976348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F39-2C4E-4578-966D-A2873233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6042273" y="437865"/>
                <a:ext cx="903815" cy="502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73" y="437865"/>
                <a:ext cx="903815" cy="502260"/>
              </a:xfrm>
              <a:prstGeom prst="ellipse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cxnSpLocks/>
          </p:cNvCxnSpPr>
          <p:nvPr/>
        </p:nvCxnSpPr>
        <p:spPr>
          <a:xfrm flipV="1">
            <a:off x="5346186" y="332052"/>
            <a:ext cx="723982" cy="384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V="1">
            <a:off x="5374082" y="748611"/>
            <a:ext cx="668191" cy="126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5418353" y="1026432"/>
            <a:ext cx="645133" cy="207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575926" y="738562"/>
                <a:ext cx="823913" cy="4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26" y="738562"/>
                <a:ext cx="823913" cy="457983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664748" y="29963"/>
                <a:ext cx="823913" cy="448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(8,1,8)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48" y="29963"/>
                <a:ext cx="823913" cy="448387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570693" y="1631453"/>
                <a:ext cx="811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693" y="1631453"/>
                <a:ext cx="811628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78004" y="0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04" y="0"/>
                <a:ext cx="790161" cy="396501"/>
              </a:xfrm>
              <a:prstGeom prst="rect">
                <a:avLst/>
              </a:prstGeom>
              <a:blipFill>
                <a:blip r:embed="rId6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/>
              <p:cNvSpPr/>
              <p:nvPr/>
            </p:nvSpPr>
            <p:spPr>
              <a:xfrm>
                <a:off x="6078004" y="979089"/>
                <a:ext cx="950142" cy="4618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04" y="979089"/>
                <a:ext cx="950142" cy="461805"/>
              </a:xfrm>
              <a:prstGeom prst="ellipse">
                <a:avLst/>
              </a:prstGeom>
              <a:blipFill>
                <a:blip r:embed="rId7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227931" y="574192"/>
                <a:ext cx="820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(16,5,8)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31" y="574192"/>
                <a:ext cx="820261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cxnSpLocks/>
          </p:cNvCxnSpPr>
          <p:nvPr/>
        </p:nvCxnSpPr>
        <p:spPr>
          <a:xfrm flipV="1">
            <a:off x="3989201" y="364124"/>
            <a:ext cx="645947" cy="28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endCxn id="28" idx="1"/>
          </p:cNvCxnSpPr>
          <p:nvPr/>
        </p:nvCxnSpPr>
        <p:spPr>
          <a:xfrm>
            <a:off x="3939560" y="784704"/>
            <a:ext cx="636366" cy="182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3966374" y="928096"/>
            <a:ext cx="659192" cy="74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/>
              <p:cNvSpPr/>
              <p:nvPr/>
            </p:nvSpPr>
            <p:spPr>
              <a:xfrm>
                <a:off x="3677142" y="5643673"/>
                <a:ext cx="937426" cy="4857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椭圆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42" y="5643673"/>
                <a:ext cx="937426" cy="485764"/>
              </a:xfrm>
              <a:prstGeom prst="ellipse">
                <a:avLst/>
              </a:prstGeom>
              <a:blipFill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698624" y="5105004"/>
                <a:ext cx="757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zh-CN" sz="1200" dirty="0"/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24" y="5105004"/>
                <a:ext cx="757359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263808" y="5509695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08" y="5509695"/>
                <a:ext cx="813999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3054055" y="5354000"/>
            <a:ext cx="757781" cy="361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4310019" y="5438691"/>
            <a:ext cx="675729" cy="22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>
            <a:off x="3024559" y="5912368"/>
            <a:ext cx="572248" cy="5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V="1">
            <a:off x="4343656" y="5260847"/>
            <a:ext cx="673728" cy="75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/>
              <p:cNvSpPr/>
              <p:nvPr/>
            </p:nvSpPr>
            <p:spPr>
              <a:xfrm>
                <a:off x="3670747" y="6177587"/>
                <a:ext cx="943820" cy="4872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椭圆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47" y="6177587"/>
                <a:ext cx="943820" cy="487235"/>
              </a:xfrm>
              <a:prstGeom prst="ellipse">
                <a:avLst/>
              </a:prstGeom>
              <a:blipFill>
                <a:blip r:embed="rId1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069092" y="4496889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092" y="4496889"/>
                <a:ext cx="790161" cy="396501"/>
              </a:xfrm>
              <a:prstGeom prst="rect">
                <a:avLst/>
              </a:prstGeom>
              <a:blipFill>
                <a:blip r:embed="rId13"/>
                <a:stretch>
                  <a:fillRect t="-149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5037872" y="4922326"/>
                <a:ext cx="951561" cy="5163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72" y="4922326"/>
                <a:ext cx="951561" cy="516366"/>
              </a:xfrm>
              <a:prstGeom prst="ellipse">
                <a:avLst/>
              </a:prstGeom>
              <a:blipFill>
                <a:blip r:embed="rId1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/>
              <p:cNvSpPr/>
              <p:nvPr/>
            </p:nvSpPr>
            <p:spPr>
              <a:xfrm>
                <a:off x="5017384" y="5489634"/>
                <a:ext cx="972049" cy="481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84" y="5489634"/>
                <a:ext cx="972049" cy="481726"/>
              </a:xfrm>
              <a:prstGeom prst="ellipse">
                <a:avLst/>
              </a:prstGeom>
              <a:blipFill>
                <a:blip r:embed="rId1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/>
              <p:cNvSpPr/>
              <p:nvPr/>
            </p:nvSpPr>
            <p:spPr>
              <a:xfrm>
                <a:off x="6111683" y="1957981"/>
                <a:ext cx="882151" cy="49593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椭圆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683" y="1957981"/>
                <a:ext cx="882151" cy="495939"/>
              </a:xfrm>
              <a:prstGeom prst="ellipse">
                <a:avLst/>
              </a:prstGeom>
              <a:blipFill>
                <a:blip r:embed="rId16"/>
                <a:stretch>
                  <a:fillRect r="-205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155927" y="1494607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27" y="1494607"/>
                <a:ext cx="790161" cy="396501"/>
              </a:xfrm>
              <a:prstGeom prst="rect">
                <a:avLst/>
              </a:prstGeom>
              <a:blipFill>
                <a:blip r:embed="rId17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/>
              <p:cNvSpPr/>
              <p:nvPr/>
            </p:nvSpPr>
            <p:spPr>
              <a:xfrm>
                <a:off x="6167265" y="2531178"/>
                <a:ext cx="860880" cy="4672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椭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65" y="2531178"/>
                <a:ext cx="860880" cy="467272"/>
              </a:xfrm>
              <a:prstGeom prst="ellipse">
                <a:avLst/>
              </a:prstGeom>
              <a:blipFill>
                <a:blip r:embed="rId18"/>
                <a:stretch>
                  <a:fillRect r="-4895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cxnSpLocks/>
          </p:cNvCxnSpPr>
          <p:nvPr/>
        </p:nvCxnSpPr>
        <p:spPr>
          <a:xfrm>
            <a:off x="5332420" y="1703082"/>
            <a:ext cx="709853" cy="89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>
            <a:off x="5302130" y="1840223"/>
            <a:ext cx="795006" cy="349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</p:cNvCxnSpPr>
          <p:nvPr/>
        </p:nvCxnSpPr>
        <p:spPr>
          <a:xfrm>
            <a:off x="5335501" y="2009263"/>
            <a:ext cx="817607" cy="73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4326965" y="4911138"/>
            <a:ext cx="617013" cy="33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0" y="2089374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(32,16,8)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374"/>
                <a:ext cx="813999" cy="461665"/>
              </a:xfrm>
              <a:prstGeom prst="rect">
                <a:avLst/>
              </a:prstGeom>
              <a:blipFill>
                <a:blip r:embed="rId1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>
            <a:cxnSpLocks/>
          </p:cNvCxnSpPr>
          <p:nvPr/>
        </p:nvCxnSpPr>
        <p:spPr>
          <a:xfrm flipV="1">
            <a:off x="1049968" y="967553"/>
            <a:ext cx="2254215" cy="1362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</p:cNvCxnSpPr>
          <p:nvPr/>
        </p:nvCxnSpPr>
        <p:spPr>
          <a:xfrm>
            <a:off x="961221" y="2477378"/>
            <a:ext cx="1397377" cy="3238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3589965" y="3940286"/>
                <a:ext cx="956401" cy="4938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65" y="3940286"/>
                <a:ext cx="956401" cy="493842"/>
              </a:xfrm>
              <a:prstGeom prst="ellipse">
                <a:avLst/>
              </a:prstGeom>
              <a:blipFill>
                <a:blip r:embed="rId20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569526" y="3400579"/>
                <a:ext cx="757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zh-CN" sz="1200" dirty="0"/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26" y="3400579"/>
                <a:ext cx="757359" cy="461665"/>
              </a:xfrm>
              <a:prstGeom prst="rect">
                <a:avLst/>
              </a:prstGeom>
              <a:blipFill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193389" y="3777493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89" y="3777493"/>
                <a:ext cx="813999" cy="461665"/>
              </a:xfrm>
              <a:prstGeom prst="rect">
                <a:avLst/>
              </a:prstGeom>
              <a:blipFill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>
            <a:cxnSpLocks/>
          </p:cNvCxnSpPr>
          <p:nvPr/>
        </p:nvCxnSpPr>
        <p:spPr>
          <a:xfrm>
            <a:off x="2948527" y="4077352"/>
            <a:ext cx="636854" cy="7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60" idx="3"/>
          </p:cNvCxnSpPr>
          <p:nvPr/>
        </p:nvCxnSpPr>
        <p:spPr>
          <a:xfrm flipV="1">
            <a:off x="3007388" y="3733312"/>
            <a:ext cx="650529" cy="275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</p:cNvCxnSpPr>
          <p:nvPr/>
        </p:nvCxnSpPr>
        <p:spPr>
          <a:xfrm>
            <a:off x="4212337" y="3763360"/>
            <a:ext cx="675729" cy="22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2983637" y="4180166"/>
            <a:ext cx="572248" cy="5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 flipV="1">
            <a:off x="4252255" y="3575342"/>
            <a:ext cx="673728" cy="75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/>
              <p:cNvSpPr/>
              <p:nvPr/>
            </p:nvSpPr>
            <p:spPr>
              <a:xfrm>
                <a:off x="3610587" y="4503416"/>
                <a:ext cx="935779" cy="5031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椭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87" y="4503416"/>
                <a:ext cx="935779" cy="503169"/>
              </a:xfrm>
              <a:prstGeom prst="ellipse">
                <a:avLst/>
              </a:prstGeom>
              <a:blipFill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931998" y="2793232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98" y="2793232"/>
                <a:ext cx="790161" cy="396501"/>
              </a:xfrm>
              <a:prstGeom prst="rect">
                <a:avLst/>
              </a:prstGeom>
              <a:blipFill>
                <a:blip r:embed="rId6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椭圆 67"/>
              <p:cNvSpPr/>
              <p:nvPr/>
            </p:nvSpPr>
            <p:spPr>
              <a:xfrm>
                <a:off x="4922783" y="3208889"/>
                <a:ext cx="907825" cy="5030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椭圆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83" y="3208889"/>
                <a:ext cx="907825" cy="503049"/>
              </a:xfrm>
              <a:prstGeom prst="ellipse">
                <a:avLst/>
              </a:prstGeom>
              <a:blipFill>
                <a:blip r:embed="rId24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/>
              <p:cNvSpPr/>
              <p:nvPr/>
            </p:nvSpPr>
            <p:spPr>
              <a:xfrm>
                <a:off x="4922783" y="3740874"/>
                <a:ext cx="934628" cy="4982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椭圆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83" y="3740874"/>
                <a:ext cx="934628" cy="498284"/>
              </a:xfrm>
              <a:prstGeom prst="ellipse">
                <a:avLst/>
              </a:prstGeom>
              <a:blipFill>
                <a:blip r:embed="rId25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>
            <a:cxnSpLocks/>
          </p:cNvCxnSpPr>
          <p:nvPr/>
        </p:nvCxnSpPr>
        <p:spPr>
          <a:xfrm flipV="1">
            <a:off x="4252255" y="3208889"/>
            <a:ext cx="617013" cy="33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</p:cNvCxnSpPr>
          <p:nvPr/>
        </p:nvCxnSpPr>
        <p:spPr>
          <a:xfrm>
            <a:off x="3004067" y="5828542"/>
            <a:ext cx="636854" cy="7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</p:cNvCxnSpPr>
          <p:nvPr/>
        </p:nvCxnSpPr>
        <p:spPr>
          <a:xfrm>
            <a:off x="1009313" y="2408787"/>
            <a:ext cx="1352415" cy="13545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175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6</cp:revision>
  <dcterms:created xsi:type="dcterms:W3CDTF">2017-05-02T21:59:38Z</dcterms:created>
  <dcterms:modified xsi:type="dcterms:W3CDTF">2017-05-03T15:41:11Z</dcterms:modified>
</cp:coreProperties>
</file>