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3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0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1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5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9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3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64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6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0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FBCB-BD06-4D56-8FB2-F5F0122174CD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8FBCB-BD06-4D56-8FB2-F5F0122174CD}" type="datetimeFigureOut">
              <a:rPr lang="zh-CN" altLang="en-US" smtClean="0"/>
              <a:t>2017/5/3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0C58-2F58-479A-98B4-1DDEDB8E6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00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02687"/>
              </p:ext>
            </p:extLst>
          </p:nvPr>
        </p:nvGraphicFramePr>
        <p:xfrm>
          <a:off x="478303" y="269507"/>
          <a:ext cx="10255345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591">
                  <a:extLst>
                    <a:ext uri="{9D8B030D-6E8A-4147-A177-3AD203B41FA5}">
                      <a16:colId xmlns:a16="http://schemas.microsoft.com/office/drawing/2014/main" val="3250803317"/>
                    </a:ext>
                  </a:extLst>
                </a:gridCol>
                <a:gridCol w="6139524">
                  <a:extLst>
                    <a:ext uri="{9D8B030D-6E8A-4147-A177-3AD203B41FA5}">
                      <a16:colId xmlns:a16="http://schemas.microsoft.com/office/drawing/2014/main" val="2435742087"/>
                    </a:ext>
                  </a:extLst>
                </a:gridCol>
                <a:gridCol w="1163193">
                  <a:extLst>
                    <a:ext uri="{9D8B030D-6E8A-4147-A177-3AD203B41FA5}">
                      <a16:colId xmlns:a16="http://schemas.microsoft.com/office/drawing/2014/main" val="2477893770"/>
                    </a:ext>
                  </a:extLst>
                </a:gridCol>
                <a:gridCol w="1184880">
                  <a:extLst>
                    <a:ext uri="{9D8B030D-6E8A-4147-A177-3AD203B41FA5}">
                      <a16:colId xmlns:a16="http://schemas.microsoft.com/office/drawing/2014/main" val="2894611058"/>
                    </a:ext>
                  </a:extLst>
                </a:gridCol>
                <a:gridCol w="817157">
                  <a:extLst>
                    <a:ext uri="{9D8B030D-6E8A-4147-A177-3AD203B41FA5}">
                      <a16:colId xmlns:a16="http://schemas.microsoft.com/office/drawing/2014/main" val="1060033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WBS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Finish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8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Implementation in software(Python)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15d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62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the hardware structure of encoder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50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 of encoder (VHDL)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14d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13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 of hash function(VHDL)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 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5d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35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the hardware structure of decoder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 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 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9d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91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 of decoder(VHDL)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 19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 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25d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2937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 of the rest part(VHDL)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 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12d 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1012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Writing master paper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 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40d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70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89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101</Words>
  <Application>Microsoft Office PowerPoint</Application>
  <PresentationFormat>宽屏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</dc:creator>
  <cp:lastModifiedBy>zhaohan</cp:lastModifiedBy>
  <cp:revision>16</cp:revision>
  <dcterms:created xsi:type="dcterms:W3CDTF">2017-04-23T14:33:56Z</dcterms:created>
  <dcterms:modified xsi:type="dcterms:W3CDTF">2017-05-03T14:49:38Z</dcterms:modified>
</cp:coreProperties>
</file>