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3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512-F2C9-47FE-A317-93FA78E983EC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5461-EDA0-461E-9A7F-5BBCEB9C2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61314" y="70330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14" y="70330"/>
                <a:ext cx="2082018" cy="3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343332" y="70330"/>
                <a:ext cx="2082018" cy="3657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32" y="70330"/>
                <a:ext cx="2082018" cy="365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02317" y="2016503"/>
                <a:ext cx="2082018" cy="36576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317" y="2016503"/>
                <a:ext cx="2082018" cy="365760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220433" y="6041381"/>
            <a:ext cx="2082018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𝑢</a:t>
            </a:r>
            <a:endParaRPr lang="zh-CN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02451" y="6041383"/>
                <a:ext cx="2082018" cy="3657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51" y="6041383"/>
                <a:ext cx="2082018" cy="365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52613" y="86964"/>
            <a:ext cx="31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Transmitted codeword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109" y="523063"/>
            <a:ext cx="281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Received codeword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 flipV="1">
            <a:off x="3896742" y="317796"/>
            <a:ext cx="115355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889707" y="779460"/>
            <a:ext cx="115355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6696213" y="1008033"/>
            <a:ext cx="419393" cy="349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 flipH="1">
            <a:off x="7472573" y="1008033"/>
            <a:ext cx="419393" cy="349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15606" y="1256409"/>
            <a:ext cx="356967" cy="356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+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7" name="箭头: 下 26"/>
          <p:cNvSpPr/>
          <p:nvPr/>
        </p:nvSpPr>
        <p:spPr>
          <a:xfrm>
            <a:off x="7159127" y="1634037"/>
            <a:ext cx="269924" cy="382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/>
          <p:cNvSpPr/>
          <p:nvPr/>
        </p:nvSpPr>
        <p:spPr>
          <a:xfrm flipH="1">
            <a:off x="5334284" y="1032872"/>
            <a:ext cx="211016" cy="247369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398783" y="3619110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783" y="3619110"/>
                <a:ext cx="2082018" cy="365760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右弧形 39"/>
          <p:cNvSpPr/>
          <p:nvPr/>
        </p:nvSpPr>
        <p:spPr>
          <a:xfrm>
            <a:off x="8398403" y="2162928"/>
            <a:ext cx="381147" cy="811095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302317" y="2675483"/>
                <a:ext cx="2082018" cy="36576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317" y="2675483"/>
                <a:ext cx="2082018" cy="365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278826" y="3641185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26" y="3641185"/>
                <a:ext cx="2082018" cy="36576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/>
          <p:cNvSpPr/>
          <p:nvPr/>
        </p:nvSpPr>
        <p:spPr>
          <a:xfrm>
            <a:off x="8471380" y="2931333"/>
            <a:ext cx="669972" cy="10991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/>
          <p:cNvSpPr/>
          <p:nvPr/>
        </p:nvSpPr>
        <p:spPr>
          <a:xfrm>
            <a:off x="9214328" y="1024362"/>
            <a:ext cx="211016" cy="176678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9141352" y="2827286"/>
            <a:ext cx="356967" cy="356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+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0" name="箭头: 下 49"/>
          <p:cNvSpPr/>
          <p:nvPr/>
        </p:nvSpPr>
        <p:spPr>
          <a:xfrm>
            <a:off x="9214328" y="3206328"/>
            <a:ext cx="211016" cy="412782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箭头: 左弧形 50"/>
          <p:cNvSpPr/>
          <p:nvPr/>
        </p:nvSpPr>
        <p:spPr>
          <a:xfrm>
            <a:off x="4079622" y="3641185"/>
            <a:ext cx="319161" cy="790130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箭头: 右弧形 51"/>
          <p:cNvSpPr/>
          <p:nvPr/>
        </p:nvSpPr>
        <p:spPr>
          <a:xfrm>
            <a:off x="10360844" y="3657076"/>
            <a:ext cx="381147" cy="811095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8278826" y="4217883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26" y="4217883"/>
                <a:ext cx="2082018" cy="365760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398783" y="4226604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783" y="4226604"/>
                <a:ext cx="2082018" cy="365760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523578" y="5153417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78" y="5153417"/>
                <a:ext cx="2082018" cy="365760"/>
              </a:xfrm>
              <a:prstGeom prst="rect">
                <a:avLst/>
              </a:prstGeom>
              <a:blipFill>
                <a:blip r:embed="rId1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9605596" y="5153417"/>
                <a:ext cx="2082018" cy="3657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96" y="5153417"/>
                <a:ext cx="2082018" cy="365760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2857056" y="5146661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56" y="5146661"/>
                <a:ext cx="2082018" cy="365760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939074" y="5146661"/>
                <a:ext cx="2082018" cy="3657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74" y="5146661"/>
                <a:ext cx="2082018" cy="365760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0" y="5167485"/>
            <a:ext cx="281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Corrected codeword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6877773" y="3041243"/>
            <a:ext cx="0" cy="21054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4" idx="3"/>
          </p:cNvCxnSpPr>
          <p:nvPr/>
        </p:nvCxnSpPr>
        <p:spPr>
          <a:xfrm>
            <a:off x="6480801" y="4409484"/>
            <a:ext cx="39697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682269" y="3041243"/>
            <a:ext cx="0" cy="21054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  <a:endCxn id="53" idx="1"/>
          </p:cNvCxnSpPr>
          <p:nvPr/>
        </p:nvCxnSpPr>
        <p:spPr>
          <a:xfrm flipV="1">
            <a:off x="7676554" y="4400763"/>
            <a:ext cx="602272" cy="872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365878" y="5512421"/>
            <a:ext cx="0" cy="522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72837" y="5512421"/>
            <a:ext cx="0" cy="522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5261308" y="569207"/>
                <a:ext cx="2082018" cy="36576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08" y="569207"/>
                <a:ext cx="2082018" cy="365760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7343326" y="569209"/>
                <a:ext cx="2082018" cy="3657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26" y="569209"/>
                <a:ext cx="2082018" cy="365760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6157245" y="5699490"/>
            <a:ext cx="2135649" cy="25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ambria" panose="02040503050406030204" pitchFamily="18" charset="0"/>
              </a:rPr>
              <a:t>Hammingdistance</a:t>
            </a:r>
            <a:r>
              <a:rPr lang="en-US" altLang="zh-CN" b="1" dirty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箭头: 左 1"/>
          <p:cNvSpPr/>
          <p:nvPr/>
        </p:nvSpPr>
        <p:spPr>
          <a:xfrm>
            <a:off x="3577247" y="6142839"/>
            <a:ext cx="1643072" cy="162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0279" y="5941209"/>
            <a:ext cx="11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Cambria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10</cp:revision>
  <dcterms:created xsi:type="dcterms:W3CDTF">2017-05-04T19:29:02Z</dcterms:created>
  <dcterms:modified xsi:type="dcterms:W3CDTF">2017-05-08T16:45:34Z</dcterms:modified>
</cp:coreProperties>
</file>