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59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E1D17-BA16-3B47-90C9-CE2EEDF071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C826-5D68-A943-9CD4-97B14006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DBA6-C899-8AAC-A63C-B9AE4C455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18C21-FE02-45E1-C8BE-E57DC7434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F4AB-F116-0AB1-58C7-BE347FDB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5293-9B03-B110-AB26-83FBCE04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B5CF-B259-5046-FA45-A906ABE2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3099-C39F-D670-45DC-9E95B079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F3514-D6B7-2022-17CE-867A005A9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6C9C-00E4-AA3C-EE2C-8EE853FB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57AB-D8DC-3E26-B648-596DC9AE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A232E-8237-EC51-9C3B-C60FCE19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8F419-3252-358E-CB7E-25562E991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9EE1E-F145-C953-2420-120C473C5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532F-EC34-DF08-0B51-C3CBEC83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5C53-C024-9426-ED62-46C9CE20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E3E6-693D-2AFA-E921-7D324D9F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5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BB72-C5B1-3FBC-2863-78D40733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3D33-D7DA-3970-4883-C3639C867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230D-2588-44F5-0D9F-7FA4652F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FC1A-056C-0F42-76DF-AF8F9E1D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D3A0-EEEB-A093-1768-2A909367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5DAC-7361-AD64-BFF4-4972664D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3335-D50B-56DD-215D-53700DC0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E3E1-8EA7-11ED-EE12-61D2D72D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5C2A2-0A52-D972-B67B-47BD10E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3ABAE-C10B-7CCA-B31B-2A425EDB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4BDC-D583-6366-4DC7-87DEFA59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B754-2E8C-A494-F3ED-C6E26686A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3901-4D9F-4C14-5180-7909DA5C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BCE3-1D6C-9949-3742-DE20E62D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76FBC-BC3A-A156-7ECC-89DA97D3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A3127-5ECC-F252-F4FA-7E3C211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295D-8656-6279-5E89-317703AE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EDDCF-4BAA-428E-E5EC-21BBA2C94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3FB4A-0BED-6256-0D16-65C5EBF0E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ACC54-716D-8581-8DFF-4F980F81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2939A-C993-795F-42B9-1BF6602DE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A72FD-F0FF-819E-E60E-4726BDB1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67E95-5BD7-828C-4083-8FFA0598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561F6-9CE8-D20C-145A-B1BC4C62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97C6-4DEF-A3CC-6B7D-1EDDF915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E0AE5-16F7-CA3F-B28B-58305C2C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C0E49-0522-0934-AD45-92A51A22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AFF62-AAA0-8CE9-3365-A0660EE8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0D587-7A9C-DC5E-3CE7-7E0E0E5E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F07E-31E8-977A-8E08-BD4F9C80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A480C-E4C5-779A-8955-4459F3BD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7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01C2-5563-DFAD-494A-FE1D782E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4B9D-388B-25A9-EDF8-0AD34883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61415-371F-D145-310D-BA23E10A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CD23-62F6-C01C-730D-DDC5F022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82C03-F3C4-A2C8-3FC4-E3FCDCF5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7B9F-25DF-EAA4-EA36-4AEAD809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9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EDC6-073D-0C4F-9221-FE163547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AB4BE-6E73-EB03-A9BB-CF8C28BA4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4BBFF-FC56-328A-B909-E4240E1F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D9344-C8FB-E475-5F6F-33721B9D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FE1EB-120C-F2CB-58EA-5E28745C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16CFE-E600-01B9-8ECD-D7EFEF79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AC0E0-CC6E-9E7F-4DC4-5CCD6C45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6B15F-B94B-93A8-95FE-4F6D5FAE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5D93-1EB4-18E9-6F61-24344FBE0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F37F-6308-6F45-9DEE-8F94F95F090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4C14-6056-21D0-01DE-E0C79A59E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6C715-779A-9629-A461-7D13C5AAE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F410-4E6F-0E4C-930D-44F3040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2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E720-0C84-BAC2-E9C1-F49928BD8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Git/GitHub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D054-51B5-E11B-ABF1-F5675D8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</a:t>
            </a:r>
            <a:r>
              <a:rPr lang="en-US" dirty="0"/>
              <a:t>Linux</a:t>
            </a:r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1ED7-E075-2EED-D8C1-08EB335A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9）、mv </a:t>
            </a:r>
            <a:r>
              <a:rPr lang="zh-CN" altLang="en-US" dirty="0"/>
              <a:t>移动文件</a:t>
            </a:r>
            <a:r>
              <a:rPr lang="en-US" altLang="zh-CN" dirty="0"/>
              <a:t>, </a:t>
            </a:r>
            <a:r>
              <a:rPr lang="en-US" dirty="0"/>
              <a:t>mv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zh-CN" altLang="en-US" dirty="0"/>
              <a:t>是我们要移动的文件</a:t>
            </a:r>
            <a:r>
              <a:rPr lang="en-US" altLang="zh-CN" dirty="0"/>
              <a:t>,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zh-CN" altLang="en-US" dirty="0"/>
              <a:t>是目标文件夹</a:t>
            </a:r>
            <a:r>
              <a:rPr lang="en-US" altLang="zh-CN" dirty="0"/>
              <a:t>,</a:t>
            </a:r>
            <a:r>
              <a:rPr lang="zh-CN" altLang="en-US" dirty="0"/>
              <a:t>当然</a:t>
            </a:r>
            <a:r>
              <a:rPr lang="en-US" altLang="zh-CN" dirty="0"/>
              <a:t>, </a:t>
            </a:r>
            <a:r>
              <a:rPr lang="zh-CN" altLang="en-US" dirty="0"/>
              <a:t>这样写</a:t>
            </a:r>
            <a:r>
              <a:rPr lang="en-US" altLang="zh-CN" dirty="0"/>
              <a:t>,</a:t>
            </a:r>
            <a:r>
              <a:rPr lang="zh-CN" altLang="en-US" dirty="0"/>
              <a:t>必须保证文件和目标文件夹在同一目录下。</a:t>
            </a:r>
          </a:p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）、</a:t>
            </a:r>
            <a:r>
              <a:rPr lang="en-US" dirty="0"/>
              <a:t>reset </a:t>
            </a:r>
            <a:r>
              <a:rPr lang="zh-CN" altLang="en-US" dirty="0"/>
              <a:t>重新初始化终端</a:t>
            </a:r>
            <a:r>
              <a:rPr lang="en-US" altLang="zh-CN" dirty="0"/>
              <a:t>/</a:t>
            </a:r>
            <a:r>
              <a:rPr lang="zh-CN" altLang="en-US" dirty="0"/>
              <a:t>清屏。</a:t>
            </a:r>
          </a:p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）、</a:t>
            </a:r>
            <a:r>
              <a:rPr lang="en-US" dirty="0"/>
              <a:t>clear </a:t>
            </a:r>
            <a:r>
              <a:rPr lang="zh-CN" altLang="en-US" dirty="0"/>
              <a:t>清屏。</a:t>
            </a:r>
          </a:p>
          <a:p>
            <a:pPr marL="0" indent="0">
              <a:buNone/>
            </a:pPr>
            <a:r>
              <a:rPr lang="en-US" altLang="zh-CN" dirty="0"/>
              <a:t>12</a:t>
            </a:r>
            <a:r>
              <a:rPr lang="zh-CN" altLang="en-US" dirty="0"/>
              <a:t>）、</a:t>
            </a:r>
            <a:r>
              <a:rPr lang="en-US" dirty="0"/>
              <a:t>history </a:t>
            </a:r>
            <a:r>
              <a:rPr lang="zh-CN" altLang="en-US" dirty="0"/>
              <a:t>查看命令历史。</a:t>
            </a:r>
          </a:p>
          <a:p>
            <a:pPr marL="0" indent="0">
              <a:buNone/>
            </a:pPr>
            <a:r>
              <a:rPr lang="en-US" altLang="zh-CN" dirty="0"/>
              <a:t>13</a:t>
            </a:r>
            <a:r>
              <a:rPr lang="zh-CN" altLang="en-US" dirty="0"/>
              <a:t>）、</a:t>
            </a:r>
            <a:r>
              <a:rPr lang="en-US" dirty="0"/>
              <a:t>help </a:t>
            </a:r>
            <a:r>
              <a:rPr lang="zh-CN" altLang="en-US" dirty="0"/>
              <a:t>帮助。</a:t>
            </a:r>
          </a:p>
          <a:p>
            <a:pPr marL="0" indent="0">
              <a:buNone/>
            </a:pPr>
            <a:r>
              <a:rPr lang="en-US" altLang="zh-CN" dirty="0"/>
              <a:t>14</a:t>
            </a:r>
            <a:r>
              <a:rPr lang="zh-CN" altLang="en-US" dirty="0"/>
              <a:t>）、</a:t>
            </a:r>
            <a:r>
              <a:rPr lang="en-US" dirty="0"/>
              <a:t>exit </a:t>
            </a:r>
            <a:r>
              <a:rPr lang="zh-CN" altLang="en-US" dirty="0"/>
              <a:t>退出。</a:t>
            </a:r>
          </a:p>
          <a:p>
            <a:pPr marL="0" indent="0">
              <a:buNone/>
            </a:pPr>
            <a:r>
              <a:rPr lang="en-US" altLang="zh-CN" dirty="0"/>
              <a:t>15</a:t>
            </a:r>
            <a:r>
              <a:rPr lang="zh-CN" altLang="en-US" dirty="0"/>
              <a:t>）、</a:t>
            </a:r>
            <a:r>
              <a:rPr lang="en-US" altLang="zh-CN" dirty="0"/>
              <a:t>#</a:t>
            </a:r>
            <a:r>
              <a:rPr lang="zh-CN" altLang="en-US" dirty="0"/>
              <a:t>表示注释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6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88EE-E1F3-5521-AD23-38891F56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8071-C67C-8EBB-A0DD-83ABF1E7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&lt;Name&gt;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&lt;Email&gt;</a:t>
            </a:r>
          </a:p>
          <a:p>
            <a:r>
              <a:rPr lang="en-US" dirty="0"/>
              <a:t>git config -l</a:t>
            </a:r>
          </a:p>
          <a:p>
            <a:r>
              <a:rPr lang="en-US" dirty="0"/>
              <a:t>git config --system --list (path\Git\</a:t>
            </a:r>
            <a:r>
              <a:rPr lang="en-US" dirty="0" err="1"/>
              <a:t>etc</a:t>
            </a:r>
            <a:r>
              <a:rPr lang="en-US" dirty="0"/>
              <a:t>\</a:t>
            </a:r>
            <a:r>
              <a:rPr lang="en-US" dirty="0" err="1"/>
              <a:t>gitconfig</a:t>
            </a:r>
            <a:r>
              <a:rPr lang="en-US" dirty="0"/>
              <a:t>)</a:t>
            </a:r>
          </a:p>
          <a:p>
            <a:r>
              <a:rPr lang="en-US" dirty="0"/>
              <a:t>git config --global –list (C:\Users\Administrator\ .</a:t>
            </a:r>
            <a:r>
              <a:rPr lang="en-US" dirty="0" err="1"/>
              <a:t>gitconfig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4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0D23-B1B8-74B0-230E-9D991317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BBA70FE8-3466-B631-D59E-A7D25C60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2" y="1690688"/>
            <a:ext cx="4708994" cy="452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5B8416D6-C65C-C902-6147-9D05568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546" y="1690688"/>
            <a:ext cx="6706653" cy="452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8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2084-3143-DAF8-7865-DA3E9D2B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05A393F5-4B8E-07D3-3126-7188E9DF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488" y="1359847"/>
            <a:ext cx="6985962" cy="549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60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718D-B0CC-7DF7-6801-A39DAF4C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01CC-7454-968B-EE2A-8F7E42DF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45832460-A9C8-C472-A31A-9D43D2E1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1252"/>
            <a:ext cx="10515600" cy="3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6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D6F7-DB21-1218-4C76-39448974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5F3D-F129-D203-CD07-7A8E2AE7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(git add . </a:t>
            </a:r>
            <a:r>
              <a:rPr lang="en-US" dirty="0">
                <a:sym typeface="Wingdings" pitchFamily="2" charset="2"/>
              </a:rPr>
              <a:t>staged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Unmodified (git rm -&gt; Untracked)</a:t>
            </a:r>
          </a:p>
          <a:p>
            <a:endParaRPr lang="en-US" dirty="0"/>
          </a:p>
          <a:p>
            <a:r>
              <a:rPr lang="en-US" dirty="0"/>
              <a:t>Modified (git checkout -&gt; unmodified; git add . -&gt; staged)</a:t>
            </a:r>
          </a:p>
          <a:p>
            <a:endParaRPr lang="en-US" dirty="0"/>
          </a:p>
          <a:p>
            <a:r>
              <a:rPr lang="en-US" dirty="0"/>
              <a:t>Staged (git commit -&gt; Unmodified; git reset HEAD filename -&gt;Modified)</a:t>
            </a:r>
          </a:p>
        </p:txBody>
      </p:sp>
    </p:spTree>
    <p:extLst>
      <p:ext uri="{BB962C8B-B14F-4D97-AF65-F5344CB8AC3E}">
        <p14:creationId xmlns:p14="http://schemas.microsoft.com/office/powerpoint/2010/main" val="351012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84E9-E3EF-6819-886A-42F9AED5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8819-823A-4173-F115-135FB239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  <a:p>
            <a:r>
              <a:rPr lang="en-US" dirty="0"/>
              <a:t>git add .</a:t>
            </a:r>
          </a:p>
          <a:p>
            <a:r>
              <a:rPr lang="en-US" dirty="0"/>
              <a:t>git commit -m ‘updates’</a:t>
            </a:r>
          </a:p>
          <a:p>
            <a:endParaRPr 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7FFA553A-C9FB-6415-4476-9B957DD06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10515600" cy="3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98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472D-4818-9105-441A-D6ECC4DE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5C9C-90F2-EFB3-5E91-201AF22C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i="1" dirty="0"/>
              <a:t>#</a:t>
            </a:r>
            <a:r>
              <a:rPr lang="zh-CN" altLang="en-US" i="1" dirty="0"/>
              <a:t>为注释</a:t>
            </a:r>
            <a:endParaRPr lang="en-US" altLang="zh-CN" i="1" dirty="0"/>
          </a:p>
          <a:p>
            <a:pPr marL="0" indent="0">
              <a:buNone/>
            </a:pPr>
            <a:r>
              <a:rPr lang="zh-CN" altLang="en-US" dirty="0">
                <a:effectLst/>
              </a:rPr>
              <a:t>*</a:t>
            </a:r>
            <a:r>
              <a:rPr lang="en-US" altLang="zh-CN" dirty="0">
                <a:effectLst/>
              </a:rPr>
              <a:t>.</a:t>
            </a:r>
            <a:r>
              <a:rPr lang="en-US" dirty="0">
                <a:effectLst/>
              </a:rPr>
              <a:t>txt         </a:t>
            </a:r>
            <a:r>
              <a:rPr lang="en-US" i="1" dirty="0"/>
              <a:t>#</a:t>
            </a:r>
            <a:r>
              <a:rPr lang="zh-CN" altLang="en-US" i="1" dirty="0"/>
              <a:t>忽略所有 </a:t>
            </a:r>
            <a:r>
              <a:rPr lang="en-US" altLang="zh-CN" i="1" dirty="0"/>
              <a:t>.</a:t>
            </a:r>
            <a:r>
              <a:rPr lang="en-US" i="1" dirty="0"/>
              <a:t>txt</a:t>
            </a:r>
            <a:r>
              <a:rPr lang="zh-CN" altLang="en-US" i="1" dirty="0"/>
              <a:t>结尾的文件</a:t>
            </a:r>
            <a:r>
              <a:rPr lang="en-US" altLang="zh-CN" i="1" dirty="0"/>
              <a:t>,</a:t>
            </a:r>
            <a:r>
              <a:rPr lang="zh-CN" altLang="en-US" i="1" dirty="0"/>
              <a:t>这样的话上传就不会被选中！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dirty="0">
                <a:effectLst/>
              </a:rPr>
              <a:t>!</a:t>
            </a:r>
            <a:r>
              <a:rPr lang="en-US" dirty="0" err="1">
                <a:effectLst/>
              </a:rPr>
              <a:t>lib.txt</a:t>
            </a:r>
            <a:r>
              <a:rPr lang="en-US" dirty="0">
                <a:effectLst/>
              </a:rPr>
              <a:t>     </a:t>
            </a:r>
            <a:r>
              <a:rPr lang="en-US" i="1" dirty="0"/>
              <a:t>#</a:t>
            </a:r>
            <a:r>
              <a:rPr lang="zh-CN" altLang="en-US" i="1" dirty="0"/>
              <a:t>但</a:t>
            </a:r>
            <a:r>
              <a:rPr lang="en-US" i="1" dirty="0" err="1"/>
              <a:t>lib.txt</a:t>
            </a:r>
            <a:r>
              <a:rPr lang="zh-CN" altLang="en-US" i="1" dirty="0"/>
              <a:t>除外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dirty="0">
                <a:effectLst/>
              </a:rPr>
              <a:t>/</a:t>
            </a:r>
            <a:r>
              <a:rPr lang="en-US" dirty="0">
                <a:effectLst/>
              </a:rPr>
              <a:t>temp     </a:t>
            </a:r>
            <a:r>
              <a:rPr lang="en-US" i="1" dirty="0"/>
              <a:t>#</a:t>
            </a:r>
            <a:r>
              <a:rPr lang="zh-CN" altLang="en-US" i="1" dirty="0"/>
              <a:t>仅忽略项目根目录下的</a:t>
            </a:r>
            <a:r>
              <a:rPr lang="en-US" i="1" dirty="0"/>
              <a:t>TODO</a:t>
            </a:r>
            <a:r>
              <a:rPr lang="zh-CN" altLang="en-US" i="1" dirty="0"/>
              <a:t>文件</a:t>
            </a:r>
            <a:r>
              <a:rPr lang="en-US" altLang="zh-CN" i="1" dirty="0"/>
              <a:t>,</a:t>
            </a:r>
            <a:r>
              <a:rPr lang="zh-CN" altLang="en-US" i="1" dirty="0"/>
              <a:t>不包括其它目录</a:t>
            </a:r>
            <a:r>
              <a:rPr lang="en-US" i="1" dirty="0"/>
              <a:t>temp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build/     </a:t>
            </a:r>
            <a:r>
              <a:rPr lang="en-US" i="1" dirty="0"/>
              <a:t>#</a:t>
            </a:r>
            <a:r>
              <a:rPr lang="zh-CN" altLang="en-US" i="1" dirty="0"/>
              <a:t>忽略</a:t>
            </a:r>
            <a:r>
              <a:rPr lang="en-US" i="1" dirty="0"/>
              <a:t>build/</a:t>
            </a:r>
            <a:r>
              <a:rPr lang="zh-CN" altLang="en-US" i="1" dirty="0"/>
              <a:t>目录下的所有文件</a:t>
            </a:r>
            <a:endParaRPr lang="en-US" altLang="zh-CN" i="1" dirty="0"/>
          </a:p>
          <a:p>
            <a:pPr marL="0" indent="0">
              <a:buNone/>
            </a:pPr>
            <a:r>
              <a:rPr lang="en-US" dirty="0">
                <a:effectLst/>
              </a:rPr>
              <a:t>doc/*.txt     </a:t>
            </a:r>
            <a:r>
              <a:rPr lang="en-US" i="1" dirty="0"/>
              <a:t>#</a:t>
            </a:r>
            <a:r>
              <a:rPr lang="zh-CN" altLang="en-US" i="1" dirty="0"/>
              <a:t>会忽略 </a:t>
            </a:r>
            <a:r>
              <a:rPr lang="en-US" i="1" dirty="0"/>
              <a:t>doc/</a:t>
            </a:r>
            <a:r>
              <a:rPr lang="en-US" i="1" dirty="0" err="1"/>
              <a:t>notes.txt</a:t>
            </a:r>
            <a:r>
              <a:rPr lang="en-US" i="1" dirty="0"/>
              <a:t> </a:t>
            </a:r>
            <a:r>
              <a:rPr lang="zh-CN" altLang="en-US" i="1" dirty="0"/>
              <a:t>但不包括 </a:t>
            </a:r>
            <a:r>
              <a:rPr lang="en-US" i="1" dirty="0"/>
              <a:t>doc/server/</a:t>
            </a:r>
            <a:r>
              <a:rPr lang="en-US" i="1" dirty="0" err="1"/>
              <a:t>arch.txt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2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F8C1-C6F5-0E16-64AF-BE1B0AD1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A510-2846-5AE6-7B3E-EC72DA26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Git的一个可交互式平台</a:t>
            </a:r>
            <a:endParaRPr lang="en-US" dirty="0"/>
          </a:p>
          <a:p>
            <a:r>
              <a:rPr lang="en-US" dirty="0">
                <a:hlinkClick r:id="rId2"/>
              </a:rPr>
              <a:t>https://github.com/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9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2137-49F9-CA8E-D225-5BD4795F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23E6-0E58-BBCC-86EE-20770DDE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fetch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494C2B00-EA10-031C-730F-C72EC0ED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77352"/>
            <a:ext cx="10515600" cy="3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36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7E77-469B-B1F4-A9D0-3E1E808F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版本控制</a:t>
            </a:r>
            <a:r>
              <a:rPr lang="en-US" dirty="0"/>
              <a:t> </a:t>
            </a:r>
            <a:r>
              <a:rPr lang="en-US" altLang="zh-CN" dirty="0"/>
              <a:t>(Revision Control)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6463-09E5-A6DB-E981-09A87F16AF3E}"/>
              </a:ext>
            </a:extLst>
          </p:cNvPr>
          <p:cNvSpPr/>
          <p:nvPr/>
        </p:nvSpPr>
        <p:spPr>
          <a:xfrm>
            <a:off x="1698702" y="1690688"/>
            <a:ext cx="818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rgbClr val="091E42"/>
                </a:solidFill>
                <a:effectLst/>
                <a:latin typeface="Charlie Text"/>
              </a:rPr>
              <a:t>是一种软件实用程序，用于跟踪和管理对文件系统的更改。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AA6A3-AC52-BAF9-DD86-62D4E1F45D1D}"/>
              </a:ext>
            </a:extLst>
          </p:cNvPr>
          <p:cNvSpPr txBox="1"/>
          <p:nvPr/>
        </p:nvSpPr>
        <p:spPr>
          <a:xfrm>
            <a:off x="5407115" y="2674323"/>
            <a:ext cx="5320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多人协同开发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追踪记载一个或多个文件的历史记录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组织和保护源代码和文档等文件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统计工作量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并行开发</a:t>
            </a:r>
            <a:r>
              <a:rPr lang="zh-CN" altLang="en-US" dirty="0"/>
              <a:t>，提高开发效率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追踪记录整个软件开发过程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减轻开发人员的负担，节省时间，降低人为错误</a:t>
            </a:r>
            <a:endParaRPr lang="en-US" altLang="zh-CN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AD2C9D2-9E49-8677-8931-923F67CE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3" y="2152352"/>
            <a:ext cx="2756005" cy="45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8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E4AB-BFA4-FEC7-CBAC-2ED59324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869A-73A4-8A8B-763B-01002BFEA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branch</a:t>
            </a:r>
          </a:p>
          <a:p>
            <a:r>
              <a:rPr lang="en-US" dirty="0"/>
              <a:t>git branch –r</a:t>
            </a:r>
          </a:p>
          <a:p>
            <a:r>
              <a:rPr lang="en-US" dirty="0"/>
              <a:t>git branch &lt;branch-name&gt;</a:t>
            </a:r>
          </a:p>
          <a:p>
            <a:r>
              <a:rPr lang="en-US" dirty="0"/>
              <a:t>git checkout -b &lt;branch&gt;</a:t>
            </a:r>
          </a:p>
          <a:p>
            <a:r>
              <a:rPr lang="en-US" dirty="0"/>
              <a:t>git merge &lt;branch&gt;</a:t>
            </a:r>
          </a:p>
          <a:p>
            <a:r>
              <a:rPr lang="en-US" dirty="0"/>
              <a:t>git branch -d &lt;branch-name&gt;</a:t>
            </a:r>
          </a:p>
          <a:p>
            <a:r>
              <a:rPr lang="en-US" dirty="0"/>
              <a:t>git push origin --delete &lt;branch-name&gt;</a:t>
            </a:r>
          </a:p>
          <a:p>
            <a:r>
              <a:rPr lang="en-US" dirty="0">
                <a:effectLst/>
              </a:rPr>
              <a:t>git branch -</a:t>
            </a:r>
            <a:r>
              <a:rPr lang="en-US" dirty="0" err="1">
                <a:effectLst/>
              </a:rPr>
              <a:t>dr</a:t>
            </a:r>
            <a:r>
              <a:rPr lang="en-US" dirty="0">
                <a:effectLst/>
              </a:rPr>
              <a:t> &lt;remote/branch&gt;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5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C1A7-2E40-9D9C-7019-54A612E0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本地式版本控制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EB1349-0761-F3D8-3B73-351C63986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422" y="1825625"/>
            <a:ext cx="51091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8D46-38AB-2E43-C158-5CDA5EC2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集中式版本控制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595D5-8F12-1DBC-52D2-84C98F05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866744"/>
            <a:ext cx="54483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1B41-0C79-7D8B-FA8A-A45460D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分布式版本控制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66C0A-9C5D-67D0-9FE2-69F533B2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38" y="1476938"/>
            <a:ext cx="4531923" cy="53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0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1FDF-B16B-F9BB-5F18-75FB8822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343E7-37D0-55ED-073C-A18339950B1A}"/>
              </a:ext>
            </a:extLst>
          </p:cNvPr>
          <p:cNvSpPr/>
          <p:nvPr/>
        </p:nvSpPr>
        <p:spPr>
          <a:xfrm>
            <a:off x="1504012" y="1921612"/>
            <a:ext cx="79997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是一款开源的分布式版本管理工具，作者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之父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Linus</a:t>
            </a:r>
          </a:p>
          <a:p>
            <a:endParaRPr 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一个人维护工作过于繁琐，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2002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BitKeeper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免费提供了一个平台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Linux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社区中很多黑客天才尝试破解研究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BitKeeper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BitKeeper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监测到了并警告了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Linus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Linus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先答应了以后遵守社区规则，然后自己用两周时间默默开发了一个版本系统，也就是现在的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</a:p>
          <a:p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/>
              <a:t>Linus </a:t>
            </a:r>
            <a:r>
              <a:rPr lang="zh-CN" altLang="en-US" dirty="0"/>
              <a:t>仅仅是为了辅助</a:t>
            </a:r>
            <a:r>
              <a:rPr lang="en-US" dirty="0"/>
              <a:t>Linux</a:t>
            </a:r>
            <a:r>
              <a:rPr lang="zh-CN" altLang="en-US" dirty="0"/>
              <a:t>内核的开发才一并开发了这个至今为止世界上最快的、最简单的版本管理工具</a:t>
            </a:r>
          </a:p>
        </p:txBody>
      </p:sp>
    </p:spTree>
    <p:extLst>
      <p:ext uri="{BB962C8B-B14F-4D97-AF65-F5344CB8AC3E}">
        <p14:creationId xmlns:p14="http://schemas.microsoft.com/office/powerpoint/2010/main" val="285372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59AB-B426-6EC0-21AB-00BBB52F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vs. Others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75BAFD-0BF8-282B-7EE1-914FB04A0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709"/>
            <a:ext cx="9268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6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9B9C-1EC6-5380-0660-BC707222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下载Git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8525-4A63-1494-C354-CF35094A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https://git-</a:t>
            </a:r>
            <a:r>
              <a:rPr lang="en-US" dirty="0" err="1"/>
              <a:t>scm.com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9213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23D4-63D5-C03B-D415-8456069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</a:t>
            </a:r>
            <a:r>
              <a:rPr lang="en-US" dirty="0"/>
              <a:t>Linux</a:t>
            </a:r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C034-3DE2-E8B4-368D-825DBDD1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1）、cd : </a:t>
            </a:r>
            <a:r>
              <a:rPr lang="zh-CN" altLang="en-US" dirty="0"/>
              <a:t>改变目录。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）、</a:t>
            </a:r>
            <a:r>
              <a:rPr lang="en-US" dirty="0"/>
              <a:t>cd . . </a:t>
            </a:r>
            <a:r>
              <a:rPr lang="zh-CN" altLang="en-US" dirty="0"/>
              <a:t>回退到上一个目录，直接</a:t>
            </a:r>
            <a:r>
              <a:rPr lang="en-US" dirty="0"/>
              <a:t>cd</a:t>
            </a:r>
            <a:r>
              <a:rPr lang="zh-CN" altLang="en-US" dirty="0"/>
              <a:t>进入默认目录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）、</a:t>
            </a:r>
            <a:r>
              <a:rPr lang="en-US" dirty="0" err="1"/>
              <a:t>pwd</a:t>
            </a:r>
            <a:r>
              <a:rPr lang="en-US" dirty="0"/>
              <a:t> : </a:t>
            </a:r>
            <a:r>
              <a:rPr lang="zh-CN" altLang="en-US" dirty="0"/>
              <a:t>显示当前所在的目录路径。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）、</a:t>
            </a:r>
            <a:r>
              <a:rPr lang="en-US" dirty="0"/>
              <a:t>ls(</a:t>
            </a:r>
            <a:r>
              <a:rPr lang="en-US" dirty="0" err="1"/>
              <a:t>ll</a:t>
            </a:r>
            <a:r>
              <a:rPr lang="en-US" dirty="0"/>
              <a:t>):  </a:t>
            </a:r>
            <a:r>
              <a:rPr lang="zh-CN" altLang="en-US" dirty="0"/>
              <a:t>都是列出当前目录中的所有文件，只不过</a:t>
            </a:r>
            <a:r>
              <a:rPr lang="en-US" dirty="0" err="1"/>
              <a:t>ll</a:t>
            </a:r>
            <a:r>
              <a:rPr lang="en-US" dirty="0"/>
              <a:t>(</a:t>
            </a:r>
            <a:r>
              <a:rPr lang="zh-CN" altLang="en-US" dirty="0"/>
              <a:t>两个</a:t>
            </a:r>
            <a:r>
              <a:rPr lang="en-US" dirty="0" err="1"/>
              <a:t>ll</a:t>
            </a:r>
            <a:r>
              <a:rPr lang="en-US" dirty="0"/>
              <a:t>)</a:t>
            </a:r>
            <a:r>
              <a:rPr lang="zh-CN" altLang="en-US" dirty="0"/>
              <a:t>列出的内容更为详细。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）、</a:t>
            </a:r>
            <a:r>
              <a:rPr lang="en-US" dirty="0"/>
              <a:t>touch : </a:t>
            </a:r>
            <a:r>
              <a:rPr lang="zh-CN" altLang="en-US" dirty="0"/>
              <a:t>新建一个文件 如 </a:t>
            </a:r>
            <a:r>
              <a:rPr lang="en-US" dirty="0"/>
              <a:t>touch </a:t>
            </a:r>
            <a:r>
              <a:rPr lang="en-US" dirty="0" err="1"/>
              <a:t>index.js</a:t>
            </a:r>
            <a:r>
              <a:rPr lang="en-US" dirty="0"/>
              <a:t> </a:t>
            </a:r>
            <a:r>
              <a:rPr lang="zh-CN" altLang="en-US" dirty="0"/>
              <a:t>就会在当前目录下新建一个</a:t>
            </a:r>
            <a:r>
              <a:rPr lang="en-US" dirty="0" err="1"/>
              <a:t>index.js</a:t>
            </a:r>
            <a:r>
              <a:rPr lang="zh-CN" altLang="en-US" dirty="0"/>
              <a:t>文件。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）、</a:t>
            </a:r>
            <a:r>
              <a:rPr lang="en-US" dirty="0"/>
              <a:t>rm:  </a:t>
            </a:r>
            <a:r>
              <a:rPr lang="zh-CN" altLang="en-US" dirty="0"/>
              <a:t>删除一个文件</a:t>
            </a:r>
            <a:r>
              <a:rPr lang="en-US" altLang="zh-CN" dirty="0"/>
              <a:t>, </a:t>
            </a:r>
            <a:r>
              <a:rPr lang="en-US" dirty="0"/>
              <a:t>rm </a:t>
            </a:r>
            <a:r>
              <a:rPr lang="en-US" dirty="0" err="1"/>
              <a:t>index.js</a:t>
            </a:r>
            <a:r>
              <a:rPr lang="en-US" dirty="0"/>
              <a:t> </a:t>
            </a:r>
            <a:r>
              <a:rPr lang="zh-CN" altLang="en-US" dirty="0"/>
              <a:t>就会把</a:t>
            </a:r>
            <a:r>
              <a:rPr lang="en-US" dirty="0" err="1"/>
              <a:t>index.js</a:t>
            </a:r>
            <a:r>
              <a:rPr lang="zh-CN" altLang="en-US" dirty="0"/>
              <a:t>文件删除。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）、</a:t>
            </a:r>
            <a:r>
              <a:rPr lang="en-US" dirty="0" err="1"/>
              <a:t>mkdir</a:t>
            </a:r>
            <a:r>
              <a:rPr lang="en-US" dirty="0"/>
              <a:t>:  </a:t>
            </a:r>
            <a:r>
              <a:rPr lang="zh-CN" altLang="en-US" dirty="0"/>
              <a:t>新建一个目录</a:t>
            </a:r>
            <a:r>
              <a:rPr lang="en-US" altLang="zh-CN" dirty="0"/>
              <a:t>,</a:t>
            </a:r>
            <a:r>
              <a:rPr lang="zh-CN" altLang="en-US" dirty="0"/>
              <a:t>就是新建一个文件夹。</a:t>
            </a:r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）、</a:t>
            </a:r>
            <a:r>
              <a:rPr lang="en-US" dirty="0">
                <a:solidFill>
                  <a:srgbClr val="FF0000"/>
                </a:solidFill>
              </a:rPr>
              <a:t>rm -r :  </a:t>
            </a:r>
            <a:r>
              <a:rPr lang="zh-CN" altLang="en-US" dirty="0">
                <a:solidFill>
                  <a:srgbClr val="FF0000"/>
                </a:solidFill>
              </a:rPr>
              <a:t>删除一个文件夹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rm -r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删除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zh-CN" altLang="en-US" dirty="0">
                <a:solidFill>
                  <a:srgbClr val="FF0000"/>
                </a:solidFill>
              </a:rPr>
              <a:t>目录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7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723</Words>
  <Application>Microsoft Macintosh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Charlie Text</vt:lpstr>
      <vt:lpstr>Microsoft YaHei</vt:lpstr>
      <vt:lpstr>Arial</vt:lpstr>
      <vt:lpstr>Calibri</vt:lpstr>
      <vt:lpstr>Calibri Light</vt:lpstr>
      <vt:lpstr>Office Theme</vt:lpstr>
      <vt:lpstr>Git/GitHub Tutorial</vt:lpstr>
      <vt:lpstr>版本控制 (Revision Control)</vt:lpstr>
      <vt:lpstr>本地式版本控制</vt:lpstr>
      <vt:lpstr>集中式版本控制</vt:lpstr>
      <vt:lpstr>分布式版本控制</vt:lpstr>
      <vt:lpstr>Git</vt:lpstr>
      <vt:lpstr>Git vs. Others</vt:lpstr>
      <vt:lpstr>下载Git</vt:lpstr>
      <vt:lpstr>常用的Linux命令</vt:lpstr>
      <vt:lpstr>常用的Linux命令</vt:lpstr>
      <vt:lpstr>Git Configuration</vt:lpstr>
      <vt:lpstr>Git Basic</vt:lpstr>
      <vt:lpstr>Git Workflow</vt:lpstr>
      <vt:lpstr>Git Initialization</vt:lpstr>
      <vt:lpstr>Git Files</vt:lpstr>
      <vt:lpstr>Git Command</vt:lpstr>
      <vt:lpstr>.gitignore</vt:lpstr>
      <vt:lpstr>GitHub</vt:lpstr>
      <vt:lpstr>Interact with remote repo</vt:lpstr>
      <vt:lpstr>Git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Tutuorial</dc:title>
  <dc:creator>Zhou, Yuan</dc:creator>
  <cp:lastModifiedBy>Zhou, Yuan</cp:lastModifiedBy>
  <cp:revision>9</cp:revision>
  <dcterms:created xsi:type="dcterms:W3CDTF">2022-05-12T04:15:09Z</dcterms:created>
  <dcterms:modified xsi:type="dcterms:W3CDTF">2022-05-12T14:37:15Z</dcterms:modified>
</cp:coreProperties>
</file>