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599815" cy="3599815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D8"/>
    <a:srgbClr val="85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0" y="589232"/>
            <a:ext cx="2700298" cy="1253472"/>
          </a:xfrm>
        </p:spPr>
        <p:txBody>
          <a:bodyPr anchor="b"/>
          <a:lstStyle>
            <a:lvl1pPr algn="ctr">
              <a:defRPr sz="177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0" y="1891042"/>
            <a:ext cx="2700298" cy="869262"/>
          </a:xfrm>
        </p:spPr>
        <p:txBody>
          <a:bodyPr/>
          <a:lstStyle>
            <a:lvl1pPr marL="0" indent="0" algn="ctr">
              <a:buNone/>
              <a:defRPr sz="710"/>
            </a:lvl1pPr>
            <a:lvl2pPr marL="135255" indent="0" algn="ctr">
              <a:buNone/>
              <a:defRPr sz="590"/>
            </a:lvl2pPr>
            <a:lvl3pPr marL="269875" indent="0" algn="ctr">
              <a:buNone/>
              <a:defRPr sz="535"/>
            </a:lvl3pPr>
            <a:lvl4pPr marL="405130" indent="0" algn="ctr">
              <a:buNone/>
              <a:defRPr sz="475"/>
            </a:lvl4pPr>
            <a:lvl5pPr marL="540385" indent="0" algn="ctr">
              <a:buNone/>
              <a:defRPr sz="475"/>
            </a:lvl5pPr>
            <a:lvl6pPr marL="675005" indent="0" algn="ctr">
              <a:buNone/>
              <a:defRPr sz="475"/>
            </a:lvl6pPr>
            <a:lvl7pPr marL="809625" indent="0" algn="ctr">
              <a:buNone/>
              <a:defRPr sz="475"/>
            </a:lvl7pPr>
            <a:lvl8pPr marL="944880" indent="0" algn="ctr">
              <a:buNone/>
              <a:defRPr sz="475"/>
            </a:lvl8pPr>
            <a:lvl9pPr marL="1080135" indent="0" algn="ctr">
              <a:buNone/>
              <a:defRPr sz="47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288" y="144183"/>
            <a:ext cx="810089" cy="30720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0" y="144183"/>
            <a:ext cx="2383306" cy="30720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2" y="897599"/>
            <a:ext cx="3105342" cy="1497665"/>
          </a:xfrm>
        </p:spPr>
        <p:txBody>
          <a:bodyPr anchor="b"/>
          <a:lstStyle>
            <a:lvl1pPr>
              <a:defRPr sz="177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2" y="2409433"/>
            <a:ext cx="3105342" cy="787587"/>
          </a:xfrm>
        </p:spPr>
        <p:txBody>
          <a:bodyPr/>
          <a:lstStyle>
            <a:lvl1pPr marL="0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1pPr>
            <a:lvl2pPr marL="135255" indent="0"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2pPr>
            <a:lvl3pPr marL="269875" indent="0">
              <a:buNone/>
              <a:defRPr sz="535">
                <a:solidFill>
                  <a:schemeClr val="tx1">
                    <a:tint val="75000"/>
                  </a:schemeClr>
                </a:solidFill>
              </a:defRPr>
            </a:lvl3pPr>
            <a:lvl4pPr marL="405130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4pPr>
            <a:lvl5pPr marL="540385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5pPr>
            <a:lvl6pPr marL="675005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6pPr>
            <a:lvl7pPr marL="809625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7pPr>
            <a:lvl8pPr marL="944880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8pPr>
            <a:lvl9pPr marL="1080135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0" y="840093"/>
            <a:ext cx="1587775" cy="23760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2602" y="840093"/>
            <a:ext cx="1587775" cy="23760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6" y="191688"/>
            <a:ext cx="3105342" cy="695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96" y="882598"/>
            <a:ext cx="1523137" cy="432547"/>
          </a:xfrm>
        </p:spPr>
        <p:txBody>
          <a:bodyPr anchor="b"/>
          <a:lstStyle>
            <a:lvl1pPr marL="0" indent="0">
              <a:buNone/>
              <a:defRPr sz="710" b="1"/>
            </a:lvl1pPr>
            <a:lvl2pPr marL="135255" indent="0">
              <a:buNone/>
              <a:defRPr sz="590" b="1"/>
            </a:lvl2pPr>
            <a:lvl3pPr marL="269875" indent="0">
              <a:buNone/>
              <a:defRPr sz="535" b="1"/>
            </a:lvl3pPr>
            <a:lvl4pPr marL="405130" indent="0">
              <a:buNone/>
              <a:defRPr sz="475" b="1"/>
            </a:lvl4pPr>
            <a:lvl5pPr marL="540385" indent="0">
              <a:buNone/>
              <a:defRPr sz="475" b="1"/>
            </a:lvl5pPr>
            <a:lvl6pPr marL="675005" indent="0">
              <a:buNone/>
              <a:defRPr sz="475" b="1"/>
            </a:lvl6pPr>
            <a:lvl7pPr marL="809625" indent="0">
              <a:buNone/>
              <a:defRPr sz="475" b="1"/>
            </a:lvl7pPr>
            <a:lvl8pPr marL="944880" indent="0">
              <a:buNone/>
              <a:defRPr sz="475" b="1"/>
            </a:lvl8pPr>
            <a:lvl9pPr marL="1080135" indent="0">
              <a:buNone/>
              <a:defRPr sz="4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96" y="1315145"/>
            <a:ext cx="1523137" cy="1934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01" y="882598"/>
            <a:ext cx="1530638" cy="432547"/>
          </a:xfrm>
        </p:spPr>
        <p:txBody>
          <a:bodyPr anchor="b"/>
          <a:lstStyle>
            <a:lvl1pPr marL="0" indent="0">
              <a:buNone/>
              <a:defRPr sz="710" b="1"/>
            </a:lvl1pPr>
            <a:lvl2pPr marL="135255" indent="0">
              <a:buNone/>
              <a:defRPr sz="590" b="1"/>
            </a:lvl2pPr>
            <a:lvl3pPr marL="269875" indent="0">
              <a:buNone/>
              <a:defRPr sz="535" b="1"/>
            </a:lvl3pPr>
            <a:lvl4pPr marL="405130" indent="0">
              <a:buNone/>
              <a:defRPr sz="475" b="1"/>
            </a:lvl4pPr>
            <a:lvl5pPr marL="540385" indent="0">
              <a:buNone/>
              <a:defRPr sz="475" b="1"/>
            </a:lvl5pPr>
            <a:lvl6pPr marL="675005" indent="0">
              <a:buNone/>
              <a:defRPr sz="475" b="1"/>
            </a:lvl6pPr>
            <a:lvl7pPr marL="809625" indent="0">
              <a:buNone/>
              <a:defRPr sz="475" b="1"/>
            </a:lvl7pPr>
            <a:lvl8pPr marL="944880" indent="0">
              <a:buNone/>
              <a:defRPr sz="475" b="1"/>
            </a:lvl8pPr>
            <a:lvl9pPr marL="1080135" indent="0">
              <a:buNone/>
              <a:defRPr sz="47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01" y="1315145"/>
            <a:ext cx="1530638" cy="19343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6" y="240026"/>
            <a:ext cx="1161222" cy="84009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38" y="518390"/>
            <a:ext cx="1822701" cy="2558615"/>
          </a:xfrm>
        </p:spPr>
        <p:txBody>
          <a:bodyPr/>
          <a:lstStyle>
            <a:lvl1pPr>
              <a:defRPr sz="945"/>
            </a:lvl1pPr>
            <a:lvl2pPr>
              <a:defRPr sz="825"/>
            </a:lvl2pPr>
            <a:lvl3pPr>
              <a:defRPr sz="710"/>
            </a:lvl3pPr>
            <a:lvl4pPr>
              <a:defRPr sz="590"/>
            </a:lvl4pPr>
            <a:lvl5pPr>
              <a:defRPr sz="590"/>
            </a:lvl5pPr>
            <a:lvl6pPr>
              <a:defRPr sz="590"/>
            </a:lvl6pPr>
            <a:lvl7pPr>
              <a:defRPr sz="590"/>
            </a:lvl7pPr>
            <a:lvl8pPr>
              <a:defRPr sz="590"/>
            </a:lvl8pPr>
            <a:lvl9pPr>
              <a:defRPr sz="59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96" y="1080119"/>
            <a:ext cx="1161222" cy="2001054"/>
          </a:xfrm>
        </p:spPr>
        <p:txBody>
          <a:bodyPr/>
          <a:lstStyle>
            <a:lvl1pPr marL="0" indent="0">
              <a:buNone/>
              <a:defRPr sz="475"/>
            </a:lvl1pPr>
            <a:lvl2pPr marL="135255" indent="0">
              <a:buNone/>
              <a:defRPr sz="415"/>
            </a:lvl2pPr>
            <a:lvl3pPr marL="269875" indent="0">
              <a:buNone/>
              <a:defRPr sz="355"/>
            </a:lvl3pPr>
            <a:lvl4pPr marL="405130" indent="0">
              <a:buNone/>
              <a:defRPr sz="295"/>
            </a:lvl4pPr>
            <a:lvl5pPr marL="540385" indent="0">
              <a:buNone/>
              <a:defRPr sz="295"/>
            </a:lvl5pPr>
            <a:lvl6pPr marL="675005" indent="0">
              <a:buNone/>
              <a:defRPr sz="295"/>
            </a:lvl6pPr>
            <a:lvl7pPr marL="809625" indent="0">
              <a:buNone/>
              <a:defRPr sz="295"/>
            </a:lvl7pPr>
            <a:lvl8pPr marL="944880" indent="0">
              <a:buNone/>
              <a:defRPr sz="295"/>
            </a:lvl8pPr>
            <a:lvl9pPr marL="1080135" indent="0">
              <a:buNone/>
              <a:defRPr sz="29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96" y="240026"/>
            <a:ext cx="1161222" cy="84009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0638" y="518390"/>
            <a:ext cx="1822701" cy="2558615"/>
          </a:xfrm>
        </p:spPr>
        <p:txBody>
          <a:bodyPr/>
          <a:lstStyle>
            <a:lvl1pPr marL="0" indent="0">
              <a:buNone/>
              <a:defRPr sz="945"/>
            </a:lvl1pPr>
            <a:lvl2pPr marL="135255" indent="0">
              <a:buNone/>
              <a:defRPr sz="825"/>
            </a:lvl2pPr>
            <a:lvl3pPr marL="269875" indent="0">
              <a:buNone/>
              <a:defRPr sz="710"/>
            </a:lvl3pPr>
            <a:lvl4pPr marL="405130" indent="0">
              <a:buNone/>
              <a:defRPr sz="590"/>
            </a:lvl4pPr>
            <a:lvl5pPr marL="540385" indent="0">
              <a:buNone/>
              <a:defRPr sz="590"/>
            </a:lvl5pPr>
            <a:lvl6pPr marL="675005" indent="0">
              <a:buNone/>
              <a:defRPr sz="590"/>
            </a:lvl6pPr>
            <a:lvl7pPr marL="809625" indent="0">
              <a:buNone/>
              <a:defRPr sz="590"/>
            </a:lvl7pPr>
            <a:lvl8pPr marL="944880" indent="0">
              <a:buNone/>
              <a:defRPr sz="590"/>
            </a:lvl8pPr>
            <a:lvl9pPr marL="1080135" indent="0">
              <a:buNone/>
              <a:defRPr sz="59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96" y="1080119"/>
            <a:ext cx="1161222" cy="2001054"/>
          </a:xfrm>
        </p:spPr>
        <p:txBody>
          <a:bodyPr/>
          <a:lstStyle>
            <a:lvl1pPr marL="0" indent="0">
              <a:buNone/>
              <a:defRPr sz="475"/>
            </a:lvl1pPr>
            <a:lvl2pPr marL="135255" indent="0">
              <a:buNone/>
              <a:defRPr sz="415"/>
            </a:lvl2pPr>
            <a:lvl3pPr marL="269875" indent="0">
              <a:buNone/>
              <a:defRPr sz="355"/>
            </a:lvl3pPr>
            <a:lvl4pPr marL="405130" indent="0">
              <a:buNone/>
              <a:defRPr sz="295"/>
            </a:lvl4pPr>
            <a:lvl5pPr marL="540385" indent="0">
              <a:buNone/>
              <a:defRPr sz="295"/>
            </a:lvl5pPr>
            <a:lvl6pPr marL="675005" indent="0">
              <a:buNone/>
              <a:defRPr sz="295"/>
            </a:lvl6pPr>
            <a:lvl7pPr marL="809625" indent="0">
              <a:buNone/>
              <a:defRPr sz="295"/>
            </a:lvl7pPr>
            <a:lvl8pPr marL="944880" indent="0">
              <a:buNone/>
              <a:defRPr sz="295"/>
            </a:lvl8pPr>
            <a:lvl9pPr marL="1080135" indent="0">
              <a:buNone/>
              <a:defRPr sz="29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180020" y="144183"/>
            <a:ext cx="3240357" cy="60006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180020" y="840093"/>
            <a:ext cx="3240357" cy="237609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180020" y="3278695"/>
            <a:ext cx="840093" cy="2500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55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1230136" y="3278695"/>
            <a:ext cx="1140126" cy="2500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55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2580285" y="3278695"/>
            <a:ext cx="840093" cy="2500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55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73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5255" lvl="0" indent="-135255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•"/>
        <a:defRPr sz="12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2735" lvl="1" indent="-112395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–"/>
        <a:defRPr sz="11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0215" lvl="2" indent="-90170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•"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9920" lvl="3" indent="-90170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–"/>
        <a:defRPr sz="7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09625" lvl="4" indent="-90170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90600" lvl="5" indent="-90170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70305" lvl="6" indent="-90170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350010" lvl="7" indent="-90170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30350" lvl="8" indent="-90170" algn="l" defTabSz="36004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9705" lvl="1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2pPr>
      <a:lvl3pPr marL="360045" lvl="2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3pPr>
      <a:lvl4pPr marL="540385" lvl="3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4pPr>
      <a:lvl5pPr marL="720090" lvl="4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5pPr>
      <a:lvl6pPr marL="899795" lvl="5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6pPr>
      <a:lvl7pPr marL="1080135" lvl="6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7pPr>
      <a:lvl8pPr marL="1259840" lvl="7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8pPr>
      <a:lvl9pPr marL="1440180" lvl="8" indent="0" algn="l" defTabSz="36004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-35646" y="-47076"/>
            <a:ext cx="3671530" cy="3694390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015"/>
          </a:p>
        </p:txBody>
      </p:sp>
      <p:sp>
        <p:nvSpPr>
          <p:cNvPr id="6" name="Text Box 5"/>
          <p:cNvSpPr txBox="1"/>
          <p:nvPr/>
        </p:nvSpPr>
        <p:spPr>
          <a:xfrm>
            <a:off x="466209" y="980638"/>
            <a:ext cx="2666762" cy="2667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60000"/>
              </a:lnSpc>
            </a:pPr>
            <a:r>
              <a:rPr lang="en-US" sz="279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H</a:t>
            </a:r>
            <a:endParaRPr lang="en-US" sz="279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Rounded MT Bold</vt:lpstr>
      <vt:lpstr>微软雅黑</vt:lpstr>
      <vt:lpstr>汉仪旗黑</vt:lpstr>
      <vt:lpstr>Arial Unicode MS</vt:lpstr>
      <vt:lpstr>Calibri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s2861369</dc:creator>
  <cp:lastModifiedBy>s2861369</cp:lastModifiedBy>
  <cp:revision>2</cp:revision>
  <dcterms:created xsi:type="dcterms:W3CDTF">2022-08-22T00:43:40Z</dcterms:created>
  <dcterms:modified xsi:type="dcterms:W3CDTF">2022-08-22T00:43:40Z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