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9" r:id="rId11"/>
    <p:sldId id="268" r:id="rId12"/>
    <p:sldId id="270" r:id="rId13"/>
    <p:sldId id="271" r:id="rId14"/>
    <p:sldId id="258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3"/>
  </p:normalViewPr>
  <p:slideViewPr>
    <p:cSldViewPr snapToGrid="0" snapToObjects="1">
      <p:cViewPr varScale="1">
        <p:scale>
          <a:sx n="123" d="100"/>
          <a:sy n="123" d="100"/>
        </p:scale>
        <p:origin x="1594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>
            <a:lvl1pPr>
              <a:defRPr sz="4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3540" y="843669"/>
            <a:ext cx="716920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/>
          <a:lstStyle>
            <a:lvl1pPr algn="l">
              <a:defRPr b="1">
                <a:solidFill>
                  <a:srgbClr val="5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6860"/>
            <a:ext cx="4040188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30709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946860"/>
            <a:ext cx="4041775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896" y="1711418"/>
            <a:ext cx="937304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5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1074"/>
            <a:ext cx="5111750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6905"/>
            <a:ext cx="54864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71" y="274640"/>
            <a:ext cx="8697402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152403" y="6575107"/>
            <a:ext cx="7050313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Zebra Crossing Detector Based on LSD and Geometric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Hanzhou</a:t>
            </a:r>
            <a:r>
              <a:rPr lang="en-US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Part Three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B454F7D-5A63-4889-B932-DB39E1E24358}"/>
              </a:ext>
            </a:extLst>
          </p:cNvPr>
          <p:cNvSpPr txBox="1">
            <a:spLocks/>
          </p:cNvSpPr>
          <p:nvPr/>
        </p:nvSpPr>
        <p:spPr>
          <a:xfrm>
            <a:off x="3478305" y="1440657"/>
            <a:ext cx="4041775" cy="6397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Group Lines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797BD-42A3-402F-80DA-94FF13DDE63E}"/>
              </a:ext>
            </a:extLst>
          </p:cNvPr>
          <p:cNvSpPr txBox="1">
            <a:spLocks/>
          </p:cNvSpPr>
          <p:nvPr/>
        </p:nvSpPr>
        <p:spPr>
          <a:xfrm>
            <a:off x="462668" y="2248794"/>
            <a:ext cx="6787557" cy="364998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Combine line segments close to a line</a:t>
            </a:r>
          </a:p>
          <a:p>
            <a:r>
              <a:rPr lang="en-US" dirty="0"/>
              <a:t>Rules: 1., 2., 3., …</a:t>
            </a:r>
          </a:p>
          <a:p>
            <a:r>
              <a:rPr lang="en-US" dirty="0"/>
              <a:t>Also consider the polarity of each line segment</a:t>
            </a:r>
          </a:p>
        </p:txBody>
      </p:sp>
    </p:spTree>
    <p:extLst>
      <p:ext uri="{BB962C8B-B14F-4D97-AF65-F5344CB8AC3E}">
        <p14:creationId xmlns:p14="http://schemas.microsoft.com/office/powerpoint/2010/main" val="201517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Part Three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B454F7D-5A63-4889-B932-DB39E1E24358}"/>
              </a:ext>
            </a:extLst>
          </p:cNvPr>
          <p:cNvSpPr txBox="1">
            <a:spLocks/>
          </p:cNvSpPr>
          <p:nvPr/>
        </p:nvSpPr>
        <p:spPr>
          <a:xfrm>
            <a:off x="3478305" y="1440657"/>
            <a:ext cx="4041775" cy="6397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Group Lines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797BD-42A3-402F-80DA-94FF13DDE63E}"/>
              </a:ext>
            </a:extLst>
          </p:cNvPr>
          <p:cNvSpPr txBox="1">
            <a:spLocks/>
          </p:cNvSpPr>
          <p:nvPr/>
        </p:nvSpPr>
        <p:spPr>
          <a:xfrm>
            <a:off x="462668" y="2248794"/>
            <a:ext cx="6787557" cy="6397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Visualization Two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CF894E0-A96F-49C2-A369-8CE11326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0" y="2792507"/>
            <a:ext cx="4790745" cy="35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6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095129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Part Four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B454F7D-5A63-4889-B932-DB39E1E24358}"/>
              </a:ext>
            </a:extLst>
          </p:cNvPr>
          <p:cNvSpPr txBox="1">
            <a:spLocks/>
          </p:cNvSpPr>
          <p:nvPr/>
        </p:nvSpPr>
        <p:spPr>
          <a:xfrm>
            <a:off x="3478305" y="1440657"/>
            <a:ext cx="4041775" cy="6397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Match Line Segments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797BD-42A3-402F-80DA-94FF13DDE63E}"/>
              </a:ext>
            </a:extLst>
          </p:cNvPr>
          <p:cNvSpPr txBox="1">
            <a:spLocks/>
          </p:cNvSpPr>
          <p:nvPr/>
        </p:nvSpPr>
        <p:spPr>
          <a:xfrm>
            <a:off x="462668" y="2248794"/>
            <a:ext cx="6787557" cy="6397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Visualization Three</a:t>
            </a:r>
          </a:p>
        </p:txBody>
      </p:sp>
    </p:spTree>
    <p:extLst>
      <p:ext uri="{BB962C8B-B14F-4D97-AF65-F5344CB8AC3E}">
        <p14:creationId xmlns:p14="http://schemas.microsoft.com/office/powerpoint/2010/main" val="100471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095129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Part Five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B454F7D-5A63-4889-B932-DB39E1E24358}"/>
              </a:ext>
            </a:extLst>
          </p:cNvPr>
          <p:cNvSpPr txBox="1">
            <a:spLocks/>
          </p:cNvSpPr>
          <p:nvPr/>
        </p:nvSpPr>
        <p:spPr>
          <a:xfrm>
            <a:off x="3478305" y="1440657"/>
            <a:ext cx="4041775" cy="6397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Generate Stripes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797BD-42A3-402F-80DA-94FF13DDE63E}"/>
              </a:ext>
            </a:extLst>
          </p:cNvPr>
          <p:cNvSpPr txBox="1">
            <a:spLocks/>
          </p:cNvSpPr>
          <p:nvPr/>
        </p:nvSpPr>
        <p:spPr>
          <a:xfrm>
            <a:off x="462668" y="2248794"/>
            <a:ext cx="6787557" cy="6397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Visualization Four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FEB031C-1E35-4106-90CB-E3A479AC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2888557"/>
            <a:ext cx="5178479" cy="388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171491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“Quote, statistic call out, or closing slide to go here”</a:t>
            </a:r>
          </a:p>
        </p:txBody>
      </p:sp>
    </p:spTree>
    <p:extLst>
      <p:ext uri="{BB962C8B-B14F-4D97-AF65-F5344CB8AC3E}">
        <p14:creationId xmlns:p14="http://schemas.microsoft.com/office/powerpoint/2010/main" val="56948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68" y="1167491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Part One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23812CE-4C30-4FD4-A1FF-F36293B68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668" y="3780070"/>
            <a:ext cx="5502500" cy="2476125"/>
          </a:xfrm>
          <a:prstGeom prst="rect">
            <a:avLst/>
          </a:prstGeom>
          <a:noFill/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85DABA0-FB2C-4AEC-81D1-3CDF36427604}"/>
              </a:ext>
            </a:extLst>
          </p:cNvPr>
          <p:cNvSpPr txBox="1">
            <a:spLocks/>
          </p:cNvSpPr>
          <p:nvPr/>
        </p:nvSpPr>
        <p:spPr>
          <a:xfrm>
            <a:off x="3208450" y="1440657"/>
            <a:ext cx="4041775" cy="6397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Image Preprocessing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02B767E-D47E-4DC8-9503-78355E9F8C05}"/>
              </a:ext>
            </a:extLst>
          </p:cNvPr>
          <p:cNvSpPr txBox="1">
            <a:spLocks/>
          </p:cNvSpPr>
          <p:nvPr/>
        </p:nvSpPr>
        <p:spPr>
          <a:xfrm>
            <a:off x="462668" y="2248794"/>
            <a:ext cx="6787557" cy="27693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Resize the image to 300*400</a:t>
            </a:r>
          </a:p>
          <a:p>
            <a:r>
              <a:rPr lang="en-US" dirty="0"/>
              <a:t>Convert the image to a grayscale image.</a:t>
            </a:r>
          </a:p>
        </p:txBody>
      </p:sp>
    </p:spTree>
    <p:extLst>
      <p:ext uri="{BB962C8B-B14F-4D97-AF65-F5344CB8AC3E}">
        <p14:creationId xmlns:p14="http://schemas.microsoft.com/office/powerpoint/2010/main" val="398782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Part Two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B454F7D-5A63-4889-B932-DB39E1E24358}"/>
              </a:ext>
            </a:extLst>
          </p:cNvPr>
          <p:cNvSpPr txBox="1">
            <a:spLocks/>
          </p:cNvSpPr>
          <p:nvPr/>
        </p:nvSpPr>
        <p:spPr>
          <a:xfrm>
            <a:off x="3478305" y="1440657"/>
            <a:ext cx="4041775" cy="6397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LSD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797BD-42A3-402F-80DA-94FF13DDE63E}"/>
              </a:ext>
            </a:extLst>
          </p:cNvPr>
          <p:cNvSpPr txBox="1">
            <a:spLocks/>
          </p:cNvSpPr>
          <p:nvPr/>
        </p:nvSpPr>
        <p:spPr>
          <a:xfrm>
            <a:off x="462668" y="2248794"/>
            <a:ext cx="6787557" cy="6397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Compute gradient at each pixel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0D8B902-35F0-4F51-9F56-6D80E323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8" y="2888557"/>
            <a:ext cx="4336156" cy="2651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50BDB9-E0A2-4CF3-9C7B-268134532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90" y="2869761"/>
            <a:ext cx="3987711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8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Part Two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B454F7D-5A63-4889-B932-DB39E1E24358}"/>
              </a:ext>
            </a:extLst>
          </p:cNvPr>
          <p:cNvSpPr txBox="1">
            <a:spLocks/>
          </p:cNvSpPr>
          <p:nvPr/>
        </p:nvSpPr>
        <p:spPr>
          <a:xfrm>
            <a:off x="3478305" y="1440657"/>
            <a:ext cx="4041775" cy="6397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LSD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797BD-42A3-402F-80DA-94FF13DDE63E}"/>
              </a:ext>
            </a:extLst>
          </p:cNvPr>
          <p:cNvSpPr txBox="1">
            <a:spLocks/>
          </p:cNvSpPr>
          <p:nvPr/>
        </p:nvSpPr>
        <p:spPr>
          <a:xfrm>
            <a:off x="462668" y="2248794"/>
            <a:ext cx="6787557" cy="6397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Experiment1: Generate Gradient Plot at each row.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22CCF2-F6F7-4BFE-BB8F-5E1BF7E7BC2F}"/>
              </a:ext>
            </a:extLst>
          </p:cNvPr>
          <p:cNvSpPr txBox="1">
            <a:spLocks/>
          </p:cNvSpPr>
          <p:nvPr/>
        </p:nvSpPr>
        <p:spPr>
          <a:xfrm>
            <a:off x="462668" y="5658649"/>
            <a:ext cx="6787557" cy="6397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57372DB-5063-40AD-AA02-6B9AD487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8557"/>
            <a:ext cx="4425797" cy="3319348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5A736DB5-505F-43BF-BDD9-06306418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535" y="2888557"/>
            <a:ext cx="4425797" cy="33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7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Part Two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B454F7D-5A63-4889-B932-DB39E1E24358}"/>
              </a:ext>
            </a:extLst>
          </p:cNvPr>
          <p:cNvSpPr txBox="1">
            <a:spLocks/>
          </p:cNvSpPr>
          <p:nvPr/>
        </p:nvSpPr>
        <p:spPr>
          <a:xfrm>
            <a:off x="3478305" y="1440657"/>
            <a:ext cx="4041775" cy="6397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LSD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797BD-42A3-402F-80DA-94FF13DDE63E}"/>
              </a:ext>
            </a:extLst>
          </p:cNvPr>
          <p:cNvSpPr txBox="1">
            <a:spLocks/>
          </p:cNvSpPr>
          <p:nvPr/>
        </p:nvSpPr>
        <p:spPr>
          <a:xfrm>
            <a:off x="462668" y="2248794"/>
            <a:ext cx="6787557" cy="63976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Pseudo-Sort Gradients by Using a 3-D Array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1A7F243-73B4-49B6-9E78-8C2522D1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8" y="3056931"/>
            <a:ext cx="4648875" cy="31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Part Two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B454F7D-5A63-4889-B932-DB39E1E24358}"/>
              </a:ext>
            </a:extLst>
          </p:cNvPr>
          <p:cNvSpPr txBox="1">
            <a:spLocks/>
          </p:cNvSpPr>
          <p:nvPr/>
        </p:nvSpPr>
        <p:spPr>
          <a:xfrm>
            <a:off x="3478305" y="1440657"/>
            <a:ext cx="4041775" cy="6397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LSD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797BD-42A3-402F-80DA-94FF13DDE63E}"/>
              </a:ext>
            </a:extLst>
          </p:cNvPr>
          <p:cNvSpPr txBox="1">
            <a:spLocks/>
          </p:cNvSpPr>
          <p:nvPr/>
        </p:nvSpPr>
        <p:spPr>
          <a:xfrm>
            <a:off x="462668" y="2248794"/>
            <a:ext cx="6787557" cy="6397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Region Grow Algorithm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6898AF-EBFC-48CC-B0E5-EED1EC4E01C1}"/>
              </a:ext>
            </a:extLst>
          </p:cNvPr>
          <p:cNvGrpSpPr/>
          <p:nvPr/>
        </p:nvGrpSpPr>
        <p:grpSpPr>
          <a:xfrm>
            <a:off x="462668" y="2888557"/>
            <a:ext cx="2703060" cy="2832366"/>
            <a:chOff x="462668" y="2888557"/>
            <a:chExt cx="2703060" cy="2832366"/>
          </a:xfrm>
        </p:grpSpPr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1A5DFBC-D83B-42B9-8DCC-4EBF77137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668" y="2888557"/>
              <a:ext cx="2612128" cy="1363348"/>
            </a:xfrm>
            <a:prstGeom prst="rect">
              <a:avLst/>
            </a:prstGeom>
          </p:spPr>
        </p:pic>
        <p:pic>
          <p:nvPicPr>
            <p:cNvPr id="10" name="Picture 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D42230E-4445-4294-9B3C-5EEBF8680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601" y="4228278"/>
              <a:ext cx="2612127" cy="1492645"/>
            </a:xfrm>
            <a:prstGeom prst="rect">
              <a:avLst/>
            </a:prstGeom>
          </p:spPr>
        </p:pic>
      </p:grp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270AF8B-58D6-44C7-8412-A26C85A71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997" y="2888557"/>
            <a:ext cx="4062803" cy="34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5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Part Two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B454F7D-5A63-4889-B932-DB39E1E24358}"/>
              </a:ext>
            </a:extLst>
          </p:cNvPr>
          <p:cNvSpPr txBox="1">
            <a:spLocks/>
          </p:cNvSpPr>
          <p:nvPr/>
        </p:nvSpPr>
        <p:spPr>
          <a:xfrm>
            <a:off x="3478305" y="1440657"/>
            <a:ext cx="4041775" cy="6397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LSD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797BD-42A3-402F-80DA-94FF13DDE63E}"/>
              </a:ext>
            </a:extLst>
          </p:cNvPr>
          <p:cNvSpPr txBox="1">
            <a:spLocks/>
          </p:cNvSpPr>
          <p:nvPr/>
        </p:nvSpPr>
        <p:spPr>
          <a:xfrm>
            <a:off x="462668" y="2248794"/>
            <a:ext cx="6787557" cy="6397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Region Grow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4A683D-5CDB-4E56-BF6A-CD330688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8" y="2888557"/>
            <a:ext cx="3741744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9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Part Two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B454F7D-5A63-4889-B932-DB39E1E24358}"/>
              </a:ext>
            </a:extLst>
          </p:cNvPr>
          <p:cNvSpPr txBox="1">
            <a:spLocks/>
          </p:cNvSpPr>
          <p:nvPr/>
        </p:nvSpPr>
        <p:spPr>
          <a:xfrm>
            <a:off x="3478305" y="1440657"/>
            <a:ext cx="4041775" cy="6397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LSD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797BD-42A3-402F-80DA-94FF13DDE63E}"/>
              </a:ext>
            </a:extLst>
          </p:cNvPr>
          <p:cNvSpPr txBox="1">
            <a:spLocks/>
          </p:cNvSpPr>
          <p:nvPr/>
        </p:nvSpPr>
        <p:spPr>
          <a:xfrm>
            <a:off x="462668" y="2248794"/>
            <a:ext cx="6787557" cy="6397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Region Grow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C6972-18C6-4959-ACA9-55A464259692}"/>
              </a:ext>
            </a:extLst>
          </p:cNvPr>
          <p:cNvSpPr txBox="1"/>
          <p:nvPr/>
        </p:nvSpPr>
        <p:spPr>
          <a:xfrm>
            <a:off x="699247" y="3101788"/>
            <a:ext cx="587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Important parameters of a rectangle region:</a:t>
            </a:r>
          </a:p>
          <a:p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34F05A-33A5-4061-B68F-E412AC2F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748119"/>
            <a:ext cx="4156441" cy="137486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BA9C4F7-E66E-46E4-A6ED-3A674C09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735" y="2771491"/>
            <a:ext cx="3347017" cy="235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5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Part Two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B454F7D-5A63-4889-B932-DB39E1E24358}"/>
              </a:ext>
            </a:extLst>
          </p:cNvPr>
          <p:cNvSpPr txBox="1">
            <a:spLocks/>
          </p:cNvSpPr>
          <p:nvPr/>
        </p:nvSpPr>
        <p:spPr>
          <a:xfrm>
            <a:off x="3478305" y="1440657"/>
            <a:ext cx="4041775" cy="6397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LSD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797BD-42A3-402F-80DA-94FF13DDE63E}"/>
              </a:ext>
            </a:extLst>
          </p:cNvPr>
          <p:cNvSpPr txBox="1">
            <a:spLocks/>
          </p:cNvSpPr>
          <p:nvPr/>
        </p:nvSpPr>
        <p:spPr>
          <a:xfrm>
            <a:off x="462668" y="2248794"/>
            <a:ext cx="6787557" cy="6397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Visualization One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9665F0E-D91B-40C7-8844-66224782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7162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6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158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Georgia</vt:lpstr>
      <vt:lpstr>Office Theme</vt:lpstr>
      <vt:lpstr>Zebra Crossing Detector Based on LSD and Geometric Features</vt:lpstr>
      <vt:lpstr>Part One</vt:lpstr>
      <vt:lpstr>Part Two</vt:lpstr>
      <vt:lpstr>Part Two</vt:lpstr>
      <vt:lpstr>Part Two</vt:lpstr>
      <vt:lpstr>Part Two</vt:lpstr>
      <vt:lpstr>Part Two</vt:lpstr>
      <vt:lpstr>Part Two</vt:lpstr>
      <vt:lpstr>Part Two</vt:lpstr>
      <vt:lpstr>Part Three</vt:lpstr>
      <vt:lpstr>Part Three</vt:lpstr>
      <vt:lpstr>Part Four</vt:lpstr>
      <vt:lpstr>Part Five</vt:lpstr>
      <vt:lpstr>TRANSITION SLIDE</vt:lpstr>
      <vt:lpstr>“Quote, statistic call out, or closing slide to go here”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Zebra Crossing Detector Based on LSD and Geometric Features</dc:title>
  <dc:creator>瀚舟 刘</dc:creator>
  <cp:lastModifiedBy>瀚舟 刘</cp:lastModifiedBy>
  <cp:revision>9</cp:revision>
  <dcterms:created xsi:type="dcterms:W3CDTF">2020-12-28T21:55:27Z</dcterms:created>
  <dcterms:modified xsi:type="dcterms:W3CDTF">2020-12-29T00:05:47Z</dcterms:modified>
</cp:coreProperties>
</file>