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70194-2E6F-4903-9365-922E29349F0F}" type="datetimeFigureOut">
              <a:rPr lang="cs-CZ" smtClean="0"/>
              <a:t>9.4.2017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D43A-7783-4D72-B4A8-DBACDD651E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31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70194-2E6F-4903-9365-922E29349F0F}" type="datetimeFigureOut">
              <a:rPr lang="cs-CZ" smtClean="0"/>
              <a:t>9.4.2017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D43A-7783-4D72-B4A8-DBACDD651E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23559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70194-2E6F-4903-9365-922E29349F0F}" type="datetimeFigureOut">
              <a:rPr lang="cs-CZ" smtClean="0"/>
              <a:t>9.4.2017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D43A-7783-4D72-B4A8-DBACDD651E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81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70194-2E6F-4903-9365-922E29349F0F}" type="datetimeFigureOut">
              <a:rPr lang="cs-CZ" smtClean="0"/>
              <a:t>9.4.2017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D43A-7783-4D72-B4A8-DBACDD651E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9885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70194-2E6F-4903-9365-922E29349F0F}" type="datetimeFigureOut">
              <a:rPr lang="cs-CZ" smtClean="0"/>
              <a:t>9.4.2017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D43A-7783-4D72-B4A8-DBACDD651E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81033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70194-2E6F-4903-9365-922E29349F0F}" type="datetimeFigureOut">
              <a:rPr lang="cs-CZ" smtClean="0"/>
              <a:t>9.4.2017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D43A-7783-4D72-B4A8-DBACDD651E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34492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70194-2E6F-4903-9365-922E29349F0F}" type="datetimeFigureOut">
              <a:rPr lang="cs-CZ" smtClean="0"/>
              <a:t>9.4.2017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D43A-7783-4D72-B4A8-DBACDD651E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5997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70194-2E6F-4903-9365-922E29349F0F}" type="datetimeFigureOut">
              <a:rPr lang="cs-CZ" smtClean="0"/>
              <a:t>9.4.2017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D43A-7783-4D72-B4A8-DBACDD651E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52652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70194-2E6F-4903-9365-922E29349F0F}" type="datetimeFigureOut">
              <a:rPr lang="cs-CZ" smtClean="0"/>
              <a:t>9.4.2017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D43A-7783-4D72-B4A8-DBACDD651E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221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70194-2E6F-4903-9365-922E29349F0F}" type="datetimeFigureOut">
              <a:rPr lang="cs-CZ" smtClean="0"/>
              <a:t>9.4.2017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9D43A-7783-4D72-B4A8-DBACDD651E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64055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Lorem Ipsum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This is a test presentation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17151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Lorem Ipsum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This is a test presentation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52815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Lorem Ipsum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This is a test presentation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80651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Lorem Ipsum</vt:lpstr>
      <vt:lpstr>Lorem Ipsum</vt:lpstr>
      <vt:lpstr>Lorem Ipsum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</dc:title>
  <dc:creator>Fikus</dc:creator>
  <cp:lastModifiedBy>Fikus</cp:lastModifiedBy>
  <cp:revision>1</cp:revision>
  <dcterms:created xsi:type="dcterms:W3CDTF">2017-04-09T17:25:39Z</dcterms:created>
  <dcterms:modified xsi:type="dcterms:W3CDTF">2017-04-09T17:26:39Z</dcterms:modified>
</cp:coreProperties>
</file>