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2D8CFF"/>
    <a:srgbClr val="9189FF"/>
    <a:srgbClr val="FFF533"/>
    <a:srgbClr val="CB8E3D"/>
    <a:srgbClr val="EAB05C"/>
    <a:srgbClr val="FF6DEA"/>
    <a:srgbClr val="DD87A6"/>
    <a:srgbClr val="BA2D1C"/>
    <a:srgbClr val="FF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16201"/>
            <a:ext cx="8266242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4252" y="3335275"/>
            <a:ext cx="7280955" cy="763524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109410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9254"/>
            <a:ext cx="8229600" cy="326444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145" y="162200"/>
            <a:ext cx="6405375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145" y="1104507"/>
            <a:ext cx="6405375" cy="365828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08" y="102393"/>
            <a:ext cx="8075311" cy="1066189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8" y="1544993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6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44992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808225"/>
            <a:ext cx="8093365" cy="123502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INTRODUCTION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BY HANZILA HAMEED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HELLO MY NAME IS HANZILA HAMEED</a:t>
            </a:r>
            <a:endParaRPr lang="en-US" dirty="0"/>
          </a:p>
          <a:p>
            <a:r>
              <a:rPr lang="en-US" dirty="0" smtClean="0"/>
              <a:t>I FROM LYARI KARACHI</a:t>
            </a:r>
            <a:endParaRPr lang="en-US" dirty="0"/>
          </a:p>
          <a:p>
            <a:r>
              <a:rPr lang="en-US" dirty="0" smtClean="0"/>
              <a:t>AND I STUDY IN CLASS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0605" y="200920"/>
            <a:ext cx="6405375" cy="903587"/>
          </a:xfrm>
        </p:spPr>
        <p:txBody>
          <a:bodyPr>
            <a:normAutofit/>
          </a:bodyPr>
          <a:lstStyle/>
          <a:p>
            <a:r>
              <a:rPr lang="en-US" dirty="0" smtClean="0"/>
              <a:t>PERSENALITY AND INTREST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6" y="1104507"/>
            <a:ext cx="7635250" cy="36582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* SOME OF MY PERSONALITYS TRAITS :-</a:t>
            </a:r>
          </a:p>
          <a:p>
            <a:pPr marL="0" indent="0">
              <a:buNone/>
            </a:pPr>
            <a:r>
              <a:rPr lang="en-US" dirty="0" smtClean="0"/>
              <a:t>HARDWORKING AND ESTABLISHING RELATIONSHIP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*HOBBIES AND INTREST :-</a:t>
            </a:r>
          </a:p>
          <a:p>
            <a:pPr marL="0" indent="0">
              <a:buNone/>
            </a:pPr>
            <a:r>
              <a:rPr lang="en-US" dirty="0" smtClean="0"/>
              <a:t>GAMING. LISTENING NAAT. AND WACHING 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5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ACHIEVEMENT AND SKILL LEARNED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PERSONAL ACHIEVEMENT :-</a:t>
            </a:r>
          </a:p>
          <a:p>
            <a:pPr marL="0" indent="0">
              <a:buNone/>
            </a:pPr>
            <a:r>
              <a:rPr lang="en-US" smtClean="0"/>
              <a:t>      scored </a:t>
            </a:r>
            <a:r>
              <a:rPr lang="en-US" dirty="0"/>
              <a:t>good marks in </a:t>
            </a:r>
            <a:r>
              <a:rPr lang="en-US" dirty="0" smtClean="0"/>
              <a:t>exams </a:t>
            </a:r>
            <a:r>
              <a:rPr lang="en-US" dirty="0"/>
              <a:t/>
            </a:r>
            <a:br>
              <a:rPr lang="en-US" dirty="0"/>
            </a:br>
            <a:r>
              <a:rPr lang="en-US" smtClean="0"/>
              <a:t>      </a:t>
            </a:r>
            <a:r>
              <a:rPr lang="en-US" dirty="0" smtClean="0"/>
              <a:t>l</a:t>
            </a:r>
            <a:r>
              <a:rPr lang="en-US" smtClean="0"/>
              <a:t>earned </a:t>
            </a:r>
            <a:r>
              <a:rPr lang="en-US" dirty="0"/>
              <a:t>basic computer skills</a:t>
            </a:r>
            <a:br>
              <a:rPr lang="en-US" dirty="0"/>
            </a:br>
            <a:r>
              <a:rPr lang="en-US" smtClean="0"/>
              <a:t>      won </a:t>
            </a:r>
            <a:r>
              <a:rPr lang="en-US" dirty="0"/>
              <a:t>school competition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*SKILL GAIN FROM THIS COUSE :-</a:t>
            </a:r>
          </a:p>
          <a:p>
            <a:pPr marL="0" indent="0">
              <a:buNone/>
            </a:pPr>
            <a:r>
              <a:rPr lang="en-US" dirty="0"/>
              <a:t>research ability, teamwork, presentation skills, using technical tools.</a:t>
            </a:r>
          </a:p>
        </p:txBody>
      </p:sp>
    </p:spTree>
    <p:extLst>
      <p:ext uri="{BB962C8B-B14F-4D97-AF65-F5344CB8AC3E}">
        <p14:creationId xmlns:p14="http://schemas.microsoft.com/office/powerpoint/2010/main" val="76544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1" y="162200"/>
            <a:ext cx="6854210" cy="9035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FAVORITE TOPIC OR TOOL/ STRENGTHS AND WEAKNESS                  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*Favorite topic is power point and favorite tool is </a:t>
            </a:r>
            <a:r>
              <a:rPr lang="en-US" dirty="0" err="1" smtClean="0"/>
              <a:t>ms</a:t>
            </a:r>
            <a:r>
              <a:rPr lang="en-US" dirty="0" smtClean="0"/>
              <a:t> word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*my </a:t>
            </a:r>
            <a:r>
              <a:rPr lang="en-US" dirty="0" err="1" smtClean="0"/>
              <a:t>strenths</a:t>
            </a:r>
            <a:r>
              <a:rPr lang="en-US" dirty="0" smtClean="0"/>
              <a:t> is : problem solving and positive mindset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*my weakness is : overthinking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GOALS AND ROLE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</a:p>
          <a:p>
            <a:r>
              <a:rPr lang="en-US" dirty="0" smtClean="0"/>
              <a:t>Software </a:t>
            </a:r>
            <a:r>
              <a:rPr lang="en-US" dirty="0" err="1" smtClean="0"/>
              <a:t>enginear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ROLE MODEL AND INSPIRATION</a:t>
            </a:r>
          </a:p>
          <a:p>
            <a:r>
              <a:rPr lang="en-US" dirty="0" smtClean="0"/>
              <a:t>HAZRAT MUHAMMAD S.A.W</a:t>
            </a:r>
          </a:p>
        </p:txBody>
      </p:sp>
    </p:spTree>
    <p:extLst>
      <p:ext uri="{BB962C8B-B14F-4D97-AF65-F5344CB8AC3E}">
        <p14:creationId xmlns:p14="http://schemas.microsoft.com/office/powerpoint/2010/main" val="338315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2145" y="162200"/>
            <a:ext cx="6405375" cy="3783895"/>
          </a:xfrm>
        </p:spPr>
        <p:txBody>
          <a:bodyPr>
            <a:normAutofit/>
          </a:bodyPr>
          <a:lstStyle/>
          <a:p>
            <a:r>
              <a:rPr lang="en-US" dirty="0" smtClean="0"/>
              <a:t>THANKS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On-screen Show (16:9)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  SELF INTRODUCTION</vt:lpstr>
      <vt:lpstr>INTROUCTION</vt:lpstr>
      <vt:lpstr>PERSENALITY AND INTREST</vt:lpstr>
      <vt:lpstr>ACHIEVEMENT AND SKILL LEARNED</vt:lpstr>
      <vt:lpstr>FAVORITE TOPIC OR TOOL/ STRENGTHS AND WEAKNESS                    </vt:lpstr>
      <vt:lpstr>FUTURE GOALS AND ROLE MODEL</vt:lpstr>
      <vt:lpstr>THANKS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2025-09-28T08:29:10Z</dcterms:modified>
</cp:coreProperties>
</file>