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3" r:id="rId4"/>
    <p:sldId id="314" r:id="rId5"/>
    <p:sldId id="315" r:id="rId6"/>
    <p:sldId id="312" r:id="rId7"/>
    <p:sldId id="316" r:id="rId8"/>
    <p:sldId id="318" r:id="rId9"/>
    <p:sldId id="317" r:id="rId10"/>
    <p:sldId id="319" r:id="rId11"/>
    <p:sldId id="303" r:id="rId1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4"/>
    </p:embeddedFont>
    <p:embeddedFont>
      <p:font typeface="Orbitron" panose="020B0604020202020204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m" initials="i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 panose="02000000000000000000"/>
              <a:buChar char="●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○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■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●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○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■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●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○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 panose="02000000000000000000"/>
              <a:buChar char="■"/>
              <a:defRPr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project</a:t>
            </a:r>
            <a:endParaRPr sz="6000"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0000"/>
                </a:solidFill>
              </a:rPr>
              <a:t>ADVANCE OOP</a:t>
            </a:r>
            <a:endParaRPr sz="2400" b="1" dirty="0">
              <a:solidFill>
                <a:srgbClr val="FF0000"/>
              </a:solidFill>
            </a:endParaRPr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008DF6-CA4C-1C4A-D898-C4A9D28F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55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D8D9F-31F3-686C-F512-D42782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697966" y="5067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Members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Hanzla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Mahmmod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Haris Hamayun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Ammad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Talha Usmani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E95902-3BBF-FF0A-B5E0-7DC77313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FF0000"/>
                </a:solidFill>
              </a:rPr>
              <a:t>QuizX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70BC-B89C-3783-764D-E576D8D8220C}"/>
              </a:ext>
            </a:extLst>
          </p:cNvPr>
          <p:cNvSpPr txBox="1"/>
          <p:nvPr/>
        </p:nvSpPr>
        <p:spPr>
          <a:xfrm>
            <a:off x="112888" y="1264356"/>
            <a:ext cx="903111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/>
              <a:t> </a:t>
            </a:r>
            <a:r>
              <a:rPr lang="en-US" sz="2800" b="1" dirty="0"/>
              <a:t>Technologies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Front End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000" b="1" dirty="0">
                <a:solidFill>
                  <a:schemeClr val="accent3"/>
                </a:solidFill>
              </a:rPr>
              <a:t>HTML , CSS JAVA Script (JSP)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 Back End : </a:t>
            </a:r>
            <a:r>
              <a:rPr lang="en-US" sz="2000" b="1" dirty="0">
                <a:solidFill>
                  <a:schemeClr val="accent3"/>
                </a:solidFill>
              </a:rPr>
              <a:t>Java Servlet , MySQL (Database)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r>
              <a:rPr lang="en-US" sz="2000" b="1" dirty="0"/>
              <a:t>  </a:t>
            </a:r>
            <a:r>
              <a:rPr lang="en-US" sz="2800" b="1" dirty="0"/>
              <a:t>Tools Used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/>
                </a:solidFill>
              </a:rPr>
              <a:t>  Eclipse</a:t>
            </a: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47621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B1CABD-39F0-06FC-55FB-B9E7944E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0"/>
            <a:ext cx="48090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7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E8B677-ADA1-ECD5-30ED-0E1F8A84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8" y="0"/>
            <a:ext cx="65177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341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E518F-F498-BF74-806F-20B815A2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599"/>
            <a:ext cx="9144000" cy="400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8208C-1D23-47D2-3A2D-D7A785FD4B0D}"/>
              </a:ext>
            </a:extLst>
          </p:cNvPr>
          <p:cNvSpPr txBox="1"/>
          <p:nvPr/>
        </p:nvSpPr>
        <p:spPr>
          <a:xfrm>
            <a:off x="648586" y="244549"/>
            <a:ext cx="76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      </a:t>
            </a:r>
            <a:r>
              <a:rPr lang="en-US" sz="2400" dirty="0">
                <a:solidFill>
                  <a:schemeClr val="bg2"/>
                </a:solidFill>
              </a:rPr>
              <a:t>Home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473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6F9BE-6D5A-3900-D8E8-5387E71A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531"/>
            <a:ext cx="9144000" cy="410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B9E7-77B4-593D-059F-ADF53AED58B9}"/>
              </a:ext>
            </a:extLst>
          </p:cNvPr>
          <p:cNvSpPr txBox="1"/>
          <p:nvPr/>
        </p:nvSpPr>
        <p:spPr>
          <a:xfrm>
            <a:off x="1414130" y="265814"/>
            <a:ext cx="611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sz="4000" dirty="0">
                <a:solidFill>
                  <a:schemeClr val="bg2"/>
                </a:solidFill>
              </a:rPr>
              <a:t>About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091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ACF350-9354-16FC-0508-FCB653E5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707"/>
            <a:ext cx="9144000" cy="4324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B58CB-6010-870E-341B-FF46EFE07E51}"/>
              </a:ext>
            </a:extLst>
          </p:cNvPr>
          <p:cNvSpPr txBox="1"/>
          <p:nvPr/>
        </p:nvSpPr>
        <p:spPr>
          <a:xfrm>
            <a:off x="552893" y="329609"/>
            <a:ext cx="7783033" cy="34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623B8-9F8B-977F-4798-62CE47052AB5}"/>
              </a:ext>
            </a:extLst>
          </p:cNvPr>
          <p:cNvSpPr txBox="1"/>
          <p:nvPr/>
        </p:nvSpPr>
        <p:spPr>
          <a:xfrm>
            <a:off x="627321" y="180753"/>
            <a:ext cx="753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</a:t>
            </a:r>
            <a:r>
              <a:rPr lang="en-US" sz="2400" dirty="0">
                <a:solidFill>
                  <a:schemeClr val="bg2"/>
                </a:solidFill>
              </a:rPr>
              <a:t>Contact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088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35926-BD17-209A-3F04-6803CF0F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950"/>
            <a:ext cx="4573937" cy="380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97CED-C303-4D5D-8AEF-2FDA95F78F07}"/>
              </a:ext>
            </a:extLst>
          </p:cNvPr>
          <p:cNvSpPr txBox="1"/>
          <p:nvPr/>
        </p:nvSpPr>
        <p:spPr>
          <a:xfrm>
            <a:off x="1169581" y="308344"/>
            <a:ext cx="332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3251D-E3C2-64B7-8A09-CAFAB0B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46" y="1337949"/>
            <a:ext cx="4519154" cy="38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0692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Office PowerPoint</Application>
  <PresentationFormat>On-screen Show (16:9)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Orbitron</vt:lpstr>
      <vt:lpstr>Roboto Condensed Light</vt:lpstr>
      <vt:lpstr>Arial</vt:lpstr>
      <vt:lpstr>Wingdings</vt:lpstr>
      <vt:lpstr>Roboto</vt:lpstr>
      <vt:lpstr>Fredoka One</vt:lpstr>
      <vt:lpstr>The Evolution of Invention in Canada Thesis by Slidesgo</vt:lpstr>
      <vt:lpstr>project</vt:lpstr>
      <vt:lpstr>Group Members</vt:lpstr>
      <vt:lpstr>QuizX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Subhan Ali</dc:creator>
  <cp:lastModifiedBy>HANZLA MAHMOOD</cp:lastModifiedBy>
  <cp:revision>35</cp:revision>
  <dcterms:created xsi:type="dcterms:W3CDTF">2023-12-12T04:48:08Z</dcterms:created>
  <dcterms:modified xsi:type="dcterms:W3CDTF">2023-12-20T18:55:12Z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A674C94A3E7341BDA2C26B45DEA49254_12</vt:lpwstr>
  </property>
  <property fmtid="{D5CDD505-2E9C-101B-9397-08002B2CF9AE}" pid="3" name="KSOProductBuildVer">
    <vt:lpwstr>1033-12.2.0.13306</vt:lpwstr>
  </property>
</Properties>
</file>