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17E3B49-8BB9-4F96-9978-D3E4FB2D31E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043D686-B35F-4390-AA0B-CC7E8CE2A4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31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3B49-8BB9-4F96-9978-D3E4FB2D31E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D686-B35F-4390-AA0B-CC7E8CE2A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6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3B49-8BB9-4F96-9978-D3E4FB2D31E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D686-B35F-4390-AA0B-CC7E8CE2A4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457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3B49-8BB9-4F96-9978-D3E4FB2D31E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D686-B35F-4390-AA0B-CC7E8CE2A48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203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3B49-8BB9-4F96-9978-D3E4FB2D31E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D686-B35F-4390-AA0B-CC7E8CE2A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91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3B49-8BB9-4F96-9978-D3E4FB2D31E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D686-B35F-4390-AA0B-CC7E8CE2A48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748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3B49-8BB9-4F96-9978-D3E4FB2D31E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D686-B35F-4390-AA0B-CC7E8CE2A4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667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3B49-8BB9-4F96-9978-D3E4FB2D31E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D686-B35F-4390-AA0B-CC7E8CE2A48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442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3B49-8BB9-4F96-9978-D3E4FB2D31E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D686-B35F-4390-AA0B-CC7E8CE2A48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98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3B49-8BB9-4F96-9978-D3E4FB2D31E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D686-B35F-4390-AA0B-CC7E8CE2A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5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3B49-8BB9-4F96-9978-D3E4FB2D31E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D686-B35F-4390-AA0B-CC7E8CE2A48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44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3B49-8BB9-4F96-9978-D3E4FB2D31E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D686-B35F-4390-AA0B-CC7E8CE2A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7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3B49-8BB9-4F96-9978-D3E4FB2D31E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D686-B35F-4390-AA0B-CC7E8CE2A48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51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3B49-8BB9-4F96-9978-D3E4FB2D31E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D686-B35F-4390-AA0B-CC7E8CE2A48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35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3B49-8BB9-4F96-9978-D3E4FB2D31E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D686-B35F-4390-AA0B-CC7E8CE2A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0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3B49-8BB9-4F96-9978-D3E4FB2D31E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D686-B35F-4390-AA0B-CC7E8CE2A48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96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3B49-8BB9-4F96-9978-D3E4FB2D31E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D686-B35F-4390-AA0B-CC7E8CE2A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6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7E3B49-8BB9-4F96-9978-D3E4FB2D31E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43D686-B35F-4390-AA0B-CC7E8CE2A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3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r-PK" sz="2800" dirty="0" smtClean="0">
                <a:solidFill>
                  <a:schemeClr val="bg1"/>
                </a:solidFill>
              </a:rPr>
              <a:t>حنظلہ </a:t>
            </a:r>
            <a:r>
              <a:rPr lang="ur-PK" sz="2800" dirty="0">
                <a:solidFill>
                  <a:schemeClr val="bg1"/>
                </a:solidFill>
              </a:rPr>
              <a:t>خالد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20303" y="2104373"/>
            <a:ext cx="10759858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r-PK" sz="13800" dirty="0" smtClean="0"/>
              <a:t>حنظلہ </a:t>
            </a:r>
            <a:r>
              <a:rPr lang="ur-PK" sz="13800" dirty="0"/>
              <a:t>خالد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41398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Times New Roman</vt:lpstr>
      <vt:lpstr>Organic</vt:lpstr>
      <vt:lpstr>حنظلہ خالد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حنظلہ خالد</dc:title>
  <dc:creator>MIAN MOBILE</dc:creator>
  <cp:lastModifiedBy>MIAN  K!NG</cp:lastModifiedBy>
  <cp:revision>2</cp:revision>
  <dcterms:created xsi:type="dcterms:W3CDTF">2018-12-06T03:31:53Z</dcterms:created>
  <dcterms:modified xsi:type="dcterms:W3CDTF">2018-12-09T01:09:19Z</dcterms:modified>
</cp:coreProperties>
</file>