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B3F0-A9BC-48CE-8EB6-ECE965069900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9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82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1069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92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3040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072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10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2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5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4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9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4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4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6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434" y="538617"/>
            <a:ext cx="8753133" cy="5423769"/>
          </a:xfrm>
        </p:spPr>
        <p:txBody>
          <a:bodyPr anchor="ctr"/>
          <a:lstStyle/>
          <a:p>
            <a:pPr algn="ctr"/>
            <a:r>
              <a:rPr lang="ur-PK" sz="11500" b="1" dirty="0"/>
              <a:t>میاں </a:t>
            </a:r>
            <a:r>
              <a:rPr lang="ur-PK" sz="11500" b="1" dirty="0" smtClean="0"/>
              <a:t>موبائل</a:t>
            </a:r>
            <a:r>
              <a:rPr lang="en-US" sz="11500" b="1" dirty="0" smtClean="0"/>
              <a:t/>
            </a:r>
            <a:br>
              <a:rPr lang="en-US" sz="11500" b="1" dirty="0" smtClean="0"/>
            </a:br>
            <a:r>
              <a:rPr lang="ur-PK" sz="11500" b="1" dirty="0" smtClean="0"/>
              <a:t>اینڈ</a:t>
            </a:r>
            <a:r>
              <a:rPr lang="en-US" sz="11500" b="1" dirty="0" smtClean="0"/>
              <a:t/>
            </a:r>
            <a:br>
              <a:rPr lang="en-US" sz="11500" b="1" dirty="0" smtClean="0"/>
            </a:br>
            <a:r>
              <a:rPr lang="ur-PK" sz="11500" b="1" dirty="0" smtClean="0"/>
              <a:t>کریانہ </a:t>
            </a:r>
            <a:r>
              <a:rPr lang="ur-PK" sz="11500" b="1" dirty="0"/>
              <a:t>سٹور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2792323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Trebuchet MS</vt:lpstr>
      <vt:lpstr>Wingdings 3</vt:lpstr>
      <vt:lpstr>Facet</vt:lpstr>
      <vt:lpstr>میاں موبائل اینڈ کریانہ سٹور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میاں موبائل اینڈ کریانہ سٹور</dc:title>
  <dc:creator>MIAN MOBILE</dc:creator>
  <cp:lastModifiedBy>MIAN MOBILE</cp:lastModifiedBy>
  <cp:revision>1</cp:revision>
  <dcterms:created xsi:type="dcterms:W3CDTF">2018-12-20T04:09:16Z</dcterms:created>
  <dcterms:modified xsi:type="dcterms:W3CDTF">2018-12-20T04:11:19Z</dcterms:modified>
</cp:coreProperties>
</file>