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64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8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2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1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68672F-634C-4A2E-9C83-7B94E0C10DB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D801-F293-416A-BE00-8B1B4B28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5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099" y="1104070"/>
            <a:ext cx="11599102" cy="3480455"/>
          </a:xfrm>
        </p:spPr>
        <p:txBody>
          <a:bodyPr>
            <a:prstTxWarp prst="textStop">
              <a:avLst/>
            </a:prstTxWarp>
            <a:scene3d>
              <a:camera prst="perspectiveRelaxedModerately"/>
              <a:lightRig rig="threePt" dir="t"/>
            </a:scene3d>
          </a:bodyPr>
          <a:lstStyle/>
          <a:p>
            <a:r>
              <a:rPr lang="en-US" sz="60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DigifaceWide" pitchFamily="2" charset="0"/>
              </a:rPr>
              <a:t>MIAN Mobile</a:t>
            </a:r>
            <a:endParaRPr lang="en-US" sz="6000" b="1" dirty="0">
              <a:solidFill>
                <a:srgbClr val="FFFF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DigifaceWi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3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DigifaceWide</vt:lpstr>
      <vt:lpstr>Wingdings 3</vt:lpstr>
      <vt:lpstr>Ion</vt:lpstr>
      <vt:lpstr>MIAN Mobile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MIAN Mobile</dc:title>
  <dc:creator>MIAN MOBILE</dc:creator>
  <cp:lastModifiedBy>MIAN MOBILE</cp:lastModifiedBy>
  <cp:revision>1</cp:revision>
  <dcterms:created xsi:type="dcterms:W3CDTF">2018-12-29T03:10:13Z</dcterms:created>
  <dcterms:modified xsi:type="dcterms:W3CDTF">2018-12-29T03:13:25Z</dcterms:modified>
</cp:coreProperties>
</file>