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867-5081-41F9-A00D-D0D736213E1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658-38C3-4DD7-AE90-649FEFE7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867-5081-41F9-A00D-D0D736213E1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658-38C3-4DD7-AE90-649FEFE7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6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867-5081-41F9-A00D-D0D736213E1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658-38C3-4DD7-AE90-649FEFE7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867-5081-41F9-A00D-D0D736213E1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658-38C3-4DD7-AE90-649FEFE7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7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867-5081-41F9-A00D-D0D736213E1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658-38C3-4DD7-AE90-649FEFE7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867-5081-41F9-A00D-D0D736213E1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658-38C3-4DD7-AE90-649FEFE7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4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867-5081-41F9-A00D-D0D736213E1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658-38C3-4DD7-AE90-649FEFE7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867-5081-41F9-A00D-D0D736213E1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658-38C3-4DD7-AE90-649FEFE7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867-5081-41F9-A00D-D0D736213E1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658-38C3-4DD7-AE90-649FEFE7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867-5081-41F9-A00D-D0D736213E1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658-38C3-4DD7-AE90-649FEFE7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9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1867-5081-41F9-A00D-D0D736213E1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658-38C3-4DD7-AE90-649FEFE7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1867-5081-41F9-A00D-D0D736213E15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EC658-38C3-4DD7-AE90-649FEFE7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2399" y="800432"/>
            <a:ext cx="8627410" cy="486837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MIAN </a:t>
            </a:r>
          </a:p>
          <a:p>
            <a:pPr algn="ctr"/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COMPOSING</a:t>
            </a:r>
          </a:p>
          <a:p>
            <a:pPr algn="ctr"/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CENTER</a:t>
            </a:r>
          </a:p>
          <a:p>
            <a:pPr algn="ctr"/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+92 3440788005</a:t>
            </a:r>
            <a:endParaRPr lang="en-US" sz="72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8620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MIAN MOBILE</dc:creator>
  <cp:lastModifiedBy>MIAN MOBILE</cp:lastModifiedBy>
  <cp:revision>2</cp:revision>
  <dcterms:created xsi:type="dcterms:W3CDTF">2019-01-02T00:28:40Z</dcterms:created>
  <dcterms:modified xsi:type="dcterms:W3CDTF">2019-01-02T03:02:13Z</dcterms:modified>
</cp:coreProperties>
</file>