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841AE8-14E4-4962-AC17-5F2E0769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292179-313E-4245-B22E-750FC621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C2CE6D-8347-4CE2-B535-80186F4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65655-EB5D-41E5-B9DA-5140E2F3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F6DD4E-DFC3-4C6B-88E0-5BBB9AEF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A6B29-2194-442D-8AB6-567A8028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67E963-7438-4D84-AE2C-DDBBEF67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8C3AC9-9913-431D-9579-A6D848DE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08967-CC40-4420-84AD-4CDA144A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BAA8A0-8945-49FE-AAB0-1103604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4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1F44AC-05B1-4AEE-B760-5E02ECCA5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620A59-0000-4FE5-A5DA-B5D68097B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D534B-6859-47EB-9375-2DE296FA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17F2-D6C4-4F6C-A9F0-194EE03C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06EBE-AAB0-4527-B214-2A4CF7ED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681B0-3B85-42C3-BC88-5DCD9263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2FBA4-44F4-451E-AF92-D3D18C80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FA43A-F001-4DBF-8995-61D056A8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1BA139-3619-40B8-A39D-0D571881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3E6A-FE32-49E1-AB8A-EB10BC5D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CB1D7-4727-4715-9CFA-9CD463A1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DE41A6-EC3C-460E-83F6-79B17BF4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1B379-BADC-47FF-8769-46BFF3A2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DBAD78-7CF3-4128-8766-60E2AC2A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9CC1D-3D70-4285-A8DE-6F98F899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36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802F4-7726-4D16-B702-D277933F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DE3DD4-0DBA-4745-B1DD-2AC31EF74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F685DF-543E-4E7D-A9DF-17140A77E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70A1F4-CC6A-48F8-8E74-1DA7F081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08B322-F9BA-4CD2-A65E-C732D905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560A2-DBA4-446A-95BA-8356458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3E43F-EF90-4764-9EEF-E7F3CA8A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EF1F5E-587D-4A05-A275-AD996AD9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D6EE-4037-4B73-B9B3-6499B081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9E61B5-0A53-4F85-B925-3CEF4223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7A4858-CACF-479E-8A28-4B574E798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4FDECE-2DC3-4AB9-A246-4CE84EE1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9D90EB-4DFE-4D2D-BB2A-33A6669D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F7A03F-6FC2-400B-8E6D-E686CD92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49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8BBD9-BE00-48DF-B8B2-9FD916D0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12DE64-4451-4C37-8FD9-DE5DD533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AE560E-EA62-43FF-84F4-0A6BA3A8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801797-4638-4EAE-8445-94D94E9A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16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02B71A-BDA0-4F44-B368-EBA927B7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3F1368-7C2E-48A1-AD4E-59E520F8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0A8C7-8920-4433-A372-48A8FF84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2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5BA8F-C6A4-41E1-BAD5-E38E36F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CFDBE5-3528-417C-8440-CBFBF46A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3C93B7-BBB9-4ECD-B423-6DB82A2C2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4ED781-7152-40EC-8B69-42E3F59D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7213DB-F6A4-480C-AA6C-CA1E9E0D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A1131E-78D5-480C-92D3-E88FEC5F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6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78FD3-11AB-474B-8B40-1068A47F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17FFF8-8412-4A2D-A0BA-E2550F01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B8AD37-78A6-4C77-A889-FB5F5E3EC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53E36D-4340-4EA3-ACE9-A4AE3246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4C97B2-EE06-4D99-9778-F52D585C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E3A32F-B957-4F7A-93C2-1C484107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5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C286B0-D87F-4E68-BCBD-BE0F04BA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73F041-1714-47C3-9500-2C62EB60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52C78-38A3-4D8B-BD27-61DC8DF1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55E3-BD4B-4940-84BC-B19F49882246}" type="datetimeFigureOut">
              <a:rPr lang="zh-TW" altLang="en-US" smtClean="0"/>
              <a:t>2020/4/8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B5F67-DCBF-4744-9DAC-98B28AD0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9593D-3EBF-45E0-AF0B-C2F00E3A7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8C42-99A9-415C-B875-89218CCDC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25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2C757-D7E0-4C74-B611-922F10DE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153192"/>
            <a:ext cx="10515600" cy="1325563"/>
          </a:xfrm>
        </p:spPr>
        <p:txBody>
          <a:bodyPr/>
          <a:lstStyle/>
          <a:p>
            <a:r>
              <a:rPr lang="en-US" altLang="zh-TW" dirty="0"/>
              <a:t>Plot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12BFE-2F6B-4CBB-B62B-A17D6A09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249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x =[-2:2]  % value x range</a:t>
            </a:r>
          </a:p>
          <a:p>
            <a:r>
              <a:rPr lang="es-ES" altLang="zh-TW" dirty="0"/>
              <a:t>y =[-4:4]  % value y range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xm</a:t>
            </a:r>
            <a:r>
              <a:rPr lang="en-US" altLang="zh-TW" dirty="0"/>
              <a:t> </a:t>
            </a:r>
            <a:r>
              <a:rPr lang="en-US" altLang="zh-TW" dirty="0" err="1"/>
              <a:t>ym</a:t>
            </a:r>
            <a:r>
              <a:rPr lang="en-US" altLang="zh-TW" dirty="0"/>
              <a:t>] = </a:t>
            </a:r>
            <a:r>
              <a:rPr lang="en-US" altLang="zh-TW" dirty="0" err="1"/>
              <a:t>meshgrid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 % </a:t>
            </a:r>
            <a:r>
              <a:rPr lang="en-US" altLang="zh-TW" dirty="0" err="1"/>
              <a:t>meshgrid</a:t>
            </a:r>
            <a:r>
              <a:rPr lang="en-US" altLang="zh-TW" dirty="0"/>
              <a:t>: 2-D and 3-D grids</a:t>
            </a:r>
          </a:p>
          <a:p>
            <a:r>
              <a:rPr lang="en-US" altLang="zh-TW" dirty="0" err="1"/>
              <a:t>fxy</a:t>
            </a:r>
            <a:r>
              <a:rPr lang="en-US" altLang="zh-TW" dirty="0"/>
              <a:t> =  (xm.^2)/4 + ((ym.^2)/4) % Your Function  </a:t>
            </a:r>
            <a:r>
              <a:rPr lang="en-US" altLang="zh-TW" dirty="0" err="1"/>
              <a:t>fxy</a:t>
            </a:r>
            <a:r>
              <a:rPr lang="en-US" altLang="zh-TW" dirty="0"/>
              <a:t> =f(</a:t>
            </a:r>
            <a:r>
              <a:rPr lang="en-US" altLang="zh-TW" dirty="0" err="1"/>
              <a:t>x,y</a:t>
            </a:r>
            <a:r>
              <a:rPr lang="en-US" altLang="zh-TW" dirty="0"/>
              <a:t>) </a:t>
            </a:r>
          </a:p>
          <a:p>
            <a:r>
              <a:rPr lang="fr-FR" altLang="zh-TW" dirty="0"/>
              <a:t>surf(fxy)   % surf : Surface plot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F329F2-681D-41C1-AE8E-5D2637F1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49" y="3716985"/>
            <a:ext cx="3394414" cy="29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9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77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Plot f(x,y)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Kun-Yen Chiu</dc:creator>
  <cp:lastModifiedBy>Kun-Yen Chiu</cp:lastModifiedBy>
  <cp:revision>2</cp:revision>
  <dcterms:created xsi:type="dcterms:W3CDTF">2020-04-08T06:36:54Z</dcterms:created>
  <dcterms:modified xsi:type="dcterms:W3CDTF">2020-04-08T06:52:51Z</dcterms:modified>
</cp:coreProperties>
</file>