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6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8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15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3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8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19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5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18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7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2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F4D0-166C-48AA-A11D-52F3D6F7E54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5DD0-23B9-47DA-BE93-30CB8410A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38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10810EECS204001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3F3F3F"/>
                </a:solidFill>
              </a:rPr>
              <a:t>Data Structures</a:t>
            </a:r>
            <a:br>
              <a:rPr lang="en-US" altLang="zh-TW" dirty="0" smtClean="0">
                <a:solidFill>
                  <a:srgbClr val="3F3F3F"/>
                </a:solidFill>
              </a:rPr>
            </a:br>
            <a:r>
              <a:rPr lang="en-US" altLang="zh-TW" dirty="0" smtClean="0">
                <a:solidFill>
                  <a:srgbClr val="3F3F3F"/>
                </a:solidFill>
              </a:rPr>
              <a:t>Homework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2019/10/3 10:10</a:t>
            </a:r>
          </a:p>
          <a:p>
            <a:r>
              <a:rPr lang="en-US" altLang="zh-TW" dirty="0" smtClean="0"/>
              <a:t>~</a:t>
            </a:r>
          </a:p>
          <a:p>
            <a:r>
              <a:rPr lang="en-US" altLang="zh-TW" smtClean="0"/>
              <a:t>2019/10/17 </a:t>
            </a:r>
            <a:r>
              <a:rPr lang="en-US" altLang="zh-TW" dirty="0" smtClean="0"/>
              <a:t>23:59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16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input is a string of infix expression</a:t>
            </a:r>
          </a:p>
          <a:p>
            <a:r>
              <a:rPr lang="en-US" altLang="zh-TW" dirty="0" smtClean="0"/>
              <a:t>You need to implement three functions</a:t>
            </a:r>
          </a:p>
          <a:p>
            <a:pPr lvl="1"/>
            <a:r>
              <a:rPr lang="en-US" altLang="zh-TW" dirty="0" smtClean="0"/>
              <a:t>Convert infix to postfix</a:t>
            </a:r>
          </a:p>
          <a:p>
            <a:pPr lvl="1"/>
            <a:r>
              <a:rPr lang="en-US" altLang="zh-TW" dirty="0" smtClean="0"/>
              <a:t>Convert infix to prefix</a:t>
            </a:r>
          </a:p>
          <a:p>
            <a:pPr lvl="1"/>
            <a:r>
              <a:rPr lang="en-US" altLang="zh-TW" dirty="0" smtClean="0"/>
              <a:t>Evaluate the value of the given infix expression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85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Input consist of operand and operator</a:t>
                </a:r>
              </a:p>
              <a:p>
                <a:pPr lvl="1"/>
                <a:r>
                  <a:rPr lang="en-US" altLang="zh-TW" dirty="0" smtClean="0"/>
                  <a:t>Operand is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1≤</m:t>
                    </m:r>
                  </m:oMath>
                </a14:m>
                <a:r>
                  <a:rPr lang="en-US" altLang="zh-TW" dirty="0" smtClean="0"/>
                  <a:t>Operand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≤9 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 smtClean="0"/>
                  <a:t>Operator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∈{+,−,∗,/</m:t>
                    </m:r>
                  </m:oMath>
                </a14:m>
                <a:r>
                  <a:rPr lang="en-US" altLang="zh-TW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(,)}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integer division, for example, 5/2 = 2</a:t>
                </a:r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4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infix expression, output its postfix expression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Input:1+2</a:t>
            </a:r>
          </a:p>
          <a:p>
            <a:pPr lvl="1"/>
            <a:r>
              <a:rPr lang="en-US" altLang="zh-TW" dirty="0" smtClean="0"/>
              <a:t>Output:12+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Input:1+(3*4-5)/6*7</a:t>
            </a:r>
          </a:p>
          <a:p>
            <a:pPr lvl="1"/>
            <a:r>
              <a:rPr lang="en-US" altLang="zh-TW" dirty="0" smtClean="0"/>
              <a:t>Output:134*5-6/7*+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93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infix to prefix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infix expression, output its postfix expression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Input:1+2</a:t>
            </a:r>
          </a:p>
          <a:p>
            <a:pPr lvl="1"/>
            <a:r>
              <a:rPr lang="en-US" altLang="zh-TW" dirty="0" smtClean="0"/>
              <a:t>Output:+12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Input:1+(3*4-5)/6*7</a:t>
            </a:r>
          </a:p>
          <a:p>
            <a:pPr lvl="1"/>
            <a:r>
              <a:rPr lang="en-US" altLang="zh-TW" dirty="0" smtClean="0"/>
              <a:t>Output:+1*/-*34567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60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Evaluate the value of given infix expression</a:t>
                </a:r>
              </a:p>
              <a:p>
                <a:pPr lvl="1"/>
                <a:r>
                  <a:rPr lang="en-US" altLang="zh-TW" dirty="0" smtClean="0"/>
                  <a:t>Input:1+2</a:t>
                </a:r>
              </a:p>
              <a:p>
                <a:pPr lvl="1"/>
                <a:r>
                  <a:rPr lang="en-US" altLang="zh-TW" dirty="0" smtClean="0"/>
                  <a:t>Output:3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Input:1+(3*4-5)/6*7</a:t>
                </a:r>
              </a:p>
              <a:p>
                <a:pPr lvl="1"/>
                <a:r>
                  <a:rPr lang="en-US" altLang="zh-TW" dirty="0" smtClean="0"/>
                  <a:t>Output:8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(3∗4−5)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∗7→1+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∗7→1+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∗7→8</m:t>
                    </m:r>
                  </m:oMath>
                </a14:m>
                <a:r>
                  <a:rPr lang="en-US" altLang="zh-TW" dirty="0" smtClean="0"/>
                  <a:t> integer division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4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Input</a:t>
                </a:r>
              </a:p>
              <a:p>
                <a:pPr lvl="1"/>
                <a:r>
                  <a:rPr lang="en-US" altLang="zh-TW" dirty="0" smtClean="0"/>
                  <a:t>Input is a string of infix expression, consist of operand and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5≤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operator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operand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≤2500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Output</a:t>
                </a:r>
              </a:p>
              <a:p>
                <a:pPr lvl="1"/>
                <a:r>
                  <a:rPr lang="en-US" altLang="zh-TW" dirty="0" smtClean="0"/>
                  <a:t>For each input infix expression, output its postfix, prefix, and evaluation value,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s</a:t>
                </a:r>
                <a:r>
                  <a:rPr lang="en-US" altLang="zh-TW" dirty="0" smtClean="0"/>
                  <a:t>eparate by newline</a:t>
                </a: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98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 &amp; sample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Sample input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1+(3*4-5)/6*7</a:t>
            </a:r>
          </a:p>
          <a:p>
            <a:pPr lvl="1"/>
            <a:r>
              <a:rPr lang="en-US" altLang="zh-TW" dirty="0" smtClean="0"/>
              <a:t>1+2</a:t>
            </a:r>
          </a:p>
          <a:p>
            <a:r>
              <a:rPr lang="en-US" altLang="zh-TW" dirty="0" smtClean="0"/>
              <a:t>Sample output</a:t>
            </a:r>
          </a:p>
          <a:p>
            <a:pPr lvl="1"/>
            <a:r>
              <a:rPr lang="en-US" altLang="zh-TW" dirty="0" smtClean="0"/>
              <a:t>134*5-6/7*+</a:t>
            </a:r>
          </a:p>
          <a:p>
            <a:pPr lvl="1"/>
            <a:r>
              <a:rPr lang="en-US" altLang="zh-TW" dirty="0" smtClean="0"/>
              <a:t>+1*/-*34567</a:t>
            </a:r>
          </a:p>
          <a:p>
            <a:pPr lvl="1"/>
            <a:r>
              <a:rPr lang="en-US" altLang="zh-TW" dirty="0" smtClean="0"/>
              <a:t>8</a:t>
            </a:r>
          </a:p>
          <a:p>
            <a:pPr lvl="1"/>
            <a:r>
              <a:rPr lang="en-US" altLang="zh-TW" dirty="0" smtClean="0"/>
              <a:t>12+</a:t>
            </a:r>
          </a:p>
          <a:p>
            <a:pPr lvl="1"/>
            <a:r>
              <a:rPr lang="en-US" altLang="zh-TW" dirty="0" smtClean="0"/>
              <a:t>+12</a:t>
            </a:r>
          </a:p>
          <a:p>
            <a:pPr lvl="1"/>
            <a:r>
              <a:rPr lang="en-US" altLang="zh-TW" dirty="0" smtClean="0"/>
              <a:t>3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93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 allowed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&lt;stack&gt; &lt;queue&gt; are not allowed to use</a:t>
            </a:r>
          </a:p>
          <a:p>
            <a:endParaRPr lang="en-US" altLang="zh-TW" dirty="0"/>
          </a:p>
          <a:p>
            <a:r>
              <a:rPr lang="en-US" altLang="zh-TW" dirty="0" smtClean="0"/>
              <a:t>Try to implement your own stack, it is very easy!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46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219</Words>
  <Application>Microsoft Office PowerPoint</Application>
  <PresentationFormat>寬螢幕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佈景主題</vt:lpstr>
      <vt:lpstr>10810EECS204001 Data Structures Homework 1</vt:lpstr>
      <vt:lpstr>HW1</vt:lpstr>
      <vt:lpstr>HW1</vt:lpstr>
      <vt:lpstr>Convert infix to postfix</vt:lpstr>
      <vt:lpstr>Convert infix to prefix</vt:lpstr>
      <vt:lpstr>Evaluation</vt:lpstr>
      <vt:lpstr>Input &amp; output</vt:lpstr>
      <vt:lpstr>Sample input &amp; sample output</vt:lpstr>
      <vt:lpstr>STL not allowed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10810EECS204001 Data Structures Homework 0</dc:title>
  <dc:creator>楊真旭</dc:creator>
  <cp:lastModifiedBy>真旭 楊</cp:lastModifiedBy>
  <cp:revision>72</cp:revision>
  <dcterms:created xsi:type="dcterms:W3CDTF">2019-09-27T11:53:07Z</dcterms:created>
  <dcterms:modified xsi:type="dcterms:W3CDTF">2019-10-03T03:26:23Z</dcterms:modified>
</cp:coreProperties>
</file>