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32" r:id="rId2"/>
    <p:sldId id="373" r:id="rId3"/>
    <p:sldId id="405" r:id="rId4"/>
    <p:sldId id="380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407" r:id="rId18"/>
    <p:sldId id="397" r:id="rId19"/>
    <p:sldId id="395" r:id="rId20"/>
    <p:sldId id="396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10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71" autoAdjust="0"/>
  </p:normalViewPr>
  <p:slideViewPr>
    <p:cSldViewPr>
      <p:cViewPr varScale="1">
        <p:scale>
          <a:sx n="91" d="100"/>
          <a:sy n="91" d="100"/>
        </p:scale>
        <p:origin x="72" y="3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6A20-2D45-43BD-AAFB-8F43CC129C66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CEC07-F717-40C4-83E6-1EAB8639E3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63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9F68-B2D9-4771-88E2-603A69FB41F8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3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23F8-02AF-4015-ADE8-017F7FF8106C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44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F76E-3835-4E93-A601-D76480C1A049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08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E606-8F61-4E86-806A-8163CA17998D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26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64D7-0EEC-4025-8937-480C37FBDD7B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22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011-B0B5-445A-BD4A-1E6587263B77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69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AC89-B7B6-44FD-9BD7-BEC6C1688702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06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7DEE-274D-4C97-B4B9-7F00B0FAFB87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B1F9-75FB-474B-8EE5-4EB213279A03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1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6D29-2C7C-4886-9405-905BDBCD0653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88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62D3-14B9-415F-9FB5-B9526A2DF491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92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B9C1-CE33-46DF-A473-65E1EC9F49D8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4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Postfix to </a:t>
            </a:r>
            <a:r>
              <a:rPr lang="en-US" altLang="zh-TW" dirty="0"/>
              <a:t>Prefix </a:t>
            </a:r>
            <a:endParaRPr lang="en-US" altLang="zh-TW" dirty="0" smtClean="0"/>
          </a:p>
          <a:p>
            <a:r>
              <a:rPr lang="en-US" altLang="zh-TW" dirty="0" smtClean="0"/>
              <a:t>Prefix to Postfix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9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to Prefix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095353" y="1823782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34810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-X345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75135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-X345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7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to Prefix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283968" y="1838211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90570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-X345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97983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zh-TW" sz="3600" dirty="0" smtClean="0"/>
                        <a:t>-X345</a:t>
                      </a:r>
                      <a:r>
                        <a:rPr lang="en-US" altLang="zh-TW" sz="3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zh-TW" altLang="en-US" sz="3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7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to Prefix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706386" y="1838211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99724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/-X3456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75750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TW" sz="3600" dirty="0" smtClean="0"/>
                        <a:t>-X34567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9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to Prefix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004048" y="1772816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14512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TW" sz="3600" dirty="0" smtClean="0"/>
                        <a:t>-X34567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04815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zh-TW" sz="3600" dirty="0" smtClean="0"/>
                        <a:t>/-X3456</a:t>
                      </a:r>
                      <a:r>
                        <a:rPr lang="en-US" altLang="zh-TW" sz="3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zh-TW" altLang="en-US" sz="3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to Prefix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364088" y="1772816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37203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X/-X34567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57462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zh-TW" sz="3600" dirty="0" smtClean="0"/>
                        <a:t>1</a:t>
                      </a:r>
                      <a:r>
                        <a:rPr lang="en-US" altLang="zh-TW" sz="3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X/-X34567</a:t>
                      </a:r>
                      <a:endParaRPr lang="zh-TW" altLang="en-US" sz="3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to Prefix 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13448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+1X/-X34567</a:t>
                      </a:r>
                      <a:endParaRPr lang="zh-TW" altLang="en-US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788024" y="413473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>
                <a:solidFill>
                  <a:srgbClr val="FF0000"/>
                </a:solidFill>
              </a:rPr>
              <a:t>Pretfix</a:t>
            </a:r>
            <a:r>
              <a:rPr lang="en-US" altLang="zh-TW" sz="3600" dirty="0" smtClean="0">
                <a:solidFill>
                  <a:srgbClr val="FF0000"/>
                </a:solidFill>
              </a:rPr>
              <a:t>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75856" y="4653136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3600" dirty="0"/>
              <a:t>+1X/-X34567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923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Prefix </a:t>
            </a:r>
            <a:r>
              <a:rPr lang="en-US" altLang="zh-TW" dirty="0"/>
              <a:t>to </a:t>
            </a:r>
            <a:r>
              <a:rPr lang="en-US" altLang="zh-TW" dirty="0" smtClean="0"/>
              <a:t>Postfix </a:t>
            </a:r>
            <a:endParaRPr lang="en-US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7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to Postfix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9916" y="1700808"/>
            <a:ext cx="6084168" cy="3970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//reverse</a:t>
            </a:r>
            <a:endParaRPr lang="en-US" altLang="zh-TW" dirty="0" smtClean="0"/>
          </a:p>
          <a:p>
            <a:r>
              <a:rPr lang="en-US" altLang="zh-TW" dirty="0" err="1" smtClean="0"/>
              <a:t>Prefix_reversedStr</a:t>
            </a:r>
            <a:r>
              <a:rPr lang="en-US" altLang="zh-TW" dirty="0" smtClean="0"/>
              <a:t> = reverse(</a:t>
            </a:r>
            <a:r>
              <a:rPr lang="en-US" altLang="zh-TW" dirty="0" err="1" smtClean="0"/>
              <a:t>PrefixStr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en-US" altLang="zh-TW" dirty="0"/>
              <a:t>( scan </a:t>
            </a:r>
            <a:r>
              <a:rPr lang="en-US" altLang="zh-TW" dirty="0" err="1"/>
              <a:t>Prefix_reversedStr</a:t>
            </a:r>
            <a:r>
              <a:rPr lang="en-US" altLang="zh-TW" dirty="0" smtClean="0"/>
              <a:t> </a:t>
            </a:r>
            <a:r>
              <a:rPr lang="en-US" altLang="zh-TW" dirty="0"/>
              <a:t>:char token){</a:t>
            </a:r>
          </a:p>
          <a:p>
            <a:pPr lvl="1"/>
            <a:r>
              <a:rPr lang="en-US" altLang="zh-TW" dirty="0"/>
              <a:t>if (token is </a:t>
            </a:r>
            <a:r>
              <a:rPr lang="en-US" altLang="zh-TW" b="1" dirty="0"/>
              <a:t>operand</a:t>
            </a:r>
            <a:r>
              <a:rPr lang="en-US" altLang="zh-TW" dirty="0" smtClean="0"/>
              <a:t>){</a:t>
            </a:r>
            <a:endParaRPr lang="en-US" altLang="zh-TW" dirty="0"/>
          </a:p>
          <a:p>
            <a:pPr lvl="1"/>
            <a:r>
              <a:rPr lang="en-US" altLang="zh-TW" dirty="0" smtClean="0"/>
              <a:t>	</a:t>
            </a:r>
            <a:r>
              <a:rPr lang="en-US" altLang="zh-TW" dirty="0" err="1" smtClean="0"/>
              <a:t>Stack.push</a:t>
            </a:r>
            <a:r>
              <a:rPr lang="en-US" altLang="zh-TW" dirty="0" smtClean="0"/>
              <a:t>(token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}else if(token is </a:t>
            </a:r>
            <a:r>
              <a:rPr lang="en-US" altLang="zh-TW" b="1" dirty="0"/>
              <a:t>operator</a:t>
            </a:r>
            <a:r>
              <a:rPr lang="en-US" altLang="zh-TW" dirty="0" smtClean="0"/>
              <a:t>) </a:t>
            </a:r>
            <a:r>
              <a:rPr lang="en-US" altLang="zh-TW" dirty="0"/>
              <a:t>{</a:t>
            </a:r>
          </a:p>
          <a:p>
            <a:pPr lvl="2"/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pop two operands from stack </a:t>
            </a:r>
          </a:p>
          <a:p>
            <a:pPr lvl="2"/>
            <a:r>
              <a:rPr lang="en-US" altLang="zh-TW" dirty="0"/>
              <a:t>op1 = </a:t>
            </a:r>
            <a:r>
              <a:rPr lang="en-US" altLang="zh-TW" dirty="0" err="1"/>
              <a:t>Stack.top</a:t>
            </a:r>
            <a:r>
              <a:rPr lang="en-US" altLang="zh-TW" dirty="0"/>
              <a:t>();</a:t>
            </a:r>
            <a:r>
              <a:rPr lang="en-US" altLang="zh-TW" dirty="0" err="1"/>
              <a:t>Stack.pop</a:t>
            </a:r>
            <a:r>
              <a:rPr lang="en-US" altLang="zh-TW" dirty="0"/>
              <a:t>(); </a:t>
            </a:r>
          </a:p>
          <a:p>
            <a:pPr lvl="2"/>
            <a:r>
              <a:rPr lang="en-US" altLang="zh-TW" dirty="0"/>
              <a:t>op2 = </a:t>
            </a:r>
            <a:r>
              <a:rPr lang="en-US" altLang="zh-TW" dirty="0" err="1"/>
              <a:t>Stack.top</a:t>
            </a:r>
            <a:r>
              <a:rPr lang="en-US" altLang="zh-TW" dirty="0"/>
              <a:t>();</a:t>
            </a:r>
            <a:r>
              <a:rPr lang="en-US" altLang="zh-TW" dirty="0" err="1"/>
              <a:t>Stack.pop</a:t>
            </a:r>
            <a:r>
              <a:rPr lang="en-US" altLang="zh-TW" dirty="0"/>
              <a:t>(); </a:t>
            </a:r>
          </a:p>
          <a:p>
            <a:pPr lvl="2"/>
            <a:r>
              <a:rPr lang="en-US" altLang="zh-TW" dirty="0" err="1" smtClean="0"/>
              <a:t>Stack.push</a:t>
            </a:r>
            <a:r>
              <a:rPr lang="en-US" altLang="zh-TW" dirty="0" smtClean="0"/>
              <a:t>(op1+op2+token); </a:t>
            </a:r>
            <a:endParaRPr lang="en-US" altLang="zh-TW" dirty="0"/>
          </a:p>
          <a:p>
            <a:pPr lvl="1"/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5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to Postfix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3910" y="2421778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/ 7 X +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95736" y="175159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+1 X/–X3 4 5 6 7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8477" y="1751590"/>
            <a:ext cx="151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prefix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1560" y="242177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1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to Postfix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01970" y="3474237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Prefix (reversed):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5823" y="249648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Prefix:</a:t>
            </a:r>
            <a:endParaRPr lang="zh-TW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432395" y="2420888"/>
            <a:ext cx="8424936" cy="181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1036266" y="3120349"/>
            <a:ext cx="216024" cy="565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361722" y="3218413"/>
            <a:ext cx="1221296" cy="390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Reverse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03198" y="2668795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+ 1 X / – X 3 4 </a:t>
            </a:r>
            <a:r>
              <a:rPr lang="en-US" altLang="zh-TW" sz="3600" dirty="0"/>
              <a:t>5 6 7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02770" y="3413567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6 5 4 3 X -  / X 1 +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243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Postfix to Prefix 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8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823626" y="1219885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7 6 5 4 3 X -  / X 1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Prefix (reversed)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to Postfix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886425" y="1846541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45712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73852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4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823626" y="1219885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7 6 5 4 3 X -  / X 1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Prefix (reversed)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to Postfix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220072" y="1840057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63185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33518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823626" y="1219885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7 6 5 4 3 X -  / X 1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Prefix (reversed)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to Postfix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508104" y="1847254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30922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6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32677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en-US" altLang="zh-TW" sz="3600" dirty="0" smtClean="0"/>
                        <a:t>4</a:t>
                      </a:r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6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260529" y="3650182"/>
            <a:ext cx="1829967" cy="645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Pop top two of stack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06260" y="2553044"/>
            <a:ext cx="467450" cy="478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56760" y="3387744"/>
            <a:ext cx="692459" cy="638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Push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69288" y="2553045"/>
            <a:ext cx="467450" cy="478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X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弧形接點 17"/>
          <p:cNvCxnSpPr>
            <a:stCxn id="20" idx="2"/>
          </p:cNvCxnSpPr>
          <p:nvPr/>
        </p:nvCxnSpPr>
        <p:spPr>
          <a:xfrm rot="16200000" flipH="1">
            <a:off x="4404663" y="3009337"/>
            <a:ext cx="1441136" cy="15744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037142" y="2560827"/>
            <a:ext cx="497654" cy="47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3363869" y="2471060"/>
            <a:ext cx="1948225" cy="60495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弧形接點 20"/>
          <p:cNvCxnSpPr>
            <a:endCxn id="14" idx="1"/>
          </p:cNvCxnSpPr>
          <p:nvPr/>
        </p:nvCxnSpPr>
        <p:spPr>
          <a:xfrm flipV="1">
            <a:off x="1977318" y="2792087"/>
            <a:ext cx="1528942" cy="106896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弧形接點 21"/>
          <p:cNvCxnSpPr>
            <a:endCxn id="19" idx="0"/>
          </p:cNvCxnSpPr>
          <p:nvPr/>
        </p:nvCxnSpPr>
        <p:spPr>
          <a:xfrm flipV="1">
            <a:off x="2008613" y="2560827"/>
            <a:ext cx="2277356" cy="2020301"/>
          </a:xfrm>
          <a:prstGeom prst="curvedConnector4">
            <a:avLst>
              <a:gd name="adj1" fmla="val 44537"/>
              <a:gd name="adj2" fmla="val 111315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endCxn id="17" idx="0"/>
          </p:cNvCxnSpPr>
          <p:nvPr/>
        </p:nvCxnSpPr>
        <p:spPr>
          <a:xfrm rot="5400000">
            <a:off x="4785482" y="1773096"/>
            <a:ext cx="797480" cy="762418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823626" y="1219885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7 6 5 4 3 X -  / X 1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Prefix (reversed)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to Postfix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796136" y="1847254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83155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34X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6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37674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34X</a:t>
                      </a: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6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823626" y="1219885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7 6 5 4 3 X -  / X 1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Prefix (reversed)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to Postfix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156176" y="1840770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776159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34X</a:t>
                      </a: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5-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6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30844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34X5-</a:t>
                      </a:r>
                      <a:r>
                        <a:rPr lang="en-US" altLang="zh-TW" sz="3600" dirty="0" smtClean="0"/>
                        <a:t>6</a:t>
                      </a:r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0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823626" y="1219885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7 6 5 4 3 X -  / X 1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Prefix (reversed)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to Postfix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553200" y="1847254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98837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34X</a:t>
                      </a: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altLang="zh-TW" sz="3600" dirty="0" smtClean="0"/>
                        <a:t>-6/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38109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34X5-6/</a:t>
                      </a:r>
                      <a:r>
                        <a:rPr lang="en-US" altLang="zh-TW" sz="3600" dirty="0" smtClean="0"/>
                        <a:t>7</a:t>
                      </a:r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823626" y="1219885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7 6 5 4 3 X -  / X 1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Prefix (reversed)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to Postfix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876256" y="1832457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77530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34X</a:t>
                      </a: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altLang="zh-TW" sz="3600" dirty="0" smtClean="0"/>
                        <a:t>-6/7X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67870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34X</a:t>
                      </a: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altLang="zh-TW" sz="3600" dirty="0" smtClean="0"/>
                        <a:t>-6/7X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2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823626" y="1219885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7 6 5 4 3 X -  / X 1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Prefix (reversed)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to Postfix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7164288" y="1847254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22060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1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34X</a:t>
                      </a: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altLang="zh-TW" sz="3600" dirty="0" smtClean="0"/>
                        <a:t>-6/7X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448735"/>
              </p:ext>
            </p:extLst>
          </p:nvPr>
        </p:nvGraphicFramePr>
        <p:xfrm>
          <a:off x="4860032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en-US" altLang="zh-TW" sz="3600" dirty="0" smtClean="0"/>
                        <a:t>34X</a:t>
                      </a:r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altLang="zh-TW" sz="3600" dirty="0" smtClean="0"/>
                        <a:t>-6/7X</a:t>
                      </a:r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2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808852" y="1209852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7 6 5 4 3 X -  / X 1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Prefix (reversed) 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to Postfix 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5357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134X5-6/7X+</a:t>
                      </a:r>
                      <a:endParaRPr lang="zh-TW" altLang="en-US" sz="3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788024" y="413473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75856" y="4653136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134X5-6/7X+</a:t>
            </a:r>
            <a:endParaRPr lang="zh-TW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155504" y="264227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+ 1 X / - X 3 4 5 6 7</a:t>
            </a:r>
            <a:endParaRPr lang="zh-TW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23895" y="2200827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377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to Prefix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9916" y="1700808"/>
            <a:ext cx="6084168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while( scan </a:t>
            </a:r>
            <a:r>
              <a:rPr lang="en-US" altLang="zh-TW" dirty="0" err="1"/>
              <a:t>PostfixStr</a:t>
            </a:r>
            <a:r>
              <a:rPr lang="en-US" altLang="zh-TW" dirty="0"/>
              <a:t> :char token){</a:t>
            </a:r>
          </a:p>
          <a:p>
            <a:pPr lvl="1"/>
            <a:r>
              <a:rPr lang="en-US" altLang="zh-TW" dirty="0"/>
              <a:t>if (token is </a:t>
            </a:r>
            <a:r>
              <a:rPr lang="en-US" altLang="zh-TW" b="1" dirty="0"/>
              <a:t>operand</a:t>
            </a:r>
            <a:r>
              <a:rPr lang="en-US" altLang="zh-TW" dirty="0" smtClean="0"/>
              <a:t>){</a:t>
            </a:r>
            <a:endParaRPr lang="en-US" altLang="zh-TW" dirty="0"/>
          </a:p>
          <a:p>
            <a:pPr lvl="1"/>
            <a:r>
              <a:rPr lang="en-US" altLang="zh-TW" dirty="0" smtClean="0"/>
              <a:t>	</a:t>
            </a:r>
            <a:r>
              <a:rPr lang="en-US" altLang="zh-TW" dirty="0" err="1" smtClean="0"/>
              <a:t>Stack.push</a:t>
            </a:r>
            <a:r>
              <a:rPr lang="en-US" altLang="zh-TW" dirty="0" smtClean="0"/>
              <a:t>(token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}else if(token is </a:t>
            </a:r>
            <a:r>
              <a:rPr lang="en-US" altLang="zh-TW" b="1" dirty="0"/>
              <a:t>operator</a:t>
            </a:r>
            <a:r>
              <a:rPr lang="en-US" altLang="zh-TW" dirty="0" smtClean="0"/>
              <a:t>) </a:t>
            </a:r>
            <a:r>
              <a:rPr lang="en-US" altLang="zh-TW" dirty="0"/>
              <a:t>{</a:t>
            </a:r>
          </a:p>
          <a:p>
            <a:pPr lvl="2"/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pop two operands from stack </a:t>
            </a:r>
          </a:p>
          <a:p>
            <a:pPr lvl="2"/>
            <a:r>
              <a:rPr lang="en-US" altLang="zh-TW" dirty="0"/>
              <a:t>op1 = </a:t>
            </a:r>
            <a:r>
              <a:rPr lang="en-US" altLang="zh-TW" dirty="0" err="1"/>
              <a:t>Stack.top</a:t>
            </a:r>
            <a:r>
              <a:rPr lang="en-US" altLang="zh-TW" dirty="0"/>
              <a:t>();</a:t>
            </a:r>
            <a:r>
              <a:rPr lang="en-US" altLang="zh-TW" dirty="0" err="1"/>
              <a:t>Stack.pop</a:t>
            </a:r>
            <a:r>
              <a:rPr lang="en-US" altLang="zh-TW" dirty="0"/>
              <a:t>(); </a:t>
            </a:r>
          </a:p>
          <a:p>
            <a:pPr lvl="2"/>
            <a:r>
              <a:rPr lang="en-US" altLang="zh-TW" dirty="0"/>
              <a:t>op2 = </a:t>
            </a:r>
            <a:r>
              <a:rPr lang="en-US" altLang="zh-TW" dirty="0" err="1"/>
              <a:t>Stack.top</a:t>
            </a:r>
            <a:r>
              <a:rPr lang="en-US" altLang="zh-TW" dirty="0"/>
              <a:t>();</a:t>
            </a:r>
            <a:r>
              <a:rPr lang="en-US" altLang="zh-TW" dirty="0" err="1"/>
              <a:t>Stack.pop</a:t>
            </a:r>
            <a:r>
              <a:rPr lang="en-US" altLang="zh-TW" dirty="0"/>
              <a:t>(); </a:t>
            </a:r>
          </a:p>
          <a:p>
            <a:pPr lvl="2"/>
            <a:r>
              <a:rPr lang="en-US" altLang="zh-TW" dirty="0" err="1"/>
              <a:t>Stack.push</a:t>
            </a:r>
            <a:r>
              <a:rPr lang="en-US" altLang="zh-TW" dirty="0"/>
              <a:t>(token + op2 + op1); </a:t>
            </a:r>
          </a:p>
          <a:p>
            <a:pPr lvl="1"/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9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to Prefix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3910" y="2421778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+1 </a:t>
            </a:r>
            <a:r>
              <a:rPr lang="en-US" altLang="zh-TW" sz="3600" dirty="0" smtClean="0"/>
              <a:t>X/–</a:t>
            </a:r>
            <a:r>
              <a:rPr lang="en-US" altLang="zh-TW" sz="3600" dirty="0"/>
              <a:t>X</a:t>
            </a:r>
            <a:r>
              <a:rPr lang="en-US" altLang="zh-TW" sz="3600" dirty="0" smtClean="0"/>
              <a:t>3 4 5 6 7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95736" y="175159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/ 7 X +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8477" y="1751590"/>
            <a:ext cx="151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1560" y="242177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prefix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8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to Prefix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051720" y="1772816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7478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96713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to Prefix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699792" y="1772816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84158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14528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2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to Prefix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059832" y="1772816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48251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3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08874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zh-TW" sz="3600" dirty="0" smtClean="0"/>
                        <a:t>3</a:t>
                      </a:r>
                      <a:r>
                        <a:rPr lang="en-US" altLang="zh-TW" sz="3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zh-TW" altLang="en-US" sz="3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49377" y="3984885"/>
            <a:ext cx="1829967" cy="645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Pop top two of stack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2269" y="2707070"/>
            <a:ext cx="467450" cy="478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X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07959" y="3450945"/>
            <a:ext cx="692459" cy="638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Push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65297" y="2707071"/>
            <a:ext cx="467450" cy="478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弧形接點 20"/>
          <p:cNvCxnSpPr>
            <a:stCxn id="46" idx="2"/>
          </p:cNvCxnSpPr>
          <p:nvPr/>
        </p:nvCxnSpPr>
        <p:spPr>
          <a:xfrm rot="16200000" flipH="1">
            <a:off x="4191610" y="3572424"/>
            <a:ext cx="2514956" cy="1830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33151" y="2714853"/>
            <a:ext cx="497654" cy="47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弧形接點 22"/>
          <p:cNvCxnSpPr>
            <a:endCxn id="17" idx="0"/>
          </p:cNvCxnSpPr>
          <p:nvPr/>
        </p:nvCxnSpPr>
        <p:spPr>
          <a:xfrm rot="16200000" flipH="1">
            <a:off x="3109572" y="1880648"/>
            <a:ext cx="934254" cy="7185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3559878" y="2625086"/>
            <a:ext cx="1948225" cy="60495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弧形接點 28"/>
          <p:cNvCxnSpPr>
            <a:endCxn id="22" idx="0"/>
          </p:cNvCxnSpPr>
          <p:nvPr/>
        </p:nvCxnSpPr>
        <p:spPr>
          <a:xfrm flipV="1">
            <a:off x="1806354" y="2714853"/>
            <a:ext cx="2675624" cy="2234552"/>
          </a:xfrm>
          <a:prstGeom prst="curvedConnector4">
            <a:avLst>
              <a:gd name="adj1" fmla="val -4049"/>
              <a:gd name="adj2" fmla="val 11023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弧形接點 31"/>
          <p:cNvCxnSpPr>
            <a:endCxn id="20" idx="0"/>
          </p:cNvCxnSpPr>
          <p:nvPr/>
        </p:nvCxnSpPr>
        <p:spPr>
          <a:xfrm rot="5400000" flipH="1" flipV="1">
            <a:off x="1978536" y="2737868"/>
            <a:ext cx="3051283" cy="2989690"/>
          </a:xfrm>
          <a:prstGeom prst="curvedConnector3">
            <a:avLst>
              <a:gd name="adj1" fmla="val 11866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7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to Prefix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419872" y="1823791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19486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X34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46505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X34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8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to Prefix 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707904" y="1822684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95697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X34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12674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altLang="zh-TW" sz="3600" dirty="0" smtClean="0"/>
                        <a:t>X34</a:t>
                      </a:r>
                      <a:r>
                        <a:rPr lang="en-US" altLang="zh-TW" sz="3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zh-TW" altLang="en-US" sz="3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9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2236</TotalTime>
  <Words>655</Words>
  <Application>Microsoft Office PowerPoint</Application>
  <PresentationFormat>如螢幕大小 (4:3)</PresentationFormat>
  <Paragraphs>232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新細明體</vt:lpstr>
      <vt:lpstr>Arial</vt:lpstr>
      <vt:lpstr>Calibri</vt:lpstr>
      <vt:lpstr>Office 佈景主題</vt:lpstr>
      <vt:lpstr>Outline</vt:lpstr>
      <vt:lpstr>Postfix to Prefix </vt:lpstr>
      <vt:lpstr>Postfix to Prefix </vt:lpstr>
      <vt:lpstr>Postfix to Prefix </vt:lpstr>
      <vt:lpstr>Postfix to Prefix </vt:lpstr>
      <vt:lpstr>Postfix to Prefix </vt:lpstr>
      <vt:lpstr>Postfix to Prefix </vt:lpstr>
      <vt:lpstr>Postfix to Prefix </vt:lpstr>
      <vt:lpstr>Postfix to Prefix </vt:lpstr>
      <vt:lpstr>Postfix to Prefix </vt:lpstr>
      <vt:lpstr>Postfix to Prefix </vt:lpstr>
      <vt:lpstr>Postfix to Prefix </vt:lpstr>
      <vt:lpstr>Postfix to Prefix </vt:lpstr>
      <vt:lpstr>Postfix to Prefix </vt:lpstr>
      <vt:lpstr>Postfix to Prefix </vt:lpstr>
      <vt:lpstr>Prefix to Postfix </vt:lpstr>
      <vt:lpstr>Prefix to Postfix </vt:lpstr>
      <vt:lpstr>Prefix to Postfix </vt:lpstr>
      <vt:lpstr>Prefix to Postfix </vt:lpstr>
      <vt:lpstr>Prefix to Postfix </vt:lpstr>
      <vt:lpstr>Prefix to Postfix </vt:lpstr>
      <vt:lpstr>Prefix to Postfix </vt:lpstr>
      <vt:lpstr>Prefix to Postfix </vt:lpstr>
      <vt:lpstr>Prefix to Postfix </vt:lpstr>
      <vt:lpstr>Prefix to Postfix </vt:lpstr>
      <vt:lpstr>Prefix to Postfix </vt:lpstr>
      <vt:lpstr>Prefix to Postfix </vt:lpstr>
      <vt:lpstr>Prefix to Postfix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yiming</dc:creator>
  <cp:lastModifiedBy>YaYaYaYaQQ123</cp:lastModifiedBy>
  <cp:revision>119</cp:revision>
  <dcterms:created xsi:type="dcterms:W3CDTF">2012-03-16T01:35:51Z</dcterms:created>
  <dcterms:modified xsi:type="dcterms:W3CDTF">2018-10-04T11:39:15Z</dcterms:modified>
</cp:coreProperties>
</file>