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0" r:id="rId2"/>
    <p:sldId id="292" r:id="rId3"/>
    <p:sldId id="347" r:id="rId4"/>
    <p:sldId id="295" r:id="rId5"/>
    <p:sldId id="348" r:id="rId6"/>
    <p:sldId id="297" r:id="rId7"/>
    <p:sldId id="349" r:id="rId8"/>
    <p:sldId id="298" r:id="rId9"/>
    <p:sldId id="299" r:id="rId10"/>
    <p:sldId id="300" r:id="rId11"/>
    <p:sldId id="286" r:id="rId12"/>
    <p:sldId id="301" r:id="rId13"/>
    <p:sldId id="304" r:id="rId14"/>
    <p:sldId id="303" r:id="rId15"/>
    <p:sldId id="305" r:id="rId16"/>
    <p:sldId id="306" r:id="rId17"/>
    <p:sldId id="307" r:id="rId18"/>
    <p:sldId id="339" r:id="rId19"/>
    <p:sldId id="344" r:id="rId20"/>
    <p:sldId id="309" r:id="rId21"/>
    <p:sldId id="325" r:id="rId22"/>
    <p:sldId id="310" r:id="rId23"/>
    <p:sldId id="321" r:id="rId24"/>
    <p:sldId id="340" r:id="rId25"/>
    <p:sldId id="345" r:id="rId26"/>
    <p:sldId id="34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4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5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53BB-CD29-419D-8853-84D1CB547CF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8574-FE3C-4110-9808-0C7F94D5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A81-90D6-4DD1-8981-260F72076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E4EFB-C274-4ABF-850E-60051BE4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September 27</a:t>
            </a:r>
            <a:r>
              <a:rPr lang="en-US" baseline="30000"/>
              <a:t>th</a:t>
            </a:r>
            <a:r>
              <a:rPr lang="en-US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74778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Model: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10</a:t>
            </a:fld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C5E741-9235-9948-9778-AACADFB2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10" y="1749467"/>
            <a:ext cx="936104" cy="46805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C351F-AACD-3947-85A5-95538CC1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47" y="2681658"/>
            <a:ext cx="2736818" cy="67367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5CBCB-42E1-EB4D-B7B3-44BC63AF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877" y="4400249"/>
            <a:ext cx="2021957" cy="48046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 dirty="0"/>
              <a:t>CHAPTER 3:</a:t>
            </a:r>
            <a:br>
              <a:rPr lang="tr-TR" sz="2400" i="0" dirty="0"/>
            </a:br>
            <a:r>
              <a:rPr lang="tr-TR" sz="4000" dirty="0" err="1"/>
              <a:t>Bayesian</a:t>
            </a:r>
            <a:r>
              <a:rPr lang="tr-TR" sz="4000" dirty="0"/>
              <a:t> </a:t>
            </a:r>
            <a:r>
              <a:rPr lang="tr-TR" sz="4000" dirty="0" err="1"/>
              <a:t>Decision</a:t>
            </a:r>
            <a:r>
              <a:rPr lang="tr-TR" sz="4000" dirty="0"/>
              <a:t> </a:t>
            </a:r>
            <a:r>
              <a:rPr lang="tr-TR" sz="4000" dirty="0" err="1"/>
              <a:t>Theory</a:t>
            </a:r>
            <a:endParaRPr lang="tr-TR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Result of tossing a coin is </a:t>
            </a:r>
            <a:r>
              <a:rPr lang="tr-TR" dirty="0">
                <a:latin typeface="Symbol" pitchFamily="18" charset="2"/>
              </a:rPr>
              <a:t>Î </a:t>
            </a:r>
            <a:r>
              <a:rPr lang="tr-TR" dirty="0"/>
              <a:t>{Heads,Tails}</a:t>
            </a:r>
          </a:p>
          <a:p>
            <a:r>
              <a:rPr lang="tr-TR" dirty="0"/>
              <a:t>Random var 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{1,0}</a:t>
            </a:r>
            <a:r>
              <a:rPr lang="en-US" dirty="0"/>
              <a:t> -&gt; it’s a function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	Bernoulli: </a:t>
            </a:r>
            <a:r>
              <a:rPr lang="tr-TR" i="1" dirty="0"/>
              <a:t>P </a:t>
            </a:r>
            <a:r>
              <a:rPr lang="tr-TR" dirty="0"/>
              <a:t>{</a:t>
            </a:r>
            <a:r>
              <a:rPr lang="tr-TR" i="1" dirty="0"/>
              <a:t>X</a:t>
            </a:r>
            <a:r>
              <a:rPr lang="tr-TR" dirty="0"/>
              <a:t>=1} = </a:t>
            </a:r>
            <a:r>
              <a:rPr lang="tr-TR" i="1" dirty="0"/>
              <a:t>p</a:t>
            </a:r>
            <a:r>
              <a:rPr lang="tr-TR" i="1" baseline="-25000" dirty="0"/>
              <a:t>o</a:t>
            </a:r>
            <a:r>
              <a:rPr lang="tr-TR" i="1" baseline="30000" dirty="0"/>
              <a:t>X </a:t>
            </a:r>
            <a:r>
              <a:rPr lang="tr-TR" dirty="0"/>
              <a:t>(1 ‒ </a:t>
            </a:r>
            <a:r>
              <a:rPr lang="tr-TR" i="1" dirty="0"/>
              <a:t>p</a:t>
            </a:r>
            <a:r>
              <a:rPr lang="tr-TR" i="1" baseline="-25000" dirty="0"/>
              <a:t>o</a:t>
            </a:r>
            <a:r>
              <a:rPr lang="tr-TR" dirty="0"/>
              <a:t>)</a:t>
            </a:r>
            <a:r>
              <a:rPr lang="tr-TR" i="1" baseline="30000" dirty="0"/>
              <a:t>(1 </a:t>
            </a:r>
            <a:r>
              <a:rPr lang="tr-TR" baseline="30000" dirty="0"/>
              <a:t>‒</a:t>
            </a:r>
            <a:r>
              <a:rPr lang="tr-TR" i="1" baseline="30000" dirty="0"/>
              <a:t> X)</a:t>
            </a:r>
            <a:r>
              <a:rPr lang="en-US" i="1" baseline="30000" dirty="0"/>
              <a:t> </a:t>
            </a:r>
            <a:r>
              <a:rPr lang="en-US" i="1" dirty="0"/>
              <a:t>–a function with parameter p0</a:t>
            </a:r>
            <a:endParaRPr lang="en-US" i="1" baseline="30000" dirty="0"/>
          </a:p>
          <a:p>
            <a:pPr lvl="1"/>
            <a:r>
              <a:rPr lang="en-US" dirty="0"/>
              <a:t>Do we know what is P</a:t>
            </a:r>
            <a:r>
              <a:rPr lang="en-US" baseline="-25000" dirty="0"/>
              <a:t>0 </a:t>
            </a:r>
            <a:r>
              <a:rPr lang="en-US" dirty="0"/>
              <a:t>? </a:t>
            </a:r>
            <a:endParaRPr lang="tr-TR" dirty="0"/>
          </a:p>
          <a:p>
            <a:r>
              <a:rPr lang="tr-TR" dirty="0"/>
              <a:t>Sample: </a:t>
            </a:r>
            <a:r>
              <a:rPr lang="tr-TR" b="1" i="1" dirty="0"/>
              <a:t>X </a:t>
            </a:r>
            <a:r>
              <a:rPr lang="tr-TR" dirty="0"/>
              <a:t>= {</a:t>
            </a:r>
            <a:r>
              <a:rPr lang="tr-TR" i="1" dirty="0"/>
              <a:t>x</a:t>
            </a:r>
            <a:r>
              <a:rPr lang="tr-TR" i="1" baseline="30000" dirty="0"/>
              <a:t>t </a:t>
            </a:r>
            <a:r>
              <a:rPr lang="tr-TR" dirty="0"/>
              <a:t>}</a:t>
            </a:r>
            <a:r>
              <a:rPr lang="tr-TR" i="1" baseline="30000" dirty="0"/>
              <a:t>N</a:t>
            </a:r>
            <a:r>
              <a:rPr lang="tr-TR" i="1" baseline="-25000" dirty="0"/>
              <a:t>t </a:t>
            </a:r>
            <a:r>
              <a:rPr lang="tr-TR" baseline="-25000" dirty="0"/>
              <a:t>=1</a:t>
            </a:r>
            <a:endParaRPr lang="tr-TR" i="1" baseline="30000" dirty="0"/>
          </a:p>
          <a:p>
            <a:pPr>
              <a:buFont typeface="Wingdings" pitchFamily="2" charset="2"/>
              <a:buNone/>
            </a:pPr>
            <a:r>
              <a:rPr lang="tr-TR" dirty="0"/>
              <a:t>	Estimation: </a:t>
            </a:r>
            <a:r>
              <a:rPr lang="tr-TR" i="1" dirty="0"/>
              <a:t>p</a:t>
            </a:r>
            <a:r>
              <a:rPr lang="tr-TR" i="1" baseline="-25000" dirty="0"/>
              <a:t>o</a:t>
            </a:r>
            <a:r>
              <a:rPr lang="tr-TR" dirty="0"/>
              <a:t> = # {Heads}/#{Tosses} = ∑</a:t>
            </a:r>
            <a:r>
              <a:rPr lang="tr-TR" i="1" baseline="-40000" dirty="0"/>
              <a:t>t</a:t>
            </a:r>
            <a:r>
              <a:rPr lang="tr-TR" i="1" baseline="-25000" dirty="0"/>
              <a:t> </a:t>
            </a:r>
            <a:r>
              <a:rPr lang="tr-TR" i="1" dirty="0"/>
              <a:t>x</a:t>
            </a:r>
            <a:r>
              <a:rPr lang="tr-TR" i="1" baseline="30000" dirty="0"/>
              <a:t>t </a:t>
            </a:r>
            <a:r>
              <a:rPr lang="tr-TR" dirty="0"/>
              <a:t>/ </a:t>
            </a:r>
            <a:r>
              <a:rPr lang="tr-TR" i="1" dirty="0"/>
              <a:t>N</a:t>
            </a:r>
            <a:endParaRPr lang="en-US" i="1" dirty="0"/>
          </a:p>
          <a:p>
            <a:pPr lvl="1"/>
            <a:r>
              <a:rPr lang="en-US" dirty="0"/>
              <a:t>Probability become statistics</a:t>
            </a:r>
            <a:endParaRPr lang="tr-TR" dirty="0"/>
          </a:p>
          <a:p>
            <a:r>
              <a:rPr lang="en-US" dirty="0"/>
              <a:t>Once estimate, p</a:t>
            </a:r>
            <a:r>
              <a:rPr lang="tr-TR" dirty="0"/>
              <a:t>rediction of next toss: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Heads if </a:t>
            </a:r>
            <a:r>
              <a:rPr lang="tr-TR" i="1" dirty="0"/>
              <a:t>p</a:t>
            </a:r>
            <a:r>
              <a:rPr lang="tr-TR" i="1" baseline="-25000" dirty="0"/>
              <a:t>o</a:t>
            </a:r>
            <a:r>
              <a:rPr lang="tr-TR" baseline="-25000" dirty="0"/>
              <a:t> </a:t>
            </a:r>
            <a:r>
              <a:rPr lang="tr-TR" dirty="0"/>
              <a:t>&gt; ½, Tails otherwise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3C3B64-C785-44CA-8443-53C55DF4B013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28EDD4-F761-41BE-AB53-001F291F6764}"/>
              </a:ext>
            </a:extLst>
          </p:cNvPr>
          <p:cNvCxnSpPr/>
          <p:nvPr/>
        </p:nvCxnSpPr>
        <p:spPr>
          <a:xfrm>
            <a:off x="473676" y="1857632"/>
            <a:ext cx="1647567" cy="140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138250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7693"/>
              </p:ext>
            </p:extLst>
          </p:nvPr>
        </p:nvGraphicFramePr>
        <p:xfrm>
          <a:off x="1763688" y="4045728"/>
          <a:ext cx="524651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1180800" progId="Equation.3">
                  <p:embed/>
                </p:oleObj>
              </mc:Choice>
              <mc:Fallback>
                <p:oleObj name="Equation" r:id="rId2" imgW="3073320" imgH="1180800" progId="Equation.3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45728"/>
                        <a:ext cx="5246518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13</a:t>
            </a:fld>
            <a:endParaRPr lang="tr-TR">
              <a:latin typeface="+mj-lt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2192338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>
                <a:latin typeface="+mj-lt"/>
              </a:rPr>
              <a:t>Credit scoring: Inputs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latin typeface="+mj-lt"/>
              </a:rPr>
              <a:t>		Output is low-risk vs high-risk</a:t>
            </a:r>
          </a:p>
          <a:p>
            <a:pPr>
              <a:lnSpc>
                <a:spcPct val="80000"/>
              </a:lnSpc>
            </a:pPr>
            <a:r>
              <a:rPr lang="tr-TR" dirty="0">
                <a:latin typeface="+mj-lt"/>
              </a:rPr>
              <a:t>Input: </a:t>
            </a:r>
            <a:r>
              <a:rPr lang="tr-TR" b="1" i="1" dirty="0">
                <a:latin typeface="+mj-lt"/>
              </a:rPr>
              <a:t>x </a:t>
            </a:r>
            <a:r>
              <a:rPr lang="tr-TR" dirty="0">
                <a:latin typeface="+mj-lt"/>
              </a:rPr>
              <a:t>= [</a:t>
            </a:r>
            <a:r>
              <a:rPr lang="tr-TR" i="1" dirty="0">
                <a:latin typeface="+mj-lt"/>
              </a:rPr>
              <a:t>x</a:t>
            </a:r>
            <a:r>
              <a:rPr lang="tr-TR" baseline="-25000" dirty="0">
                <a:latin typeface="+mj-lt"/>
              </a:rPr>
              <a:t>1</a:t>
            </a:r>
            <a:r>
              <a:rPr lang="tr-TR" dirty="0">
                <a:latin typeface="+mj-lt"/>
              </a:rPr>
              <a:t>,</a:t>
            </a:r>
            <a:r>
              <a:rPr lang="tr-TR" i="1" dirty="0">
                <a:latin typeface="+mj-lt"/>
              </a:rPr>
              <a:t>x</a:t>
            </a:r>
            <a:r>
              <a:rPr lang="tr-TR" baseline="-25000" dirty="0">
                <a:latin typeface="+mj-lt"/>
              </a:rPr>
              <a:t>2</a:t>
            </a:r>
            <a:r>
              <a:rPr lang="tr-TR" dirty="0">
                <a:latin typeface="+mj-lt"/>
              </a:rPr>
              <a:t>]</a:t>
            </a:r>
            <a:r>
              <a:rPr lang="tr-TR" i="1" baseline="30000" dirty="0">
                <a:latin typeface="+mj-lt"/>
              </a:rPr>
              <a:t>T</a:t>
            </a:r>
            <a:r>
              <a:rPr lang="tr-TR" i="1" dirty="0">
                <a:latin typeface="+mj-lt"/>
              </a:rPr>
              <a:t> </a:t>
            </a:r>
            <a:r>
              <a:rPr lang="tr-TR" dirty="0">
                <a:latin typeface="+mj-lt"/>
              </a:rPr>
              <a:t>,Output: C </a:t>
            </a:r>
            <a:r>
              <a:rPr lang="tr-TR" dirty="0" err="1">
                <a:latin typeface="Symbol" pitchFamily="2" charset="2"/>
              </a:rPr>
              <a:t>Î</a:t>
            </a:r>
            <a:r>
              <a:rPr lang="tr-TR" i="1" dirty="0">
                <a:latin typeface="+mj-lt"/>
              </a:rPr>
              <a:t> </a:t>
            </a:r>
            <a:r>
              <a:rPr lang="tr-TR" dirty="0">
                <a:latin typeface="+mj-lt"/>
              </a:rPr>
              <a:t>{0,1}</a:t>
            </a:r>
          </a:p>
          <a:p>
            <a:pPr>
              <a:lnSpc>
                <a:spcPct val="80000"/>
              </a:lnSpc>
            </a:pPr>
            <a:r>
              <a:rPr lang="tr-TR" dirty="0">
                <a:latin typeface="+mj-lt"/>
              </a:rPr>
              <a:t>Prediction: 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67EE53-0277-4C9F-AC7D-2E3E1376FDB3}"/>
              </a:ext>
            </a:extLst>
          </p:cNvPr>
          <p:cNvCxnSpPr/>
          <p:nvPr/>
        </p:nvCxnSpPr>
        <p:spPr>
          <a:xfrm flipH="1">
            <a:off x="5803557" y="2804984"/>
            <a:ext cx="1017373" cy="4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10F530-03D7-4D93-B099-BE964783A389}"/>
              </a:ext>
            </a:extLst>
          </p:cNvPr>
          <p:cNvSpPr txBox="1"/>
          <p:nvPr/>
        </p:nvSpPr>
        <p:spPr>
          <a:xfrm>
            <a:off x="7010206" y="2693773"/>
            <a:ext cx="170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Bernoulli </a:t>
            </a:r>
            <a:r>
              <a:rPr lang="en-US" dirty="0" err="1"/>
              <a:t>rv</a:t>
            </a:r>
            <a:endParaRPr lang="en-US" dirty="0"/>
          </a:p>
          <a:p>
            <a:r>
              <a:rPr lang="en-US" dirty="0"/>
              <a:t>Condition on x1, x2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EBA8C-8CD1-4D4D-A62B-5B8DBEEA4707}"/>
              </a:ext>
            </a:extLst>
          </p:cNvPr>
          <p:cNvSpPr txBox="1"/>
          <p:nvPr/>
        </p:nvSpPr>
        <p:spPr>
          <a:xfrm>
            <a:off x="428368" y="6153665"/>
            <a:ext cx="78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ERROR? 1 – max (P(C=1)|x1,x2), P(C=0|x1, x2</a:t>
            </a:r>
            <a:r>
              <a:rPr lang="en-US" altLang="zh-TW" dirty="0"/>
              <a:t>))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B1AB1-E003-4C6E-9890-5D8828B87C74}"/>
              </a:ext>
            </a:extLst>
          </p:cNvPr>
          <p:cNvSpPr txBox="1"/>
          <p:nvPr/>
        </p:nvSpPr>
        <p:spPr>
          <a:xfrm>
            <a:off x="628650" y="1622854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</a:t>
            </a:r>
            <a:r>
              <a:rPr lang="en-US" dirty="0">
                <a:sym typeface="Wingdings" panose="05000000000000000000" pitchFamily="2" charset="2"/>
              </a:rPr>
              <a:t> measurable input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8185096"/>
              </p:ext>
            </p:extLst>
          </p:nvPr>
        </p:nvGraphicFramePr>
        <p:xfrm>
          <a:off x="2267744" y="2940843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40843"/>
                        <a:ext cx="3284537" cy="976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6123951"/>
              </p:ext>
            </p:extLst>
          </p:nvPr>
        </p:nvGraphicFramePr>
        <p:xfrm>
          <a:off x="661194" y="4869160"/>
          <a:ext cx="666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660240" progId="Equation.3">
                  <p:embed/>
                </p:oleObj>
              </mc:Choice>
              <mc:Fallback>
                <p:oleObj name="Equation" r:id="rId4" imgW="2857320" imgH="660240" progId="Equation.3">
                  <p:embed/>
                  <p:pic>
                    <p:nvPicPr>
                      <p:cNvPr id="1372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4" y="4869160"/>
                        <a:ext cx="6669088" cy="1541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14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707231" y="250904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1599406" y="2985293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450556" y="2113756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226594" y="2113756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379119" y="4309268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4666456" y="3948906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731419" y="2582068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026819" y="2582068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472F42-A7A5-4F90-93AF-09ACEBF5B7F7}"/>
              </a:ext>
            </a:extLst>
          </p:cNvPr>
          <p:cNvCxnSpPr/>
          <p:nvPr/>
        </p:nvCxnSpPr>
        <p:spPr>
          <a:xfrm>
            <a:off x="2384854" y="1690689"/>
            <a:ext cx="292443" cy="13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737C42-4161-46B5-A937-CD6D6CEDF247}"/>
              </a:ext>
            </a:extLst>
          </p:cNvPr>
          <p:cNvSpPr txBox="1"/>
          <p:nvPr/>
        </p:nvSpPr>
        <p:spPr>
          <a:xfrm>
            <a:off x="2599038" y="1441622"/>
            <a:ext cx="523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C (high risk/low risk) given the two inputs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1A2D9-BBE2-4F1F-A83B-EA418CF39908}"/>
              </a:ext>
            </a:extLst>
          </p:cNvPr>
          <p:cNvCxnSpPr/>
          <p:nvPr/>
        </p:nvCxnSpPr>
        <p:spPr>
          <a:xfrm flipH="1">
            <a:off x="7199870" y="4709378"/>
            <a:ext cx="407773" cy="68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81422C-6FEB-4B89-BB33-735BAB9BA2F6}"/>
              </a:ext>
            </a:extLst>
          </p:cNvPr>
          <p:cNvSpPr txBox="1"/>
          <p:nvPr/>
        </p:nvSpPr>
        <p:spPr>
          <a:xfrm>
            <a:off x="7669426" y="4415481"/>
            <a:ext cx="137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theorem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1628"/>
            <a:ext cx="6264696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249064"/>
              </p:ext>
            </p:extLst>
          </p:nvPr>
        </p:nvGraphicFramePr>
        <p:xfrm>
          <a:off x="2051720" y="2231231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1041120" progId="Equation.3">
                  <p:embed/>
                </p:oleObj>
              </mc:Choice>
              <mc:Fallback>
                <p:oleObj name="Equation" r:id="rId2" imgW="1638000" imgH="1041120" progId="Equation.3">
                  <p:embed/>
                  <p:pic>
                    <p:nvPicPr>
                      <p:cNvPr id="139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31231"/>
                        <a:ext cx="3768725" cy="2395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5015852"/>
              </p:ext>
            </p:extLst>
          </p:nvPr>
        </p:nvGraphicFramePr>
        <p:xfrm>
          <a:off x="1456407" y="4869160"/>
          <a:ext cx="4959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660240" progId="Equation.3">
                  <p:embed/>
                </p:oleObj>
              </mc:Choice>
              <mc:Fallback>
                <p:oleObj name="Equation" r:id="rId4" imgW="2349360" imgH="660240" progId="Equation.3">
                  <p:embed/>
                  <p:pic>
                    <p:nvPicPr>
                      <p:cNvPr id="139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407" y="4869160"/>
                        <a:ext cx="4959350" cy="139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5B3E897-6897-4F6B-B827-8D748011E4DF}" type="slidenum">
              <a:rPr lang="tr-TR"/>
              <a:pPr/>
              <a:t>15</a:t>
            </a:fld>
            <a:endParaRPr lang="tr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3A126-7661-4F8E-8045-BAF4D360B9F6}"/>
              </a:ext>
            </a:extLst>
          </p:cNvPr>
          <p:cNvSpPr txBox="1"/>
          <p:nvPr/>
        </p:nvSpPr>
        <p:spPr>
          <a:xfrm>
            <a:off x="6588224" y="4123038"/>
            <a:ext cx="215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‘classification’ decision by looking at the posterior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Losses and Risks</a:t>
            </a:r>
          </a:p>
        </p:txBody>
      </p:sp>
      <p:graphicFrame>
        <p:nvGraphicFramePr>
          <p:cNvPr id="140296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779870"/>
              </p:ext>
            </p:extLst>
          </p:nvPr>
        </p:nvGraphicFramePr>
        <p:xfrm>
          <a:off x="1979712" y="5068912"/>
          <a:ext cx="4956483" cy="14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60240" progId="Equation.3">
                  <p:embed/>
                </p:oleObj>
              </mc:Choice>
              <mc:Fallback>
                <p:oleObj name="Equation" r:id="rId2" imgW="2298600" imgH="660240" progId="Equation.3">
                  <p:embed/>
                  <p:pic>
                    <p:nvPicPr>
                      <p:cNvPr id="140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68912"/>
                        <a:ext cx="4956483" cy="14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16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1639" y="1767016"/>
            <a:ext cx="7715250" cy="4046236"/>
          </a:xfrm>
        </p:spPr>
        <p:txBody>
          <a:bodyPr/>
          <a:lstStyle/>
          <a:p>
            <a:r>
              <a:rPr lang="tr-TR" dirty="0">
                <a:latin typeface="+mj-lt"/>
              </a:rPr>
              <a:t>Actions: </a:t>
            </a:r>
            <a:r>
              <a:rPr lang="tr-TR" i="1" dirty="0">
                <a:latin typeface="+mj-lt"/>
              </a:rPr>
              <a:t>α</a:t>
            </a:r>
            <a:r>
              <a:rPr lang="tr-TR" i="1" baseline="-25000" dirty="0">
                <a:latin typeface="+mj-lt"/>
              </a:rPr>
              <a:t>i</a:t>
            </a:r>
            <a:r>
              <a:rPr lang="tr-TR" dirty="0">
                <a:latin typeface="+mj-lt"/>
              </a:rPr>
              <a:t>  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This concept is important in cases when ‘loss’ associated to each action may not be the same</a:t>
            </a:r>
          </a:p>
          <a:p>
            <a:pPr lvl="1"/>
            <a:r>
              <a:rPr lang="en-US" dirty="0">
                <a:latin typeface="+mj-lt"/>
              </a:rPr>
              <a:t>Finance, medical, …so on</a:t>
            </a:r>
            <a:endParaRPr lang="tr-TR" dirty="0">
              <a:latin typeface="+mj-lt"/>
            </a:endParaRPr>
          </a:p>
          <a:p>
            <a:r>
              <a:rPr lang="tr-TR" dirty="0">
                <a:latin typeface="+mj-lt"/>
              </a:rPr>
              <a:t>Loss of </a:t>
            </a:r>
            <a:r>
              <a:rPr lang="tr-TR" i="1" dirty="0">
                <a:latin typeface="+mj-lt"/>
              </a:rPr>
              <a:t>α</a:t>
            </a:r>
            <a:r>
              <a:rPr lang="tr-TR" i="1" baseline="-25000" dirty="0">
                <a:latin typeface="+mj-lt"/>
              </a:rPr>
              <a:t>i</a:t>
            </a:r>
            <a:r>
              <a:rPr lang="tr-TR" dirty="0">
                <a:latin typeface="+mj-lt"/>
              </a:rPr>
              <a:t> when the state is C</a:t>
            </a:r>
            <a:r>
              <a:rPr lang="tr-TR" i="1" baseline="-25000" dirty="0">
                <a:latin typeface="+mj-lt"/>
              </a:rPr>
              <a:t>k</a:t>
            </a:r>
            <a:r>
              <a:rPr lang="tr-TR" dirty="0">
                <a:latin typeface="+mj-lt"/>
              </a:rPr>
              <a:t> : λ</a:t>
            </a:r>
            <a:r>
              <a:rPr lang="tr-TR" i="1" baseline="-25000" dirty="0">
                <a:latin typeface="+mj-lt"/>
              </a:rPr>
              <a:t>ik</a:t>
            </a:r>
            <a:r>
              <a:rPr lang="tr-TR" dirty="0">
                <a:latin typeface="+mj-lt"/>
              </a:rPr>
              <a:t> </a:t>
            </a:r>
          </a:p>
          <a:p>
            <a:r>
              <a:rPr lang="tr-TR" b="1" dirty="0">
                <a:latin typeface="+mj-lt"/>
              </a:rPr>
              <a:t>Expected risk </a:t>
            </a:r>
            <a:r>
              <a:rPr lang="tr-TR" dirty="0">
                <a:latin typeface="+mj-lt"/>
              </a:rPr>
              <a:t>(Duda and Hart, 1973)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20CDA0-1222-4E0D-9A31-F694C576F4FA}"/>
              </a:ext>
            </a:extLst>
          </p:cNvPr>
          <p:cNvCxnSpPr/>
          <p:nvPr/>
        </p:nvCxnSpPr>
        <p:spPr>
          <a:xfrm flipH="1">
            <a:off x="5745892" y="3216876"/>
            <a:ext cx="1145059" cy="38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C62BE6-D77C-4017-8FD6-F442AA1E2F4D}"/>
              </a:ext>
            </a:extLst>
          </p:cNvPr>
          <p:cNvSpPr txBox="1"/>
          <p:nvPr/>
        </p:nvSpPr>
        <p:spPr>
          <a:xfrm>
            <a:off x="7014519" y="3068595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can/should design this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83A19D-1B85-4504-86B6-C1CB7D87F7F0}"/>
              </a:ext>
            </a:extLst>
          </p:cNvPr>
          <p:cNvCxnSpPr/>
          <p:nvPr/>
        </p:nvCxnSpPr>
        <p:spPr>
          <a:xfrm flipH="1">
            <a:off x="7150443" y="5189838"/>
            <a:ext cx="424249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D0CF-E506-4AB0-A011-A1B82A582D67}"/>
              </a:ext>
            </a:extLst>
          </p:cNvPr>
          <p:cNvSpPr txBox="1"/>
          <p:nvPr/>
        </p:nvSpPr>
        <p:spPr>
          <a:xfrm>
            <a:off x="7348151" y="4683211"/>
            <a:ext cx="1412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Minimizing risk by picking that action </a:t>
            </a:r>
            <a:r>
              <a:rPr lang="en-US" dirty="0" err="1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25083"/>
            <a:ext cx="6388159" cy="864096"/>
          </a:xfrm>
        </p:spPr>
        <p:txBody>
          <a:bodyPr>
            <a:normAutofit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405881"/>
              </p:ext>
            </p:extLst>
          </p:nvPr>
        </p:nvGraphicFramePr>
        <p:xfrm>
          <a:off x="2195736" y="2276153"/>
          <a:ext cx="20653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3">
                  <p:embed/>
                </p:oleObj>
              </mc:Choice>
              <mc:Fallback>
                <p:oleObj name="Equation" r:id="rId2" imgW="914400" imgH="457200" progId="Equation.3">
                  <p:embed/>
                  <p:pic>
                    <p:nvPicPr>
                      <p:cNvPr id="141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76153"/>
                        <a:ext cx="2065338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854034"/>
              </p:ext>
            </p:extLst>
          </p:nvPr>
        </p:nvGraphicFramePr>
        <p:xfrm>
          <a:off x="2195736" y="3422126"/>
          <a:ext cx="34909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15920" progId="Equation.3">
                  <p:embed/>
                </p:oleObj>
              </mc:Choice>
              <mc:Fallback>
                <p:oleObj name="Equation" r:id="rId4" imgW="1460160" imgH="1015920" progId="Equation.3">
                  <p:embed/>
                  <p:pic>
                    <p:nvPicPr>
                      <p:cNvPr id="141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422126"/>
                        <a:ext cx="3490913" cy="242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C89A4EB-B6A0-4D6E-A1AA-1C1C5AB94CC9}" type="slidenum">
              <a:rPr lang="tr-TR"/>
              <a:pPr/>
              <a:t>17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75476" y="5963513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3DFE64-44A5-405F-A8C1-8C86773AF29A}"/>
              </a:ext>
            </a:extLst>
          </p:cNvPr>
          <p:cNvCxnSpPr>
            <a:cxnSpLocks/>
          </p:cNvCxnSpPr>
          <p:nvPr/>
        </p:nvCxnSpPr>
        <p:spPr>
          <a:xfrm flipH="1" flipV="1">
            <a:off x="5885936" y="1689180"/>
            <a:ext cx="918518" cy="48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EC4CE5-2DC3-4E95-A5C6-FCFF5A66F891}"/>
              </a:ext>
            </a:extLst>
          </p:cNvPr>
          <p:cNvSpPr txBox="1"/>
          <p:nvPr/>
        </p:nvSpPr>
        <p:spPr>
          <a:xfrm>
            <a:off x="6981568" y="2022389"/>
            <a:ext cx="1614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clear yes/no loss</a:t>
            </a:r>
          </a:p>
          <a:p>
            <a:endParaRPr lang="en-US" dirty="0"/>
          </a:p>
          <a:p>
            <a:r>
              <a:rPr lang="en-US" dirty="0"/>
              <a:t>Correct: no loss</a:t>
            </a:r>
          </a:p>
          <a:p>
            <a:r>
              <a:rPr lang="en-US" dirty="0"/>
              <a:t>Incorrect : 1loss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63405B-B6AC-42F3-9231-5E7DF8ABFAD4}"/>
              </a:ext>
            </a:extLst>
          </p:cNvPr>
          <p:cNvCxnSpPr/>
          <p:nvPr/>
        </p:nvCxnSpPr>
        <p:spPr>
          <a:xfrm flipH="1">
            <a:off x="5474043" y="4712043"/>
            <a:ext cx="1120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BA8403-BEA2-4F11-B643-075FC1949F77}"/>
              </a:ext>
            </a:extLst>
          </p:cNvPr>
          <p:cNvSpPr txBox="1"/>
          <p:nvPr/>
        </p:nvSpPr>
        <p:spPr>
          <a:xfrm>
            <a:off x="6923903" y="4518454"/>
            <a:ext cx="177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class except that correct 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27221"/>
              </p:ext>
            </p:extLst>
          </p:nvPr>
        </p:nvGraphicFramePr>
        <p:xfrm>
          <a:off x="395536" y="2193999"/>
          <a:ext cx="3374199" cy="123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711000" progId="Equation.3">
                  <p:embed/>
                </p:oleObj>
              </mc:Choice>
              <mc:Fallback>
                <p:oleObj name="Equation" r:id="rId2" imgW="1942920" imgH="711000" progId="Equation.3">
                  <p:embed/>
                  <p:pic>
                    <p:nvPicPr>
                      <p:cNvPr id="195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93999"/>
                        <a:ext cx="3374199" cy="1235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19559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629539"/>
              </p:ext>
            </p:extLst>
          </p:nvPr>
        </p:nvGraphicFramePr>
        <p:xfrm>
          <a:off x="407611" y="3645616"/>
          <a:ext cx="46291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787320" progId="Equation.3">
                  <p:embed/>
                </p:oleObj>
              </mc:Choice>
              <mc:Fallback>
                <p:oleObj name="Equation" r:id="rId4" imgW="2057400" imgH="787320" progId="Equation.3">
                  <p:embed/>
                  <p:pic>
                    <p:nvPicPr>
                      <p:cNvPr id="19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11" y="3645616"/>
                        <a:ext cx="4629150" cy="177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08987720"/>
              </p:ext>
            </p:extLst>
          </p:nvPr>
        </p:nvGraphicFramePr>
        <p:xfrm>
          <a:off x="395536" y="5636647"/>
          <a:ext cx="65738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440" imgH="431640" progId="Equation.3">
                  <p:embed/>
                </p:oleObj>
              </mc:Choice>
              <mc:Fallback>
                <p:oleObj name="Equation" r:id="rId6" imgW="3619440" imgH="431640" progId="Equation.3">
                  <p:embed/>
                  <p:pic>
                    <p:nvPicPr>
                      <p:cNvPr id="19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636647"/>
                        <a:ext cx="6573838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B973C1-832F-438B-AF73-32F7F2234062}"/>
              </a:ext>
            </a:extLst>
          </p:cNvPr>
          <p:cNvCxnSpPr>
            <a:cxnSpLocks/>
          </p:cNvCxnSpPr>
          <p:nvPr/>
        </p:nvCxnSpPr>
        <p:spPr>
          <a:xfrm flipH="1">
            <a:off x="4065374" y="2421924"/>
            <a:ext cx="1190367" cy="29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19C29-6636-48CE-A610-9CC454F3C8CA}"/>
              </a:ext>
            </a:extLst>
          </p:cNvPr>
          <p:cNvSpPr txBox="1"/>
          <p:nvPr/>
        </p:nvSpPr>
        <p:spPr>
          <a:xfrm>
            <a:off x="5820032" y="1935892"/>
            <a:ext cx="212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action when in doubt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B6FD5-BD6B-4DC2-A31A-5F00930218F0}"/>
              </a:ext>
            </a:extLst>
          </p:cNvPr>
          <p:cNvCxnSpPr/>
          <p:nvPr/>
        </p:nvCxnSpPr>
        <p:spPr>
          <a:xfrm flipH="1">
            <a:off x="4423719" y="3484605"/>
            <a:ext cx="1127661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425ABF-A22E-4F1E-8DCB-7EFEAE4005E6}"/>
              </a:ext>
            </a:extLst>
          </p:cNvPr>
          <p:cNvSpPr txBox="1"/>
          <p:nvPr/>
        </p:nvSpPr>
        <p:spPr>
          <a:xfrm>
            <a:off x="5585253" y="3462866"/>
            <a:ext cx="298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sums to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D10D5-85B5-40E0-B1F4-9DF2A22751A1}"/>
              </a:ext>
            </a:extLst>
          </p:cNvPr>
          <p:cNvCxnSpPr/>
          <p:nvPr/>
        </p:nvCxnSpPr>
        <p:spPr>
          <a:xfrm flipH="1">
            <a:off x="7253416" y="5119816"/>
            <a:ext cx="226541" cy="64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D3DC28-3A79-4ADA-91D8-C98B6703838A}"/>
              </a:ext>
            </a:extLst>
          </p:cNvPr>
          <p:cNvSpPr txBox="1"/>
          <p:nvPr/>
        </p:nvSpPr>
        <p:spPr>
          <a:xfrm>
            <a:off x="7537622" y="4588476"/>
            <a:ext cx="115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needs to be minimized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Losses and Reject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A39193-5921-4115-BC9E-B1007AB57D92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5436840" cy="43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206084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Equal losses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717032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Unequal losses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229200"/>
            <a:ext cx="165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With reject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Dimension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Vapnik-Chervonenkis</a:t>
            </a:r>
            <a:endParaRPr lang="tr-TR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5046662" cy="4351338"/>
          </a:xfrm>
        </p:spPr>
        <p:txBody>
          <a:bodyPr/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u="sng" dirty="0"/>
              <a:t>consistent</a:t>
            </a:r>
            <a:r>
              <a:rPr lang="tr-TR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  <a:endParaRPr lang="en-US" i="1" dirty="0"/>
          </a:p>
          <a:p>
            <a:pPr lvl="1"/>
            <a:r>
              <a:rPr lang="en-US" i="1" dirty="0"/>
              <a:t>The maximum points that H can shatter is the VC dimensions (also known as capacity))</a:t>
            </a:r>
            <a:endParaRPr lang="tr-TR" i="1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172E8B-B100-44E8-A6FB-3C1D87C241FA}" type="slidenum">
              <a:rPr lang="tr-TR"/>
              <a:pPr/>
              <a:t>2</a:t>
            </a:fld>
            <a:endParaRPr lang="tr-TR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312" y="3133124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5578827" y="2078606"/>
            <a:ext cx="31886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</a:t>
            </a:r>
            <a:r>
              <a:rPr lang="tr-TR" sz="2000" i="1" dirty="0" err="1">
                <a:solidFill>
                  <a:schemeClr val="accent1"/>
                </a:solidFill>
                <a:latin typeface="+mj-lt"/>
              </a:rPr>
              <a:t>rectangle</a:t>
            </a:r>
            <a:r>
              <a:rPr lang="tr-TR" sz="2000" i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r>
              <a:rPr lang="tr-TR" sz="2000" i="1" dirty="0" err="1">
                <a:solidFill>
                  <a:schemeClr val="accent1"/>
                </a:solidFill>
                <a:latin typeface="+mj-lt"/>
              </a:rPr>
              <a:t>shatters</a:t>
            </a:r>
            <a:r>
              <a:rPr lang="tr-TR" sz="2000" i="1" dirty="0">
                <a:solidFill>
                  <a:schemeClr val="accent1"/>
                </a:solidFill>
                <a:latin typeface="+mj-lt"/>
              </a:rPr>
              <a:t> 4 points only 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Discriminant Functions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143387" name="Object 2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45705572"/>
              </p:ext>
            </p:extLst>
          </p:nvPr>
        </p:nvGraphicFramePr>
        <p:xfrm>
          <a:off x="385496" y="2355056"/>
          <a:ext cx="398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03040" progId="Equation.3">
                  <p:embed/>
                </p:oleObj>
              </mc:Choice>
              <mc:Fallback>
                <p:oleObj name="Equation" r:id="rId2" imgW="1930320" imgH="203040" progId="Equation.3">
                  <p:embed/>
                  <p:pic>
                    <p:nvPicPr>
                      <p:cNvPr id="1433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6" y="2355056"/>
                        <a:ext cx="398145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52812250"/>
              </p:ext>
            </p:extLst>
          </p:nvPr>
        </p:nvGraphicFramePr>
        <p:xfrm>
          <a:off x="418659" y="5887284"/>
          <a:ext cx="3560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03040" progId="Equation.3">
                  <p:embed/>
                </p:oleObj>
              </mc:Choice>
              <mc:Fallback>
                <p:oleObj name="Equation" r:id="rId4" imgW="1663560" imgH="203040" progId="Equation.3">
                  <p:embed/>
                  <p:pic>
                    <p:nvPicPr>
                      <p:cNvPr id="143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59" y="5887284"/>
                        <a:ext cx="356076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2794665"/>
              </p:ext>
            </p:extLst>
          </p:nvPr>
        </p:nvGraphicFramePr>
        <p:xfrm>
          <a:off x="397729" y="3063660"/>
          <a:ext cx="264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711000" progId="Equation.3">
                  <p:embed/>
                </p:oleObj>
              </mc:Choice>
              <mc:Fallback>
                <p:oleObj name="Equation" r:id="rId6" imgW="1307880" imgH="711000" progId="Equation.3">
                  <p:embed/>
                  <p:pic>
                    <p:nvPicPr>
                      <p:cNvPr id="143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29" y="3063660"/>
                        <a:ext cx="2640013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355056"/>
            <a:ext cx="4199865" cy="381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17715" y="5229200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BD4368-C2A9-476A-95A3-9EE1636B05AE}"/>
              </a:ext>
            </a:extLst>
          </p:cNvPr>
          <p:cNvCxnSpPr>
            <a:cxnSpLocks/>
          </p:cNvCxnSpPr>
          <p:nvPr/>
        </p:nvCxnSpPr>
        <p:spPr>
          <a:xfrm flipH="1">
            <a:off x="5692346" y="461319"/>
            <a:ext cx="362465" cy="3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94DBA2-08BB-4EC4-857E-A6154410E236}"/>
              </a:ext>
            </a:extLst>
          </p:cNvPr>
          <p:cNvSpPr txBox="1"/>
          <p:nvPr/>
        </p:nvSpPr>
        <p:spPr>
          <a:xfrm>
            <a:off x="6260757" y="288324"/>
            <a:ext cx="247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Re-think above as implementing a set of discriminant functions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1FD21F-95E2-48A5-8A84-A627E222F8DA}"/>
              </a:ext>
            </a:extLst>
          </p:cNvPr>
          <p:cNvCxnSpPr/>
          <p:nvPr/>
        </p:nvCxnSpPr>
        <p:spPr>
          <a:xfrm flipH="1">
            <a:off x="2986216" y="1453978"/>
            <a:ext cx="358346" cy="81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82D462-E948-463A-855C-29BB5DB5691C}"/>
              </a:ext>
            </a:extLst>
          </p:cNvPr>
          <p:cNvSpPr/>
          <p:nvPr/>
        </p:nvSpPr>
        <p:spPr>
          <a:xfrm>
            <a:off x="2026508" y="2269524"/>
            <a:ext cx="2582348" cy="564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4453E-F5ED-408F-82E9-8BCBD2F15BA7}"/>
              </a:ext>
            </a:extLst>
          </p:cNvPr>
          <p:cNvSpPr txBox="1"/>
          <p:nvPr/>
        </p:nvSpPr>
        <p:spPr>
          <a:xfrm>
            <a:off x="3496961" y="1617317"/>
            <a:ext cx="404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such function among the largest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5B7E5-B503-4347-8852-58CB0C1D786B}"/>
              </a:ext>
            </a:extLst>
          </p:cNvPr>
          <p:cNvSpPr txBox="1"/>
          <p:nvPr/>
        </p:nvSpPr>
        <p:spPr>
          <a:xfrm>
            <a:off x="3165389" y="3377514"/>
            <a:ext cx="157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are the same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429" y="2136022"/>
            <a:ext cx="7859713" cy="396875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vs Polychotomizer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odds: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/>
              <a:t>K</a:t>
            </a:r>
            <a:r>
              <a:rPr lang="tr-TR" dirty="0"/>
              <a:t>=2 Classes</a:t>
            </a:r>
            <a:endParaRPr lang="en-GB" dirty="0"/>
          </a:p>
        </p:txBody>
      </p:sp>
      <p:graphicFrame>
        <p:nvGraphicFramePr>
          <p:cNvPr id="164875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12431"/>
              </p:ext>
            </p:extLst>
          </p:nvPr>
        </p:nvGraphicFramePr>
        <p:xfrm>
          <a:off x="2686260" y="3265985"/>
          <a:ext cx="3100815" cy="96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57200" progId="Equation.3">
                  <p:embed/>
                </p:oleObj>
              </mc:Choice>
              <mc:Fallback>
                <p:oleObj name="Equation" r:id="rId2" imgW="1473120" imgH="457200" progId="Equation.3">
                  <p:embed/>
                  <p:pic>
                    <p:nvPicPr>
                      <p:cNvPr id="164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60" y="3265985"/>
                        <a:ext cx="3100815" cy="962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B3-1A3C-4451-952A-321AA564EB22}" type="slidenum">
              <a:rPr lang="tr-TR"/>
              <a:pPr/>
              <a:t>21</a:t>
            </a:fld>
            <a:endParaRPr lang="tr-TR"/>
          </a:p>
        </p:txBody>
      </p:sp>
      <p:graphicFrame>
        <p:nvGraphicFramePr>
          <p:cNvPr id="164877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89858263"/>
              </p:ext>
            </p:extLst>
          </p:nvPr>
        </p:nvGraphicFramePr>
        <p:xfrm>
          <a:off x="2686260" y="4869160"/>
          <a:ext cx="1724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31640" progId="Equation.3">
                  <p:embed/>
                </p:oleObj>
              </mc:Choice>
              <mc:Fallback>
                <p:oleObj name="Equation" r:id="rId4" imgW="749160" imgH="431640" progId="Equation.3">
                  <p:embed/>
                  <p:pic>
                    <p:nvPicPr>
                      <p:cNvPr id="164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60" y="4869160"/>
                        <a:ext cx="1724025" cy="99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Utility Theory</a:t>
            </a:r>
          </a:p>
        </p:txBody>
      </p:sp>
      <p:graphicFrame>
        <p:nvGraphicFramePr>
          <p:cNvPr id="14439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356035"/>
              </p:ext>
            </p:extLst>
          </p:nvPr>
        </p:nvGraphicFramePr>
        <p:xfrm>
          <a:off x="1666490" y="4660265"/>
          <a:ext cx="5588598" cy="14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634680" progId="Equation.3">
                  <p:embed/>
                </p:oleObj>
              </mc:Choice>
              <mc:Fallback>
                <p:oleObj name="Equation" r:id="rId2" imgW="2514600" imgH="634680" progId="Equation.3">
                  <p:embed/>
                  <p:pic>
                    <p:nvPicPr>
                      <p:cNvPr id="144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490" y="4660265"/>
                        <a:ext cx="5588598" cy="1411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20C6-2917-4B35-9280-2B4C30EB3D2E}" type="slidenum">
              <a:rPr lang="tr-TR"/>
              <a:pPr/>
              <a:t>22</a:t>
            </a:fld>
            <a:endParaRPr lang="tr-T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6946" y="2151063"/>
            <a:ext cx="7786688" cy="3968750"/>
          </a:xfrm>
        </p:spPr>
        <p:txBody>
          <a:bodyPr/>
          <a:lstStyle/>
          <a:p>
            <a:r>
              <a:rPr lang="tr-TR" dirty="0">
                <a:latin typeface="+mj-lt"/>
              </a:rPr>
              <a:t>Prob of state </a:t>
            </a:r>
            <a:r>
              <a:rPr lang="tr-TR" i="1" dirty="0">
                <a:latin typeface="+mj-lt"/>
              </a:rPr>
              <a:t>k</a:t>
            </a:r>
            <a:r>
              <a:rPr lang="tr-TR" dirty="0">
                <a:latin typeface="+mj-lt"/>
              </a:rPr>
              <a:t> given exidence </a:t>
            </a:r>
            <a:r>
              <a:rPr lang="tr-TR" b="1" i="1" dirty="0">
                <a:latin typeface="+mj-lt"/>
              </a:rPr>
              <a:t>x</a:t>
            </a:r>
            <a:r>
              <a:rPr lang="tr-TR" i="1" dirty="0">
                <a:latin typeface="+mj-lt"/>
              </a:rPr>
              <a:t>: P </a:t>
            </a:r>
            <a:r>
              <a:rPr lang="tr-TR" dirty="0">
                <a:latin typeface="+mj-lt"/>
              </a:rPr>
              <a:t>(</a:t>
            </a:r>
            <a:r>
              <a:rPr lang="tr-TR" i="1" dirty="0">
                <a:latin typeface="+mj-lt"/>
              </a:rPr>
              <a:t>S</a:t>
            </a:r>
            <a:r>
              <a:rPr lang="tr-TR" i="1" baseline="-25000" dirty="0">
                <a:latin typeface="+mj-lt"/>
              </a:rPr>
              <a:t>k</a:t>
            </a:r>
            <a:r>
              <a:rPr lang="tr-TR" dirty="0">
                <a:latin typeface="+mj-lt"/>
              </a:rPr>
              <a:t>|</a:t>
            </a:r>
            <a:r>
              <a:rPr lang="tr-TR" b="1" i="1" dirty="0">
                <a:latin typeface="+mj-lt"/>
              </a:rPr>
              <a:t>x</a:t>
            </a:r>
            <a:r>
              <a:rPr lang="tr-TR" dirty="0">
                <a:latin typeface="+mj-lt"/>
              </a:rPr>
              <a:t>)</a:t>
            </a:r>
          </a:p>
          <a:p>
            <a:r>
              <a:rPr lang="tr-TR" dirty="0">
                <a:latin typeface="+mj-lt"/>
              </a:rPr>
              <a:t>Utility of </a:t>
            </a:r>
            <a:r>
              <a:rPr lang="tr-TR" i="1" dirty="0">
                <a:latin typeface="+mj-lt"/>
              </a:rPr>
              <a:t>α</a:t>
            </a:r>
            <a:r>
              <a:rPr lang="tr-TR" i="1" baseline="-25000" dirty="0">
                <a:latin typeface="+mj-lt"/>
              </a:rPr>
              <a:t>i</a:t>
            </a:r>
            <a:r>
              <a:rPr lang="tr-TR" dirty="0">
                <a:latin typeface="+mj-lt"/>
              </a:rPr>
              <a:t> when state is </a:t>
            </a:r>
            <a:r>
              <a:rPr lang="tr-TR" i="1" dirty="0">
                <a:latin typeface="+mj-lt"/>
              </a:rPr>
              <a:t>k: U</a:t>
            </a:r>
            <a:r>
              <a:rPr lang="tr-TR" i="1" baseline="-25000" dirty="0">
                <a:latin typeface="+mj-lt"/>
              </a:rPr>
              <a:t>ik</a:t>
            </a:r>
            <a:endParaRPr lang="tr-TR" i="1" dirty="0">
              <a:latin typeface="+mj-lt"/>
            </a:endParaRPr>
          </a:p>
          <a:p>
            <a:r>
              <a:rPr lang="tr-TR" dirty="0">
                <a:latin typeface="+mj-lt"/>
              </a:rPr>
              <a:t>Expected utility: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+mj-lt"/>
              </a:rPr>
              <a:t>Association rule: </a:t>
            </a:r>
            <a:r>
              <a:rPr lang="tr-TR" i="1" dirty="0">
                <a:latin typeface="+mj-lt"/>
              </a:rPr>
              <a:t>X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latin typeface="Symbol" pitchFamily="18" charset="2"/>
              </a:rPr>
              <a:t>®</a:t>
            </a:r>
            <a:r>
              <a:rPr lang="tr-TR" dirty="0">
                <a:latin typeface="+mj-lt"/>
              </a:rPr>
              <a:t> </a:t>
            </a:r>
            <a:r>
              <a:rPr lang="tr-TR" i="1" dirty="0">
                <a:latin typeface="+mj-lt"/>
              </a:rPr>
              <a:t>Y</a:t>
            </a:r>
          </a:p>
          <a:p>
            <a:r>
              <a:rPr lang="tr-TR" i="1" dirty="0">
                <a:latin typeface="+mj-lt"/>
              </a:rPr>
              <a:t>People who buy/click/visit/enjoy X are also likely to buy/click/visit/enjoy Y.</a:t>
            </a:r>
            <a:endParaRPr lang="en-US" i="1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Dependency, it’s not cause and effect but good enough for making a business decision</a:t>
            </a:r>
          </a:p>
          <a:p>
            <a:pPr marL="457200" lvl="1" indent="0">
              <a:buNone/>
            </a:pPr>
            <a:endParaRPr lang="tr-TR" dirty="0">
              <a:latin typeface="+mj-lt"/>
            </a:endParaRPr>
          </a:p>
          <a:p>
            <a:r>
              <a:rPr lang="tr-TR" dirty="0"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Association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Support (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>
                <a:latin typeface="Symbol" pitchFamily="18" charset="2"/>
              </a:rPr>
              <a:t>®</a:t>
            </a:r>
            <a:r>
              <a:rPr lang="tr-TR" dirty="0"/>
              <a:t> </a:t>
            </a:r>
            <a:r>
              <a:rPr lang="tr-TR" i="1" dirty="0"/>
              <a:t>Y</a:t>
            </a:r>
            <a:r>
              <a:rPr lang="tr-TR" dirty="0"/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r>
              <a:rPr lang="tr-TR" dirty="0"/>
              <a:t>Confidence (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>
                <a:latin typeface="Symbol" pitchFamily="18" charset="2"/>
              </a:rPr>
              <a:t>®</a:t>
            </a:r>
            <a:r>
              <a:rPr lang="tr-TR" dirty="0"/>
              <a:t> </a:t>
            </a:r>
            <a:r>
              <a:rPr lang="tr-TR" i="1" dirty="0"/>
              <a:t>Y</a:t>
            </a:r>
            <a:r>
              <a:rPr lang="tr-TR" dirty="0"/>
              <a:t>):</a:t>
            </a:r>
            <a:endParaRPr lang="en-GB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Lift (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>
                <a:latin typeface="Symbol" pitchFamily="18" charset="2"/>
              </a:rPr>
              <a:t>®</a:t>
            </a:r>
            <a:r>
              <a:rPr lang="tr-TR" dirty="0"/>
              <a:t> </a:t>
            </a:r>
            <a:r>
              <a:rPr lang="tr-TR" i="1" dirty="0"/>
              <a:t>Y</a:t>
            </a:r>
            <a:r>
              <a:rPr lang="tr-TR" dirty="0"/>
              <a:t>):</a:t>
            </a:r>
            <a:endParaRPr lang="en-GB" dirty="0"/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335C58-C29B-48E6-9F8A-45CCD3A5AEE2}" type="slidenum">
              <a:rPr lang="tr-TR" smtClean="0"/>
              <a:pPr/>
              <a:t>24</a:t>
            </a:fld>
            <a:endParaRPr lang="tr-TR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82492"/>
              </p:ext>
            </p:extLst>
          </p:nvPr>
        </p:nvGraphicFramePr>
        <p:xfrm>
          <a:off x="1809708" y="2371722"/>
          <a:ext cx="5991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19040" progId="Equation.3">
                  <p:embed/>
                </p:oleObj>
              </mc:Choice>
              <mc:Fallback>
                <p:oleObj name="Equation" r:id="rId2" imgW="2869920" imgH="419040" progId="Equation.3">
                  <p:embed/>
                  <p:pic>
                    <p:nvPicPr>
                      <p:cNvPr id="199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08" y="2371722"/>
                        <a:ext cx="5991225" cy="874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51686"/>
              </p:ext>
            </p:extLst>
          </p:nvPr>
        </p:nvGraphicFramePr>
        <p:xfrm>
          <a:off x="3175600" y="3846051"/>
          <a:ext cx="618966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863280" progId="Equation.3">
                  <p:embed/>
                </p:oleObj>
              </mc:Choice>
              <mc:Fallback>
                <p:oleObj name="Equation" r:id="rId4" imgW="2895480" imgH="863280" progId="Equation.3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600" y="3846051"/>
                        <a:ext cx="6189663" cy="184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27902"/>
              </p:ext>
            </p:extLst>
          </p:nvPr>
        </p:nvGraphicFramePr>
        <p:xfrm>
          <a:off x="864800" y="5768499"/>
          <a:ext cx="274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19040" progId="Equation.3">
                  <p:embed/>
                </p:oleObj>
              </mc:Choice>
              <mc:Fallback>
                <p:oleObj name="Equation" r:id="rId6" imgW="1282680" imgH="419040" progId="Equation.3">
                  <p:embed/>
                  <p:pic>
                    <p:nvPicPr>
                      <p:cNvPr id="199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00" y="5768499"/>
                        <a:ext cx="2743200" cy="896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1F13E1-FC62-4D7C-AA9E-C859B2DC6BA3}"/>
              </a:ext>
            </a:extLst>
          </p:cNvPr>
          <p:cNvCxnSpPr/>
          <p:nvPr/>
        </p:nvCxnSpPr>
        <p:spPr>
          <a:xfrm flipH="1">
            <a:off x="4411362" y="1729946"/>
            <a:ext cx="1252152" cy="44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ADFB1-F9CF-4C86-9F75-20DE2B27A97E}"/>
              </a:ext>
            </a:extLst>
          </p:cNvPr>
          <p:cNvSpPr txBox="1"/>
          <p:nvPr/>
        </p:nvSpPr>
        <p:spPr>
          <a:xfrm>
            <a:off x="6252520" y="3182013"/>
            <a:ext cx="272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probability</a:t>
            </a:r>
          </a:p>
          <a:p>
            <a:r>
              <a:rPr lang="en-US" dirty="0"/>
              <a:t>Should be large and larger than P(Y)</a:t>
            </a:r>
          </a:p>
          <a:p>
            <a:r>
              <a:rPr lang="en-US" dirty="0"/>
              <a:t>Strength of the rule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BD3B1-792F-481D-ABEE-2A9B0D1A01A6}"/>
              </a:ext>
            </a:extLst>
          </p:cNvPr>
          <p:cNvCxnSpPr>
            <a:cxnSpLocks/>
          </p:cNvCxnSpPr>
          <p:nvPr/>
        </p:nvCxnSpPr>
        <p:spPr>
          <a:xfrm flipH="1">
            <a:off x="5831874" y="3792532"/>
            <a:ext cx="585402" cy="38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30AC02-544D-4B8B-B11C-86D77BA78C6B}"/>
              </a:ext>
            </a:extLst>
          </p:cNvPr>
          <p:cNvSpPr txBox="1"/>
          <p:nvPr/>
        </p:nvSpPr>
        <p:spPr>
          <a:xfrm>
            <a:off x="5334000" y="5905302"/>
            <a:ext cx="29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of the association rule X-&gt;Y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3D5C0A-57DD-404D-BDA0-B6E87A7398C1}"/>
              </a:ext>
            </a:extLst>
          </p:cNvPr>
          <p:cNvCxnSpPr>
            <a:cxnSpLocks/>
          </p:cNvCxnSpPr>
          <p:nvPr/>
        </p:nvCxnSpPr>
        <p:spPr>
          <a:xfrm flipH="1" flipV="1">
            <a:off x="3844150" y="6194807"/>
            <a:ext cx="1399234" cy="1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4D6D5-F764-47A9-879E-8720DA832950}"/>
              </a:ext>
            </a:extLst>
          </p:cNvPr>
          <p:cNvSpPr txBox="1"/>
          <p:nvPr/>
        </p:nvSpPr>
        <p:spPr>
          <a:xfrm>
            <a:off x="5890055" y="946747"/>
            <a:ext cx="2821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probability,</a:t>
            </a:r>
          </a:p>
          <a:p>
            <a:r>
              <a:rPr lang="en-US" dirty="0"/>
              <a:t>Make this large (increase the basis)</a:t>
            </a:r>
          </a:p>
          <a:p>
            <a:r>
              <a:rPr lang="en-US" dirty="0"/>
              <a:t>Significance of the rule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6B350-9C2B-4FB0-B653-A9B04F10EC1D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10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A8E04-4BB7-4E28-9BFD-27948223D711}"/>
              </a:ext>
            </a:extLst>
          </p:cNvPr>
          <p:cNvSpPr txBox="1"/>
          <p:nvPr/>
        </p:nvSpPr>
        <p:spPr>
          <a:xfrm>
            <a:off x="3649362" y="910281"/>
            <a:ext cx="465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support</a:t>
            </a:r>
          </a:p>
          <a:p>
            <a:r>
              <a:rPr lang="en-US" dirty="0"/>
              <a:t>High confidence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Apriori </a:t>
            </a:r>
            <a:r>
              <a:rPr lang="tr-TR" dirty="0" err="1">
                <a:solidFill>
                  <a:schemeClr val="accent1"/>
                </a:solidFill>
              </a:rPr>
              <a:t>algorithm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br>
              <a:rPr lang="tr-TR" dirty="0">
                <a:solidFill>
                  <a:schemeClr val="accent1"/>
                </a:solidFill>
              </a:rPr>
            </a:br>
            <a:r>
              <a:rPr lang="tr-TR" dirty="0"/>
              <a:t>(Agrawal et al., 1996)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For (X,Y,Z), a 3-item set, to be </a:t>
            </a:r>
            <a:r>
              <a:rPr lang="tr-TR" dirty="0">
                <a:solidFill>
                  <a:schemeClr val="accent1"/>
                </a:solidFill>
              </a:rPr>
              <a:t>frequent</a:t>
            </a:r>
            <a:r>
              <a:rPr lang="tr-TR" dirty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>
                <a:solidFill>
                  <a:schemeClr val="tx2"/>
                </a:solidFill>
              </a:rPr>
              <a:t>Once we find the frequent </a:t>
            </a:r>
            <a:r>
              <a:rPr lang="tr-TR" i="1" dirty="0">
                <a:solidFill>
                  <a:schemeClr val="tx2"/>
                </a:solidFill>
              </a:rPr>
              <a:t>k</a:t>
            </a:r>
            <a:r>
              <a:rPr lang="tr-TR" dirty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>
                <a:solidFill>
                  <a:schemeClr val="tx2"/>
                </a:solidFill>
              </a:rPr>
              <a:t>	and X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</a:rPr>
              <a:t> Y, Z, ...</a:t>
            </a:r>
          </a:p>
          <a:p>
            <a:pPr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335C58-C29B-48E6-9F8A-45CCD3A5AEE2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32-3F74-42DE-82C3-45253360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7" y="2907956"/>
            <a:ext cx="8715633" cy="2773361"/>
          </a:xfrm>
        </p:spPr>
        <p:txBody>
          <a:bodyPr>
            <a:normAutofit/>
          </a:bodyPr>
          <a:lstStyle/>
          <a:p>
            <a:r>
              <a:rPr lang="en-US" dirty="0"/>
              <a:t>We can find 4 points to be shattered by the use of rectangle making VC = 4</a:t>
            </a:r>
          </a:p>
          <a:p>
            <a:r>
              <a:rPr lang="en-US" dirty="0"/>
              <a:t>Does not mean all 4 points can be shattered (imagine a straight line)</a:t>
            </a:r>
          </a:p>
          <a:p>
            <a:r>
              <a:rPr lang="en-US" dirty="0"/>
              <a:t>VC = 4, hence if there are 5 points we can not find a consistent H that shatters with 2 dimensional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B0746-A389-4D6A-9E92-F11FDAAE1FB7}"/>
              </a:ext>
            </a:extLst>
          </p:cNvPr>
          <p:cNvSpPr txBox="1"/>
          <p:nvPr/>
        </p:nvSpPr>
        <p:spPr>
          <a:xfrm>
            <a:off x="387178" y="5737654"/>
            <a:ext cx="842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Note, this is a stringent, assuming no knowledge of the data distribution</a:t>
            </a:r>
          </a:p>
          <a:p>
            <a:endParaRPr lang="en-US" dirty="0"/>
          </a:p>
          <a:p>
            <a:r>
              <a:rPr lang="en-US" dirty="0"/>
              <a:t>A look up table has VC dimension?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E6136-8BD8-4491-BDD9-8B64C0ED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" y="311887"/>
            <a:ext cx="6005384" cy="18670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7D28E7-ACDD-49E7-8B6C-2157BFFAA74A}"/>
              </a:ext>
            </a:extLst>
          </p:cNvPr>
          <p:cNvSpPr/>
          <p:nvPr/>
        </p:nvSpPr>
        <p:spPr>
          <a:xfrm>
            <a:off x="74141" y="0"/>
            <a:ext cx="8715633" cy="2644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38266-DE67-432F-8708-84E9D66C04BF}"/>
              </a:ext>
            </a:extLst>
          </p:cNvPr>
          <p:cNvSpPr txBox="1"/>
          <p:nvPr/>
        </p:nvSpPr>
        <p:spPr>
          <a:xfrm>
            <a:off x="6281351" y="251254"/>
            <a:ext cx="2397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points shattered by a line (as a hypothesis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points not possible</a:t>
            </a:r>
          </a:p>
        </p:txBody>
      </p:sp>
    </p:spTree>
    <p:extLst>
      <p:ext uri="{BB962C8B-B14F-4D97-AF65-F5344CB8AC3E}">
        <p14:creationId xmlns:p14="http://schemas.microsoft.com/office/powerpoint/2010/main" val="19649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4</a:t>
            </a:fld>
            <a:endParaRPr lang="tr-TR" dirty="0"/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6309882" y="1638586"/>
            <a:ext cx="261513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dirty="0">
                <a:latin typeface="+mj-lt"/>
              </a:rPr>
              <a:t>Train hypotheses </a:t>
            </a:r>
            <a:r>
              <a:rPr lang="tr-TR" sz="20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0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0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000" i="1" dirty="0">
                <a:latin typeface="Calibri" pitchFamily="34" charset="0"/>
                <a:cs typeface="Calibri" pitchFamily="34" charset="0"/>
              </a:rPr>
              <a:t>K,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one to separate each class from the union of all others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2 class setup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>
                <a:latin typeface="Calibri" pitchFamily="34" charset="0"/>
                <a:cs typeface="Calibri" pitchFamily="34" charset="0"/>
              </a:rPr>
              <a:t>?: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reject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regions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where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no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more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than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one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i="1" dirty="0" err="1">
                <a:latin typeface="Calibri" pitchFamily="34" charset="0"/>
                <a:cs typeface="Calibri" pitchFamily="34" charset="0"/>
              </a:rPr>
              <a:t>h</a:t>
            </a:r>
            <a:r>
              <a:rPr lang="tr-TR" sz="2000" i="1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0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)&gt;0.</a:t>
            </a:r>
          </a:p>
        </p:txBody>
      </p:sp>
      <p:grpSp>
        <p:nvGrpSpPr>
          <p:cNvPr id="5" name="Group 205">
            <a:extLst>
              <a:ext uri="{FF2B5EF4-FFF2-40B4-BE49-F238E27FC236}">
                <a16:creationId xmlns:a16="http://schemas.microsoft.com/office/drawing/2014/main" id="{7EAA0399-5AB4-4732-887F-DF482C5BB9B0}"/>
              </a:ext>
            </a:extLst>
          </p:cNvPr>
          <p:cNvGrpSpPr>
            <a:grpSpLocks/>
          </p:cNvGrpSpPr>
          <p:nvPr/>
        </p:nvGrpSpPr>
        <p:grpSpPr bwMode="auto">
          <a:xfrm>
            <a:off x="163083" y="1327458"/>
            <a:ext cx="6232524" cy="4437125"/>
            <a:chOff x="165" y="1082"/>
            <a:chExt cx="3926" cy="3149"/>
          </a:xfrm>
        </p:grpSpPr>
        <p:sp>
          <p:nvSpPr>
            <p:cNvPr id="123564" name="Freeform 5">
              <a:extLst>
                <a:ext uri="{FF2B5EF4-FFF2-40B4-BE49-F238E27FC236}">
                  <a16:creationId xmlns:a16="http://schemas.microsoft.com/office/drawing/2014/main" id="{D9F22728-8243-462B-AEC8-75F38A85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" y="1090"/>
              <a:ext cx="55" cy="74"/>
            </a:xfrm>
            <a:custGeom>
              <a:avLst/>
              <a:gdLst>
                <a:gd name="T0" fmla="*/ 15 w 63"/>
                <a:gd name="T1" fmla="*/ 18 h 84"/>
                <a:gd name="T2" fmla="*/ 15 w 63"/>
                <a:gd name="T3" fmla="*/ 18 h 84"/>
                <a:gd name="T4" fmla="*/ 20 w 63"/>
                <a:gd name="T5" fmla="*/ 18 h 84"/>
                <a:gd name="T6" fmla="*/ 21 w 63"/>
                <a:gd name="T7" fmla="*/ 17 h 84"/>
                <a:gd name="T8" fmla="*/ 22 w 63"/>
                <a:gd name="T9" fmla="*/ 12 h 84"/>
                <a:gd name="T10" fmla="*/ 27 w 63"/>
                <a:gd name="T11" fmla="*/ 6 h 84"/>
                <a:gd name="T12" fmla="*/ 37 w 63"/>
                <a:gd name="T13" fmla="*/ 3 h 84"/>
                <a:gd name="T14" fmla="*/ 52 w 63"/>
                <a:gd name="T15" fmla="*/ 18 h 84"/>
                <a:gd name="T16" fmla="*/ 47 w 63"/>
                <a:gd name="T17" fmla="*/ 32 h 84"/>
                <a:gd name="T18" fmla="*/ 31 w 63"/>
                <a:gd name="T19" fmla="*/ 47 h 84"/>
                <a:gd name="T20" fmla="*/ 26 w 63"/>
                <a:gd name="T21" fmla="*/ 52 h 84"/>
                <a:gd name="T22" fmla="*/ 9 w 63"/>
                <a:gd name="T23" fmla="*/ 67 h 84"/>
                <a:gd name="T24" fmla="*/ 1 w 63"/>
                <a:gd name="T25" fmla="*/ 78 h 84"/>
                <a:gd name="T26" fmla="*/ 0 w 63"/>
                <a:gd name="T27" fmla="*/ 84 h 84"/>
                <a:gd name="T28" fmla="*/ 49 w 63"/>
                <a:gd name="T29" fmla="*/ 84 h 84"/>
                <a:gd name="T30" fmla="*/ 52 w 63"/>
                <a:gd name="T31" fmla="*/ 75 h 84"/>
                <a:gd name="T32" fmla="*/ 13 w 63"/>
                <a:gd name="T33" fmla="*/ 75 h 84"/>
                <a:gd name="T34" fmla="*/ 18 w 63"/>
                <a:gd name="T35" fmla="*/ 64 h 84"/>
                <a:gd name="T36" fmla="*/ 33 w 63"/>
                <a:gd name="T37" fmla="*/ 51 h 84"/>
                <a:gd name="T38" fmla="*/ 42 w 63"/>
                <a:gd name="T39" fmla="*/ 46 h 84"/>
                <a:gd name="T40" fmla="*/ 62 w 63"/>
                <a:gd name="T41" fmla="*/ 26 h 84"/>
                <a:gd name="T42" fmla="*/ 63 w 63"/>
                <a:gd name="T43" fmla="*/ 18 h 84"/>
                <a:gd name="T44" fmla="*/ 40 w 63"/>
                <a:gd name="T45" fmla="*/ 0 h 84"/>
                <a:gd name="T46" fmla="*/ 21 w 63"/>
                <a:gd name="T47" fmla="*/ 4 h 84"/>
                <a:gd name="T48" fmla="*/ 17 w 63"/>
                <a:gd name="T49" fmla="*/ 5 h 84"/>
                <a:gd name="T50" fmla="*/ 15 w 63"/>
                <a:gd name="T51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84">
                  <a:moveTo>
                    <a:pt x="15" y="18"/>
                  </a:moveTo>
                  <a:lnTo>
                    <a:pt x="15" y="18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2" y="12"/>
                  </a:lnTo>
                  <a:cubicBezTo>
                    <a:pt x="22" y="9"/>
                    <a:pt x="23" y="8"/>
                    <a:pt x="27" y="6"/>
                  </a:cubicBezTo>
                  <a:cubicBezTo>
                    <a:pt x="30" y="4"/>
                    <a:pt x="34" y="3"/>
                    <a:pt x="37" y="3"/>
                  </a:cubicBezTo>
                  <a:cubicBezTo>
                    <a:pt x="46" y="3"/>
                    <a:pt x="52" y="9"/>
                    <a:pt x="52" y="18"/>
                  </a:cubicBezTo>
                  <a:cubicBezTo>
                    <a:pt x="52" y="23"/>
                    <a:pt x="50" y="27"/>
                    <a:pt x="47" y="32"/>
                  </a:cubicBezTo>
                  <a:cubicBezTo>
                    <a:pt x="43" y="37"/>
                    <a:pt x="38" y="42"/>
                    <a:pt x="31" y="47"/>
                  </a:cubicBezTo>
                  <a:lnTo>
                    <a:pt x="26" y="52"/>
                  </a:lnTo>
                  <a:cubicBezTo>
                    <a:pt x="18" y="57"/>
                    <a:pt x="13" y="62"/>
                    <a:pt x="9" y="67"/>
                  </a:cubicBezTo>
                  <a:cubicBezTo>
                    <a:pt x="5" y="71"/>
                    <a:pt x="4" y="73"/>
                    <a:pt x="1" y="78"/>
                  </a:cubicBezTo>
                  <a:lnTo>
                    <a:pt x="0" y="84"/>
                  </a:lnTo>
                  <a:lnTo>
                    <a:pt x="49" y="84"/>
                  </a:lnTo>
                  <a:lnTo>
                    <a:pt x="52" y="75"/>
                  </a:lnTo>
                  <a:lnTo>
                    <a:pt x="13" y="75"/>
                  </a:lnTo>
                  <a:cubicBezTo>
                    <a:pt x="14" y="71"/>
                    <a:pt x="15" y="68"/>
                    <a:pt x="18" y="64"/>
                  </a:cubicBezTo>
                  <a:cubicBezTo>
                    <a:pt x="21" y="59"/>
                    <a:pt x="25" y="56"/>
                    <a:pt x="33" y="51"/>
                  </a:cubicBezTo>
                  <a:lnTo>
                    <a:pt x="42" y="46"/>
                  </a:lnTo>
                  <a:cubicBezTo>
                    <a:pt x="55" y="38"/>
                    <a:pt x="59" y="33"/>
                    <a:pt x="62" y="26"/>
                  </a:cubicBezTo>
                  <a:cubicBezTo>
                    <a:pt x="63" y="23"/>
                    <a:pt x="63" y="21"/>
                    <a:pt x="63" y="18"/>
                  </a:cubicBezTo>
                  <a:cubicBezTo>
                    <a:pt x="63" y="7"/>
                    <a:pt x="55" y="0"/>
                    <a:pt x="40" y="0"/>
                  </a:cubicBezTo>
                  <a:cubicBezTo>
                    <a:pt x="34" y="0"/>
                    <a:pt x="26" y="1"/>
                    <a:pt x="21" y="4"/>
                  </a:cubicBezTo>
                  <a:cubicBezTo>
                    <a:pt x="20" y="4"/>
                    <a:pt x="19" y="5"/>
                    <a:pt x="17" y="5"/>
                  </a:cubicBezTo>
                  <a:lnTo>
                    <a:pt x="15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5" name="Freeform 6">
              <a:extLst>
                <a:ext uri="{FF2B5EF4-FFF2-40B4-BE49-F238E27FC236}">
                  <a16:creationId xmlns:a16="http://schemas.microsoft.com/office/drawing/2014/main" id="{FA7B6BD2-6B00-4EB2-8A51-81CAA312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" y="1153"/>
              <a:ext cx="14" cy="11"/>
            </a:xfrm>
            <a:custGeom>
              <a:avLst/>
              <a:gdLst>
                <a:gd name="T0" fmla="*/ 17 w 17"/>
                <a:gd name="T1" fmla="*/ 0 h 13"/>
                <a:gd name="T2" fmla="*/ 17 w 17"/>
                <a:gd name="T3" fmla="*/ 0 h 13"/>
                <a:gd name="T4" fmla="*/ 3 w 17"/>
                <a:gd name="T5" fmla="*/ 0 h 13"/>
                <a:gd name="T6" fmla="*/ 0 w 17"/>
                <a:gd name="T7" fmla="*/ 13 h 13"/>
                <a:gd name="T8" fmla="*/ 14 w 17"/>
                <a:gd name="T9" fmla="*/ 13 h 13"/>
                <a:gd name="T10" fmla="*/ 17 w 1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lnTo>
                    <a:pt x="17" y="0"/>
                  </a:lnTo>
                  <a:lnTo>
                    <a:pt x="3" y="0"/>
                  </a:lnTo>
                  <a:lnTo>
                    <a:pt x="0" y="13"/>
                  </a:lnTo>
                  <a:lnTo>
                    <a:pt x="14" y="1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6" name="Freeform 7">
              <a:extLst>
                <a:ext uri="{FF2B5EF4-FFF2-40B4-BE49-F238E27FC236}">
                  <a16:creationId xmlns:a16="http://schemas.microsoft.com/office/drawing/2014/main" id="{1666ECEB-CD2F-43B5-B6FA-EC44B91F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" y="1092"/>
              <a:ext cx="54" cy="74"/>
            </a:xfrm>
            <a:custGeom>
              <a:avLst/>
              <a:gdLst>
                <a:gd name="T0" fmla="*/ 19 w 61"/>
                <a:gd name="T1" fmla="*/ 10 h 84"/>
                <a:gd name="T2" fmla="*/ 19 w 61"/>
                <a:gd name="T3" fmla="*/ 10 h 84"/>
                <a:gd name="T4" fmla="*/ 59 w 61"/>
                <a:gd name="T5" fmla="*/ 10 h 84"/>
                <a:gd name="T6" fmla="*/ 61 w 61"/>
                <a:gd name="T7" fmla="*/ 0 h 84"/>
                <a:gd name="T8" fmla="*/ 17 w 61"/>
                <a:gd name="T9" fmla="*/ 0 h 84"/>
                <a:gd name="T10" fmla="*/ 10 w 61"/>
                <a:gd name="T11" fmla="*/ 36 h 84"/>
                <a:gd name="T12" fmla="*/ 20 w 61"/>
                <a:gd name="T13" fmla="*/ 35 h 84"/>
                <a:gd name="T14" fmla="*/ 40 w 61"/>
                <a:gd name="T15" fmla="*/ 54 h 84"/>
                <a:gd name="T16" fmla="*/ 18 w 61"/>
                <a:gd name="T17" fmla="*/ 81 h 84"/>
                <a:gd name="T18" fmla="*/ 7 w 61"/>
                <a:gd name="T19" fmla="*/ 75 h 84"/>
                <a:gd name="T20" fmla="*/ 8 w 61"/>
                <a:gd name="T21" fmla="*/ 72 h 84"/>
                <a:gd name="T22" fmla="*/ 8 w 61"/>
                <a:gd name="T23" fmla="*/ 69 h 84"/>
                <a:gd name="T24" fmla="*/ 8 w 61"/>
                <a:gd name="T25" fmla="*/ 68 h 84"/>
                <a:gd name="T26" fmla="*/ 3 w 61"/>
                <a:gd name="T27" fmla="*/ 68 h 84"/>
                <a:gd name="T28" fmla="*/ 0 w 61"/>
                <a:gd name="T29" fmla="*/ 82 h 84"/>
                <a:gd name="T30" fmla="*/ 11 w 61"/>
                <a:gd name="T31" fmla="*/ 84 h 84"/>
                <a:gd name="T32" fmla="*/ 16 w 61"/>
                <a:gd name="T33" fmla="*/ 84 h 84"/>
                <a:gd name="T34" fmla="*/ 42 w 61"/>
                <a:gd name="T35" fmla="*/ 76 h 84"/>
                <a:gd name="T36" fmla="*/ 52 w 61"/>
                <a:gd name="T37" fmla="*/ 53 h 84"/>
                <a:gd name="T38" fmla="*/ 34 w 61"/>
                <a:gd name="T39" fmla="*/ 32 h 84"/>
                <a:gd name="T40" fmla="*/ 22 w 61"/>
                <a:gd name="T41" fmla="*/ 31 h 84"/>
                <a:gd name="T42" fmla="*/ 15 w 61"/>
                <a:gd name="T43" fmla="*/ 32 h 84"/>
                <a:gd name="T44" fmla="*/ 19 w 61"/>
                <a:gd name="T4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84">
                  <a:moveTo>
                    <a:pt x="19" y="10"/>
                  </a:moveTo>
                  <a:lnTo>
                    <a:pt x="19" y="10"/>
                  </a:lnTo>
                  <a:lnTo>
                    <a:pt x="59" y="10"/>
                  </a:lnTo>
                  <a:lnTo>
                    <a:pt x="61" y="0"/>
                  </a:lnTo>
                  <a:lnTo>
                    <a:pt x="17" y="0"/>
                  </a:lnTo>
                  <a:lnTo>
                    <a:pt x="10" y="36"/>
                  </a:lnTo>
                  <a:cubicBezTo>
                    <a:pt x="15" y="35"/>
                    <a:pt x="16" y="35"/>
                    <a:pt x="20" y="35"/>
                  </a:cubicBezTo>
                  <a:cubicBezTo>
                    <a:pt x="33" y="35"/>
                    <a:pt x="40" y="41"/>
                    <a:pt x="40" y="54"/>
                  </a:cubicBezTo>
                  <a:cubicBezTo>
                    <a:pt x="40" y="69"/>
                    <a:pt x="31" y="81"/>
                    <a:pt x="18" y="81"/>
                  </a:cubicBezTo>
                  <a:cubicBezTo>
                    <a:pt x="13" y="81"/>
                    <a:pt x="7" y="78"/>
                    <a:pt x="7" y="75"/>
                  </a:cubicBezTo>
                  <a:cubicBezTo>
                    <a:pt x="7" y="75"/>
                    <a:pt x="7" y="74"/>
                    <a:pt x="8" y="72"/>
                  </a:cubicBezTo>
                  <a:lnTo>
                    <a:pt x="8" y="69"/>
                  </a:lnTo>
                  <a:lnTo>
                    <a:pt x="8" y="68"/>
                  </a:lnTo>
                  <a:lnTo>
                    <a:pt x="3" y="68"/>
                  </a:lnTo>
                  <a:lnTo>
                    <a:pt x="0" y="82"/>
                  </a:lnTo>
                  <a:cubicBezTo>
                    <a:pt x="5" y="83"/>
                    <a:pt x="7" y="84"/>
                    <a:pt x="11" y="84"/>
                  </a:cubicBezTo>
                  <a:cubicBezTo>
                    <a:pt x="13" y="84"/>
                    <a:pt x="15" y="84"/>
                    <a:pt x="16" y="84"/>
                  </a:cubicBezTo>
                  <a:cubicBezTo>
                    <a:pt x="27" y="84"/>
                    <a:pt x="36" y="82"/>
                    <a:pt x="42" y="76"/>
                  </a:cubicBezTo>
                  <a:cubicBezTo>
                    <a:pt x="48" y="71"/>
                    <a:pt x="52" y="62"/>
                    <a:pt x="52" y="53"/>
                  </a:cubicBezTo>
                  <a:cubicBezTo>
                    <a:pt x="52" y="43"/>
                    <a:pt x="45" y="35"/>
                    <a:pt x="34" y="32"/>
                  </a:cubicBezTo>
                  <a:cubicBezTo>
                    <a:pt x="30" y="32"/>
                    <a:pt x="26" y="31"/>
                    <a:pt x="22" y="31"/>
                  </a:cubicBezTo>
                  <a:cubicBezTo>
                    <a:pt x="20" y="31"/>
                    <a:pt x="18" y="31"/>
                    <a:pt x="15" y="32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7" name="Freeform 8">
              <a:extLst>
                <a:ext uri="{FF2B5EF4-FFF2-40B4-BE49-F238E27FC236}">
                  <a16:creationId xmlns:a16="http://schemas.microsoft.com/office/drawing/2014/main" id="{1584152F-B5DC-45AF-9E54-FFD1BF44E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" y="1092"/>
              <a:ext cx="55" cy="72"/>
            </a:xfrm>
            <a:custGeom>
              <a:avLst/>
              <a:gdLst>
                <a:gd name="T0" fmla="*/ 62 w 62"/>
                <a:gd name="T1" fmla="*/ 66 h 82"/>
                <a:gd name="T2" fmla="*/ 62 w 62"/>
                <a:gd name="T3" fmla="*/ 66 h 82"/>
                <a:gd name="T4" fmla="*/ 57 w 62"/>
                <a:gd name="T5" fmla="*/ 66 h 82"/>
                <a:gd name="T6" fmla="*/ 56 w 62"/>
                <a:gd name="T7" fmla="*/ 67 h 82"/>
                <a:gd name="T8" fmla="*/ 55 w 62"/>
                <a:gd name="T9" fmla="*/ 73 h 82"/>
                <a:gd name="T10" fmla="*/ 50 w 62"/>
                <a:gd name="T11" fmla="*/ 77 h 82"/>
                <a:gd name="T12" fmla="*/ 41 w 62"/>
                <a:gd name="T13" fmla="*/ 78 h 82"/>
                <a:gd name="T14" fmla="*/ 31 w 62"/>
                <a:gd name="T15" fmla="*/ 78 h 82"/>
                <a:gd name="T16" fmla="*/ 23 w 62"/>
                <a:gd name="T17" fmla="*/ 77 h 82"/>
                <a:gd name="T18" fmla="*/ 23 w 62"/>
                <a:gd name="T19" fmla="*/ 75 h 82"/>
                <a:gd name="T20" fmla="*/ 23 w 62"/>
                <a:gd name="T21" fmla="*/ 68 h 82"/>
                <a:gd name="T22" fmla="*/ 34 w 62"/>
                <a:gd name="T23" fmla="*/ 14 h 82"/>
                <a:gd name="T24" fmla="*/ 36 w 62"/>
                <a:gd name="T25" fmla="*/ 9 h 82"/>
                <a:gd name="T26" fmla="*/ 42 w 62"/>
                <a:gd name="T27" fmla="*/ 4 h 82"/>
                <a:gd name="T28" fmla="*/ 46 w 62"/>
                <a:gd name="T29" fmla="*/ 4 h 82"/>
                <a:gd name="T30" fmla="*/ 47 w 62"/>
                <a:gd name="T31" fmla="*/ 3 h 82"/>
                <a:gd name="T32" fmla="*/ 47 w 62"/>
                <a:gd name="T33" fmla="*/ 0 h 82"/>
                <a:gd name="T34" fmla="*/ 16 w 62"/>
                <a:gd name="T35" fmla="*/ 0 h 82"/>
                <a:gd name="T36" fmla="*/ 15 w 62"/>
                <a:gd name="T37" fmla="*/ 3 h 82"/>
                <a:gd name="T38" fmla="*/ 16 w 62"/>
                <a:gd name="T39" fmla="*/ 4 h 82"/>
                <a:gd name="T40" fmla="*/ 19 w 62"/>
                <a:gd name="T41" fmla="*/ 4 h 82"/>
                <a:gd name="T42" fmla="*/ 23 w 62"/>
                <a:gd name="T43" fmla="*/ 7 h 82"/>
                <a:gd name="T44" fmla="*/ 23 w 62"/>
                <a:gd name="T45" fmla="*/ 9 h 82"/>
                <a:gd name="T46" fmla="*/ 22 w 62"/>
                <a:gd name="T47" fmla="*/ 14 h 82"/>
                <a:gd name="T48" fmla="*/ 13 w 62"/>
                <a:gd name="T49" fmla="*/ 68 h 82"/>
                <a:gd name="T50" fmla="*/ 11 w 62"/>
                <a:gd name="T51" fmla="*/ 74 h 82"/>
                <a:gd name="T52" fmla="*/ 5 w 62"/>
                <a:gd name="T53" fmla="*/ 79 h 82"/>
                <a:gd name="T54" fmla="*/ 1 w 62"/>
                <a:gd name="T55" fmla="*/ 79 h 82"/>
                <a:gd name="T56" fmla="*/ 0 w 62"/>
                <a:gd name="T57" fmla="*/ 79 h 82"/>
                <a:gd name="T58" fmla="*/ 0 w 62"/>
                <a:gd name="T59" fmla="*/ 82 h 82"/>
                <a:gd name="T60" fmla="*/ 59 w 62"/>
                <a:gd name="T61" fmla="*/ 82 h 82"/>
                <a:gd name="T62" fmla="*/ 62 w 62"/>
                <a:gd name="T63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82">
                  <a:moveTo>
                    <a:pt x="62" y="66"/>
                  </a:moveTo>
                  <a:lnTo>
                    <a:pt x="62" y="66"/>
                  </a:lnTo>
                  <a:lnTo>
                    <a:pt x="57" y="66"/>
                  </a:lnTo>
                  <a:lnTo>
                    <a:pt x="56" y="67"/>
                  </a:lnTo>
                  <a:lnTo>
                    <a:pt x="55" y="73"/>
                  </a:lnTo>
                  <a:cubicBezTo>
                    <a:pt x="54" y="76"/>
                    <a:pt x="53" y="77"/>
                    <a:pt x="50" y="77"/>
                  </a:cubicBezTo>
                  <a:cubicBezTo>
                    <a:pt x="47" y="77"/>
                    <a:pt x="44" y="78"/>
                    <a:pt x="41" y="78"/>
                  </a:cubicBezTo>
                  <a:lnTo>
                    <a:pt x="31" y="78"/>
                  </a:lnTo>
                  <a:cubicBezTo>
                    <a:pt x="26" y="78"/>
                    <a:pt x="24" y="77"/>
                    <a:pt x="23" y="77"/>
                  </a:cubicBezTo>
                  <a:cubicBezTo>
                    <a:pt x="23" y="76"/>
                    <a:pt x="23" y="76"/>
                    <a:pt x="23" y="75"/>
                  </a:cubicBezTo>
                  <a:cubicBezTo>
                    <a:pt x="23" y="74"/>
                    <a:pt x="23" y="71"/>
                    <a:pt x="23" y="68"/>
                  </a:cubicBezTo>
                  <a:lnTo>
                    <a:pt x="34" y="14"/>
                  </a:lnTo>
                  <a:lnTo>
                    <a:pt x="36" y="9"/>
                  </a:lnTo>
                  <a:cubicBezTo>
                    <a:pt x="37" y="5"/>
                    <a:pt x="37" y="4"/>
                    <a:pt x="42" y="4"/>
                  </a:cubicBezTo>
                  <a:lnTo>
                    <a:pt x="46" y="4"/>
                  </a:lnTo>
                  <a:lnTo>
                    <a:pt x="47" y="3"/>
                  </a:lnTo>
                  <a:lnTo>
                    <a:pt x="47" y="0"/>
                  </a:lnTo>
                  <a:lnTo>
                    <a:pt x="16" y="0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9" y="4"/>
                  </a:lnTo>
                  <a:cubicBezTo>
                    <a:pt x="23" y="4"/>
                    <a:pt x="23" y="4"/>
                    <a:pt x="23" y="7"/>
                  </a:cubicBezTo>
                  <a:cubicBezTo>
                    <a:pt x="23" y="7"/>
                    <a:pt x="23" y="8"/>
                    <a:pt x="23" y="9"/>
                  </a:cubicBezTo>
                  <a:lnTo>
                    <a:pt x="22" y="14"/>
                  </a:lnTo>
                  <a:lnTo>
                    <a:pt x="13" y="68"/>
                  </a:lnTo>
                  <a:lnTo>
                    <a:pt x="11" y="74"/>
                  </a:lnTo>
                  <a:cubicBezTo>
                    <a:pt x="10" y="78"/>
                    <a:pt x="10" y="78"/>
                    <a:pt x="5" y="79"/>
                  </a:cubicBezTo>
                  <a:lnTo>
                    <a:pt x="1" y="79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59" y="82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8" name="Freeform 9">
              <a:extLst>
                <a:ext uri="{FF2B5EF4-FFF2-40B4-BE49-F238E27FC236}">
                  <a16:creationId xmlns:a16="http://schemas.microsoft.com/office/drawing/2014/main" id="{1E118CFB-7EC1-4C07-8335-C7C3371E1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" y="1110"/>
              <a:ext cx="44" cy="56"/>
            </a:xfrm>
            <a:custGeom>
              <a:avLst/>
              <a:gdLst>
                <a:gd name="T0" fmla="*/ 49 w 50"/>
                <a:gd name="T1" fmla="*/ 47 h 63"/>
                <a:gd name="T2" fmla="*/ 49 w 50"/>
                <a:gd name="T3" fmla="*/ 47 h 63"/>
                <a:gd name="T4" fmla="*/ 40 w 50"/>
                <a:gd name="T5" fmla="*/ 52 h 63"/>
                <a:gd name="T6" fmla="*/ 25 w 50"/>
                <a:gd name="T7" fmla="*/ 56 h 63"/>
                <a:gd name="T8" fmla="*/ 12 w 50"/>
                <a:gd name="T9" fmla="*/ 40 h 63"/>
                <a:gd name="T10" fmla="*/ 12 w 50"/>
                <a:gd name="T11" fmla="*/ 38 h 63"/>
                <a:gd name="T12" fmla="*/ 31 w 50"/>
                <a:gd name="T13" fmla="*/ 34 h 63"/>
                <a:gd name="T14" fmla="*/ 42 w 50"/>
                <a:gd name="T15" fmla="*/ 28 h 63"/>
                <a:gd name="T16" fmla="*/ 50 w 50"/>
                <a:gd name="T17" fmla="*/ 11 h 63"/>
                <a:gd name="T18" fmla="*/ 37 w 50"/>
                <a:gd name="T19" fmla="*/ 0 h 63"/>
                <a:gd name="T20" fmla="*/ 0 w 50"/>
                <a:gd name="T21" fmla="*/ 42 h 63"/>
                <a:gd name="T22" fmla="*/ 19 w 50"/>
                <a:gd name="T23" fmla="*/ 63 h 63"/>
                <a:gd name="T24" fmla="*/ 44 w 50"/>
                <a:gd name="T25" fmla="*/ 54 h 63"/>
                <a:gd name="T26" fmla="*/ 48 w 50"/>
                <a:gd name="T27" fmla="*/ 52 h 63"/>
                <a:gd name="T28" fmla="*/ 49 w 50"/>
                <a:gd name="T29" fmla="*/ 47 h 63"/>
                <a:gd name="T30" fmla="*/ 12 w 50"/>
                <a:gd name="T31" fmla="*/ 34 h 63"/>
                <a:gd name="T32" fmla="*/ 12 w 50"/>
                <a:gd name="T33" fmla="*/ 34 h 63"/>
                <a:gd name="T34" fmla="*/ 32 w 50"/>
                <a:gd name="T35" fmla="*/ 4 h 63"/>
                <a:gd name="T36" fmla="*/ 39 w 50"/>
                <a:gd name="T37" fmla="*/ 13 h 63"/>
                <a:gd name="T38" fmla="*/ 28 w 50"/>
                <a:gd name="T39" fmla="*/ 30 h 63"/>
                <a:gd name="T40" fmla="*/ 12 w 50"/>
                <a:gd name="T41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63">
                  <a:moveTo>
                    <a:pt x="49" y="47"/>
                  </a:moveTo>
                  <a:lnTo>
                    <a:pt x="49" y="47"/>
                  </a:lnTo>
                  <a:cubicBezTo>
                    <a:pt x="46" y="49"/>
                    <a:pt x="45" y="50"/>
                    <a:pt x="40" y="52"/>
                  </a:cubicBezTo>
                  <a:cubicBezTo>
                    <a:pt x="34" y="55"/>
                    <a:pt x="29" y="56"/>
                    <a:pt x="25" y="56"/>
                  </a:cubicBezTo>
                  <a:cubicBezTo>
                    <a:pt x="17" y="56"/>
                    <a:pt x="12" y="50"/>
                    <a:pt x="12" y="40"/>
                  </a:cubicBezTo>
                  <a:lnTo>
                    <a:pt x="12" y="38"/>
                  </a:lnTo>
                  <a:cubicBezTo>
                    <a:pt x="21" y="37"/>
                    <a:pt x="25" y="36"/>
                    <a:pt x="31" y="34"/>
                  </a:cubicBezTo>
                  <a:cubicBezTo>
                    <a:pt x="35" y="32"/>
                    <a:pt x="39" y="30"/>
                    <a:pt x="42" y="28"/>
                  </a:cubicBezTo>
                  <a:cubicBezTo>
                    <a:pt x="46" y="23"/>
                    <a:pt x="50" y="17"/>
                    <a:pt x="50" y="11"/>
                  </a:cubicBezTo>
                  <a:cubicBezTo>
                    <a:pt x="50" y="4"/>
                    <a:pt x="44" y="0"/>
                    <a:pt x="37" y="0"/>
                  </a:cubicBezTo>
                  <a:cubicBezTo>
                    <a:pt x="18" y="0"/>
                    <a:pt x="0" y="20"/>
                    <a:pt x="0" y="42"/>
                  </a:cubicBezTo>
                  <a:cubicBezTo>
                    <a:pt x="0" y="55"/>
                    <a:pt x="7" y="63"/>
                    <a:pt x="19" y="63"/>
                  </a:cubicBezTo>
                  <a:cubicBezTo>
                    <a:pt x="26" y="63"/>
                    <a:pt x="35" y="60"/>
                    <a:pt x="44" y="54"/>
                  </a:cubicBezTo>
                  <a:cubicBezTo>
                    <a:pt x="45" y="54"/>
                    <a:pt x="46" y="53"/>
                    <a:pt x="48" y="52"/>
                  </a:cubicBezTo>
                  <a:lnTo>
                    <a:pt x="49" y="47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cubicBezTo>
                    <a:pt x="14" y="17"/>
                    <a:pt x="22" y="4"/>
                    <a:pt x="32" y="4"/>
                  </a:cubicBezTo>
                  <a:cubicBezTo>
                    <a:pt x="36" y="4"/>
                    <a:pt x="39" y="8"/>
                    <a:pt x="39" y="13"/>
                  </a:cubicBezTo>
                  <a:cubicBezTo>
                    <a:pt x="39" y="20"/>
                    <a:pt x="35" y="27"/>
                    <a:pt x="28" y="30"/>
                  </a:cubicBezTo>
                  <a:cubicBezTo>
                    <a:pt x="23" y="33"/>
                    <a:pt x="20" y="34"/>
                    <a:pt x="12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9" name="Freeform 10">
              <a:extLst>
                <a:ext uri="{FF2B5EF4-FFF2-40B4-BE49-F238E27FC236}">
                  <a16:creationId xmlns:a16="http://schemas.microsoft.com/office/drawing/2014/main" id="{02CB7067-2F80-4B70-A68F-D321C2D3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" y="1110"/>
              <a:ext cx="53" cy="56"/>
            </a:xfrm>
            <a:custGeom>
              <a:avLst/>
              <a:gdLst>
                <a:gd name="T0" fmla="*/ 43 w 61"/>
                <a:gd name="T1" fmla="*/ 36 h 63"/>
                <a:gd name="T2" fmla="*/ 43 w 61"/>
                <a:gd name="T3" fmla="*/ 36 h 63"/>
                <a:gd name="T4" fmla="*/ 38 w 61"/>
                <a:gd name="T5" fmla="*/ 61 h 63"/>
                <a:gd name="T6" fmla="*/ 59 w 61"/>
                <a:gd name="T7" fmla="*/ 61 h 63"/>
                <a:gd name="T8" fmla="*/ 60 w 61"/>
                <a:gd name="T9" fmla="*/ 58 h 63"/>
                <a:gd name="T10" fmla="*/ 59 w 61"/>
                <a:gd name="T11" fmla="*/ 58 h 63"/>
                <a:gd name="T12" fmla="*/ 55 w 61"/>
                <a:gd name="T13" fmla="*/ 58 h 63"/>
                <a:gd name="T14" fmla="*/ 51 w 61"/>
                <a:gd name="T15" fmla="*/ 55 h 63"/>
                <a:gd name="T16" fmla="*/ 51 w 61"/>
                <a:gd name="T17" fmla="*/ 53 h 63"/>
                <a:gd name="T18" fmla="*/ 52 w 61"/>
                <a:gd name="T19" fmla="*/ 47 h 63"/>
                <a:gd name="T20" fmla="*/ 61 w 61"/>
                <a:gd name="T21" fmla="*/ 1 h 63"/>
                <a:gd name="T22" fmla="*/ 50 w 61"/>
                <a:gd name="T23" fmla="*/ 1 h 63"/>
                <a:gd name="T24" fmla="*/ 48 w 61"/>
                <a:gd name="T25" fmla="*/ 1 h 63"/>
                <a:gd name="T26" fmla="*/ 40 w 61"/>
                <a:gd name="T27" fmla="*/ 0 h 63"/>
                <a:gd name="T28" fmla="*/ 13 w 61"/>
                <a:gd name="T29" fmla="*/ 15 h 63"/>
                <a:gd name="T30" fmla="*/ 0 w 61"/>
                <a:gd name="T31" fmla="*/ 49 h 63"/>
                <a:gd name="T32" fmla="*/ 12 w 61"/>
                <a:gd name="T33" fmla="*/ 63 h 63"/>
                <a:gd name="T34" fmla="*/ 34 w 61"/>
                <a:gd name="T35" fmla="*/ 49 h 63"/>
                <a:gd name="T36" fmla="*/ 43 w 61"/>
                <a:gd name="T37" fmla="*/ 36 h 63"/>
                <a:gd name="T38" fmla="*/ 45 w 61"/>
                <a:gd name="T39" fmla="*/ 28 h 63"/>
                <a:gd name="T40" fmla="*/ 45 w 61"/>
                <a:gd name="T41" fmla="*/ 28 h 63"/>
                <a:gd name="T42" fmla="*/ 28 w 61"/>
                <a:gd name="T43" fmla="*/ 48 h 63"/>
                <a:gd name="T44" fmla="*/ 17 w 61"/>
                <a:gd name="T45" fmla="*/ 55 h 63"/>
                <a:gd name="T46" fmla="*/ 12 w 61"/>
                <a:gd name="T47" fmla="*/ 47 h 63"/>
                <a:gd name="T48" fmla="*/ 21 w 61"/>
                <a:gd name="T49" fmla="*/ 14 h 63"/>
                <a:gd name="T50" fmla="*/ 35 w 61"/>
                <a:gd name="T51" fmla="*/ 5 h 63"/>
                <a:gd name="T52" fmla="*/ 49 w 61"/>
                <a:gd name="T53" fmla="*/ 8 h 63"/>
                <a:gd name="T54" fmla="*/ 45 w 61"/>
                <a:gd name="T55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3">
                  <a:moveTo>
                    <a:pt x="43" y="36"/>
                  </a:moveTo>
                  <a:lnTo>
                    <a:pt x="43" y="36"/>
                  </a:lnTo>
                  <a:lnTo>
                    <a:pt x="38" y="61"/>
                  </a:lnTo>
                  <a:lnTo>
                    <a:pt x="59" y="61"/>
                  </a:lnTo>
                  <a:lnTo>
                    <a:pt x="60" y="58"/>
                  </a:lnTo>
                  <a:lnTo>
                    <a:pt x="59" y="58"/>
                  </a:lnTo>
                  <a:lnTo>
                    <a:pt x="55" y="58"/>
                  </a:lnTo>
                  <a:cubicBezTo>
                    <a:pt x="52" y="57"/>
                    <a:pt x="51" y="57"/>
                    <a:pt x="51" y="55"/>
                  </a:cubicBezTo>
                  <a:cubicBezTo>
                    <a:pt x="51" y="54"/>
                    <a:pt x="51" y="53"/>
                    <a:pt x="51" y="53"/>
                  </a:cubicBezTo>
                  <a:lnTo>
                    <a:pt x="52" y="47"/>
                  </a:lnTo>
                  <a:lnTo>
                    <a:pt x="61" y="1"/>
                  </a:lnTo>
                  <a:lnTo>
                    <a:pt x="50" y="1"/>
                  </a:lnTo>
                  <a:lnTo>
                    <a:pt x="48" y="1"/>
                  </a:lnTo>
                  <a:cubicBezTo>
                    <a:pt x="44" y="0"/>
                    <a:pt x="43" y="0"/>
                    <a:pt x="40" y="0"/>
                  </a:cubicBezTo>
                  <a:cubicBezTo>
                    <a:pt x="31" y="0"/>
                    <a:pt x="21" y="5"/>
                    <a:pt x="13" y="15"/>
                  </a:cubicBezTo>
                  <a:cubicBezTo>
                    <a:pt x="5" y="25"/>
                    <a:pt x="0" y="38"/>
                    <a:pt x="0" y="49"/>
                  </a:cubicBezTo>
                  <a:cubicBezTo>
                    <a:pt x="0" y="57"/>
                    <a:pt x="5" y="63"/>
                    <a:pt x="12" y="63"/>
                  </a:cubicBezTo>
                  <a:cubicBezTo>
                    <a:pt x="19" y="63"/>
                    <a:pt x="26" y="58"/>
                    <a:pt x="34" y="49"/>
                  </a:cubicBezTo>
                  <a:cubicBezTo>
                    <a:pt x="39" y="44"/>
                    <a:pt x="40" y="42"/>
                    <a:pt x="43" y="36"/>
                  </a:cubicBezTo>
                  <a:close/>
                  <a:moveTo>
                    <a:pt x="45" y="28"/>
                  </a:moveTo>
                  <a:lnTo>
                    <a:pt x="45" y="28"/>
                  </a:lnTo>
                  <a:cubicBezTo>
                    <a:pt x="38" y="38"/>
                    <a:pt x="35" y="42"/>
                    <a:pt x="28" y="48"/>
                  </a:cubicBezTo>
                  <a:cubicBezTo>
                    <a:pt x="23" y="53"/>
                    <a:pt x="20" y="55"/>
                    <a:pt x="17" y="55"/>
                  </a:cubicBezTo>
                  <a:cubicBezTo>
                    <a:pt x="13" y="55"/>
                    <a:pt x="12" y="52"/>
                    <a:pt x="12" y="47"/>
                  </a:cubicBezTo>
                  <a:cubicBezTo>
                    <a:pt x="12" y="37"/>
                    <a:pt x="15" y="23"/>
                    <a:pt x="21" y="14"/>
                  </a:cubicBezTo>
                  <a:cubicBezTo>
                    <a:pt x="24" y="8"/>
                    <a:pt x="29" y="5"/>
                    <a:pt x="35" y="5"/>
                  </a:cubicBezTo>
                  <a:cubicBezTo>
                    <a:pt x="39" y="5"/>
                    <a:pt x="45" y="6"/>
                    <a:pt x="49" y="8"/>
                  </a:cubicBezTo>
                  <a:lnTo>
                    <a:pt x="45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0" name="Freeform 11">
              <a:extLst>
                <a:ext uri="{FF2B5EF4-FFF2-40B4-BE49-F238E27FC236}">
                  <a16:creationId xmlns:a16="http://schemas.microsoft.com/office/drawing/2014/main" id="{C05C8012-14E1-4E0F-8675-340C0E03D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110"/>
              <a:ext cx="46" cy="54"/>
            </a:xfrm>
            <a:custGeom>
              <a:avLst/>
              <a:gdLst>
                <a:gd name="T0" fmla="*/ 19 w 52"/>
                <a:gd name="T1" fmla="*/ 26 h 61"/>
                <a:gd name="T2" fmla="*/ 19 w 52"/>
                <a:gd name="T3" fmla="*/ 26 h 61"/>
                <a:gd name="T4" fmla="*/ 23 w 52"/>
                <a:gd name="T5" fmla="*/ 1 h 61"/>
                <a:gd name="T6" fmla="*/ 2 w 52"/>
                <a:gd name="T7" fmla="*/ 1 h 61"/>
                <a:gd name="T8" fmla="*/ 2 w 52"/>
                <a:gd name="T9" fmla="*/ 4 h 61"/>
                <a:gd name="T10" fmla="*/ 3 w 52"/>
                <a:gd name="T11" fmla="*/ 5 h 61"/>
                <a:gd name="T12" fmla="*/ 6 w 52"/>
                <a:gd name="T13" fmla="*/ 5 h 61"/>
                <a:gd name="T14" fmla="*/ 11 w 52"/>
                <a:gd name="T15" fmla="*/ 8 h 61"/>
                <a:gd name="T16" fmla="*/ 10 w 52"/>
                <a:gd name="T17" fmla="*/ 10 h 61"/>
                <a:gd name="T18" fmla="*/ 10 w 52"/>
                <a:gd name="T19" fmla="*/ 15 h 61"/>
                <a:gd name="T20" fmla="*/ 0 w 52"/>
                <a:gd name="T21" fmla="*/ 61 h 61"/>
                <a:gd name="T22" fmla="*/ 12 w 52"/>
                <a:gd name="T23" fmla="*/ 61 h 61"/>
                <a:gd name="T24" fmla="*/ 17 w 52"/>
                <a:gd name="T25" fmla="*/ 33 h 61"/>
                <a:gd name="T26" fmla="*/ 34 w 52"/>
                <a:gd name="T27" fmla="*/ 14 h 61"/>
                <a:gd name="T28" fmla="*/ 43 w 52"/>
                <a:gd name="T29" fmla="*/ 11 h 61"/>
                <a:gd name="T30" fmla="*/ 48 w 52"/>
                <a:gd name="T31" fmla="*/ 13 h 61"/>
                <a:gd name="T32" fmla="*/ 52 w 52"/>
                <a:gd name="T33" fmla="*/ 0 h 61"/>
                <a:gd name="T34" fmla="*/ 49 w 52"/>
                <a:gd name="T35" fmla="*/ 0 h 61"/>
                <a:gd name="T36" fmla="*/ 19 w 52"/>
                <a:gd name="T37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1">
                  <a:moveTo>
                    <a:pt x="19" y="26"/>
                  </a:moveTo>
                  <a:lnTo>
                    <a:pt x="19" y="26"/>
                  </a:lnTo>
                  <a:lnTo>
                    <a:pt x="23" y="1"/>
                  </a:lnTo>
                  <a:lnTo>
                    <a:pt x="2" y="1"/>
                  </a:lnTo>
                  <a:lnTo>
                    <a:pt x="2" y="4"/>
                  </a:lnTo>
                  <a:lnTo>
                    <a:pt x="3" y="5"/>
                  </a:lnTo>
                  <a:lnTo>
                    <a:pt x="6" y="5"/>
                  </a:lnTo>
                  <a:cubicBezTo>
                    <a:pt x="10" y="5"/>
                    <a:pt x="11" y="5"/>
                    <a:pt x="11" y="8"/>
                  </a:cubicBezTo>
                  <a:cubicBezTo>
                    <a:pt x="11" y="8"/>
                    <a:pt x="10" y="9"/>
                    <a:pt x="10" y="10"/>
                  </a:cubicBezTo>
                  <a:lnTo>
                    <a:pt x="10" y="15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7" y="33"/>
                  </a:lnTo>
                  <a:cubicBezTo>
                    <a:pt x="23" y="24"/>
                    <a:pt x="29" y="17"/>
                    <a:pt x="34" y="14"/>
                  </a:cubicBezTo>
                  <a:cubicBezTo>
                    <a:pt x="37" y="12"/>
                    <a:pt x="40" y="11"/>
                    <a:pt x="43" y="11"/>
                  </a:cubicBezTo>
                  <a:cubicBezTo>
                    <a:pt x="44" y="11"/>
                    <a:pt x="46" y="12"/>
                    <a:pt x="48" y="13"/>
                  </a:cubicBezTo>
                  <a:lnTo>
                    <a:pt x="52" y="0"/>
                  </a:lnTo>
                  <a:cubicBezTo>
                    <a:pt x="51" y="0"/>
                    <a:pt x="51" y="0"/>
                    <a:pt x="49" y="0"/>
                  </a:cubicBezTo>
                  <a:cubicBezTo>
                    <a:pt x="40" y="0"/>
                    <a:pt x="29" y="9"/>
                    <a:pt x="19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1" name="Freeform 12">
              <a:extLst>
                <a:ext uri="{FF2B5EF4-FFF2-40B4-BE49-F238E27FC236}">
                  <a16:creationId xmlns:a16="http://schemas.microsoft.com/office/drawing/2014/main" id="{74C1B24C-370A-4D32-927D-762A9DF35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1110"/>
              <a:ext cx="54" cy="54"/>
            </a:xfrm>
            <a:custGeom>
              <a:avLst/>
              <a:gdLst>
                <a:gd name="T0" fmla="*/ 19 w 61"/>
                <a:gd name="T1" fmla="*/ 26 h 61"/>
                <a:gd name="T2" fmla="*/ 19 w 61"/>
                <a:gd name="T3" fmla="*/ 26 h 61"/>
                <a:gd name="T4" fmla="*/ 23 w 61"/>
                <a:gd name="T5" fmla="*/ 1 h 61"/>
                <a:gd name="T6" fmla="*/ 2 w 61"/>
                <a:gd name="T7" fmla="*/ 1 h 61"/>
                <a:gd name="T8" fmla="*/ 2 w 61"/>
                <a:gd name="T9" fmla="*/ 4 h 61"/>
                <a:gd name="T10" fmla="*/ 3 w 61"/>
                <a:gd name="T11" fmla="*/ 5 h 61"/>
                <a:gd name="T12" fmla="*/ 6 w 61"/>
                <a:gd name="T13" fmla="*/ 5 h 61"/>
                <a:gd name="T14" fmla="*/ 11 w 61"/>
                <a:gd name="T15" fmla="*/ 8 h 61"/>
                <a:gd name="T16" fmla="*/ 10 w 61"/>
                <a:gd name="T17" fmla="*/ 10 h 61"/>
                <a:gd name="T18" fmla="*/ 10 w 61"/>
                <a:gd name="T19" fmla="*/ 15 h 61"/>
                <a:gd name="T20" fmla="*/ 0 w 61"/>
                <a:gd name="T21" fmla="*/ 61 h 61"/>
                <a:gd name="T22" fmla="*/ 12 w 61"/>
                <a:gd name="T23" fmla="*/ 61 h 61"/>
                <a:gd name="T24" fmla="*/ 17 w 61"/>
                <a:gd name="T25" fmla="*/ 34 h 61"/>
                <a:gd name="T26" fmla="*/ 19 w 61"/>
                <a:gd name="T27" fmla="*/ 32 h 61"/>
                <a:gd name="T28" fmla="*/ 34 w 61"/>
                <a:gd name="T29" fmla="*/ 14 h 61"/>
                <a:gd name="T30" fmla="*/ 44 w 61"/>
                <a:gd name="T31" fmla="*/ 8 h 61"/>
                <a:gd name="T32" fmla="*/ 48 w 61"/>
                <a:gd name="T33" fmla="*/ 12 h 61"/>
                <a:gd name="T34" fmla="*/ 48 w 61"/>
                <a:gd name="T35" fmla="*/ 16 h 61"/>
                <a:gd name="T36" fmla="*/ 39 w 61"/>
                <a:gd name="T37" fmla="*/ 61 h 61"/>
                <a:gd name="T38" fmla="*/ 60 w 61"/>
                <a:gd name="T39" fmla="*/ 61 h 61"/>
                <a:gd name="T40" fmla="*/ 61 w 61"/>
                <a:gd name="T41" fmla="*/ 58 h 61"/>
                <a:gd name="T42" fmla="*/ 60 w 61"/>
                <a:gd name="T43" fmla="*/ 58 h 61"/>
                <a:gd name="T44" fmla="*/ 56 w 61"/>
                <a:gd name="T45" fmla="*/ 58 h 61"/>
                <a:gd name="T46" fmla="*/ 52 w 61"/>
                <a:gd name="T47" fmla="*/ 55 h 61"/>
                <a:gd name="T48" fmla="*/ 52 w 61"/>
                <a:gd name="T49" fmla="*/ 53 h 61"/>
                <a:gd name="T50" fmla="*/ 53 w 61"/>
                <a:gd name="T51" fmla="*/ 47 h 61"/>
                <a:gd name="T52" fmla="*/ 59 w 61"/>
                <a:gd name="T53" fmla="*/ 18 h 61"/>
                <a:gd name="T54" fmla="*/ 60 w 61"/>
                <a:gd name="T55" fmla="*/ 10 h 61"/>
                <a:gd name="T56" fmla="*/ 50 w 61"/>
                <a:gd name="T57" fmla="*/ 0 h 61"/>
                <a:gd name="T58" fmla="*/ 19 w 61"/>
                <a:gd name="T5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1">
                  <a:moveTo>
                    <a:pt x="19" y="26"/>
                  </a:moveTo>
                  <a:lnTo>
                    <a:pt x="19" y="26"/>
                  </a:lnTo>
                  <a:lnTo>
                    <a:pt x="23" y="1"/>
                  </a:lnTo>
                  <a:lnTo>
                    <a:pt x="2" y="1"/>
                  </a:lnTo>
                  <a:lnTo>
                    <a:pt x="2" y="4"/>
                  </a:lnTo>
                  <a:lnTo>
                    <a:pt x="3" y="5"/>
                  </a:lnTo>
                  <a:lnTo>
                    <a:pt x="6" y="5"/>
                  </a:lnTo>
                  <a:cubicBezTo>
                    <a:pt x="10" y="5"/>
                    <a:pt x="11" y="5"/>
                    <a:pt x="11" y="8"/>
                  </a:cubicBezTo>
                  <a:cubicBezTo>
                    <a:pt x="11" y="8"/>
                    <a:pt x="10" y="9"/>
                    <a:pt x="10" y="10"/>
                  </a:cubicBezTo>
                  <a:lnTo>
                    <a:pt x="10" y="15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7" y="34"/>
                  </a:lnTo>
                  <a:lnTo>
                    <a:pt x="19" y="32"/>
                  </a:lnTo>
                  <a:cubicBezTo>
                    <a:pt x="25" y="23"/>
                    <a:pt x="29" y="18"/>
                    <a:pt x="34" y="14"/>
                  </a:cubicBezTo>
                  <a:cubicBezTo>
                    <a:pt x="38" y="10"/>
                    <a:pt x="42" y="8"/>
                    <a:pt x="44" y="8"/>
                  </a:cubicBezTo>
                  <a:cubicBezTo>
                    <a:pt x="47" y="8"/>
                    <a:pt x="48" y="9"/>
                    <a:pt x="48" y="12"/>
                  </a:cubicBezTo>
                  <a:cubicBezTo>
                    <a:pt x="48" y="13"/>
                    <a:pt x="48" y="15"/>
                    <a:pt x="48" y="16"/>
                  </a:cubicBezTo>
                  <a:lnTo>
                    <a:pt x="39" y="61"/>
                  </a:lnTo>
                  <a:lnTo>
                    <a:pt x="60" y="61"/>
                  </a:lnTo>
                  <a:lnTo>
                    <a:pt x="61" y="58"/>
                  </a:lnTo>
                  <a:lnTo>
                    <a:pt x="60" y="58"/>
                  </a:lnTo>
                  <a:lnTo>
                    <a:pt x="56" y="58"/>
                  </a:lnTo>
                  <a:cubicBezTo>
                    <a:pt x="52" y="57"/>
                    <a:pt x="52" y="57"/>
                    <a:pt x="52" y="55"/>
                  </a:cubicBezTo>
                  <a:cubicBezTo>
                    <a:pt x="52" y="54"/>
                    <a:pt x="52" y="53"/>
                    <a:pt x="52" y="53"/>
                  </a:cubicBezTo>
                  <a:lnTo>
                    <a:pt x="53" y="47"/>
                  </a:lnTo>
                  <a:lnTo>
                    <a:pt x="59" y="18"/>
                  </a:lnTo>
                  <a:cubicBezTo>
                    <a:pt x="59" y="14"/>
                    <a:pt x="60" y="12"/>
                    <a:pt x="60" y="10"/>
                  </a:cubicBezTo>
                  <a:cubicBezTo>
                    <a:pt x="60" y="4"/>
                    <a:pt x="56" y="0"/>
                    <a:pt x="50" y="0"/>
                  </a:cubicBezTo>
                  <a:cubicBezTo>
                    <a:pt x="40" y="0"/>
                    <a:pt x="28" y="10"/>
                    <a:pt x="19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2" name="Freeform 13">
              <a:extLst>
                <a:ext uri="{FF2B5EF4-FFF2-40B4-BE49-F238E27FC236}">
                  <a16:creationId xmlns:a16="http://schemas.microsoft.com/office/drawing/2014/main" id="{57149E3A-236E-4894-929B-4AFD571938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" y="1092"/>
              <a:ext cx="24" cy="72"/>
            </a:xfrm>
            <a:custGeom>
              <a:avLst/>
              <a:gdLst>
                <a:gd name="T0" fmla="*/ 23 w 27"/>
                <a:gd name="T1" fmla="*/ 22 h 82"/>
                <a:gd name="T2" fmla="*/ 23 w 27"/>
                <a:gd name="T3" fmla="*/ 22 h 82"/>
                <a:gd name="T4" fmla="*/ 2 w 27"/>
                <a:gd name="T5" fmla="*/ 22 h 82"/>
                <a:gd name="T6" fmla="*/ 1 w 27"/>
                <a:gd name="T7" fmla="*/ 25 h 82"/>
                <a:gd name="T8" fmla="*/ 2 w 27"/>
                <a:gd name="T9" fmla="*/ 26 h 82"/>
                <a:gd name="T10" fmla="*/ 6 w 27"/>
                <a:gd name="T11" fmla="*/ 26 h 82"/>
                <a:gd name="T12" fmla="*/ 10 w 27"/>
                <a:gd name="T13" fmla="*/ 29 h 82"/>
                <a:gd name="T14" fmla="*/ 10 w 27"/>
                <a:gd name="T15" fmla="*/ 31 h 82"/>
                <a:gd name="T16" fmla="*/ 9 w 27"/>
                <a:gd name="T17" fmla="*/ 36 h 82"/>
                <a:gd name="T18" fmla="*/ 0 w 27"/>
                <a:gd name="T19" fmla="*/ 82 h 82"/>
                <a:gd name="T20" fmla="*/ 21 w 27"/>
                <a:gd name="T21" fmla="*/ 82 h 82"/>
                <a:gd name="T22" fmla="*/ 22 w 27"/>
                <a:gd name="T23" fmla="*/ 79 h 82"/>
                <a:gd name="T24" fmla="*/ 21 w 27"/>
                <a:gd name="T25" fmla="*/ 79 h 82"/>
                <a:gd name="T26" fmla="*/ 17 w 27"/>
                <a:gd name="T27" fmla="*/ 79 h 82"/>
                <a:gd name="T28" fmla="*/ 13 w 27"/>
                <a:gd name="T29" fmla="*/ 76 h 82"/>
                <a:gd name="T30" fmla="*/ 13 w 27"/>
                <a:gd name="T31" fmla="*/ 74 h 82"/>
                <a:gd name="T32" fmla="*/ 14 w 27"/>
                <a:gd name="T33" fmla="*/ 68 h 82"/>
                <a:gd name="T34" fmla="*/ 23 w 27"/>
                <a:gd name="T35" fmla="*/ 22 h 82"/>
                <a:gd name="T36" fmla="*/ 27 w 27"/>
                <a:gd name="T37" fmla="*/ 0 h 82"/>
                <a:gd name="T38" fmla="*/ 27 w 27"/>
                <a:gd name="T39" fmla="*/ 0 h 82"/>
                <a:gd name="T40" fmla="*/ 16 w 27"/>
                <a:gd name="T41" fmla="*/ 0 h 82"/>
                <a:gd name="T42" fmla="*/ 14 w 27"/>
                <a:gd name="T43" fmla="*/ 11 h 82"/>
                <a:gd name="T44" fmla="*/ 25 w 27"/>
                <a:gd name="T45" fmla="*/ 11 h 82"/>
                <a:gd name="T46" fmla="*/ 27 w 27"/>
                <a:gd name="T4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82">
                  <a:moveTo>
                    <a:pt x="23" y="22"/>
                  </a:moveTo>
                  <a:lnTo>
                    <a:pt x="23" y="22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2" y="26"/>
                  </a:lnTo>
                  <a:lnTo>
                    <a:pt x="6" y="26"/>
                  </a:lnTo>
                  <a:cubicBezTo>
                    <a:pt x="10" y="26"/>
                    <a:pt x="10" y="26"/>
                    <a:pt x="10" y="29"/>
                  </a:cubicBezTo>
                  <a:cubicBezTo>
                    <a:pt x="10" y="29"/>
                    <a:pt x="10" y="30"/>
                    <a:pt x="10" y="31"/>
                  </a:cubicBezTo>
                  <a:lnTo>
                    <a:pt x="9" y="3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2" y="79"/>
                  </a:lnTo>
                  <a:lnTo>
                    <a:pt x="21" y="79"/>
                  </a:lnTo>
                  <a:lnTo>
                    <a:pt x="17" y="79"/>
                  </a:lnTo>
                  <a:cubicBezTo>
                    <a:pt x="13" y="78"/>
                    <a:pt x="13" y="78"/>
                    <a:pt x="13" y="76"/>
                  </a:cubicBezTo>
                  <a:cubicBezTo>
                    <a:pt x="13" y="75"/>
                    <a:pt x="13" y="74"/>
                    <a:pt x="13" y="74"/>
                  </a:cubicBezTo>
                  <a:lnTo>
                    <a:pt x="14" y="68"/>
                  </a:lnTo>
                  <a:lnTo>
                    <a:pt x="23" y="22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16" y="0"/>
                  </a:lnTo>
                  <a:lnTo>
                    <a:pt x="14" y="11"/>
                  </a:lnTo>
                  <a:lnTo>
                    <a:pt x="25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3" name="Freeform 14">
              <a:extLst>
                <a:ext uri="{FF2B5EF4-FFF2-40B4-BE49-F238E27FC236}">
                  <a16:creationId xmlns:a16="http://schemas.microsoft.com/office/drawing/2014/main" id="{07DDED60-A950-4B7A-9F8F-47A51A65D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110"/>
              <a:ext cx="53" cy="54"/>
            </a:xfrm>
            <a:custGeom>
              <a:avLst/>
              <a:gdLst>
                <a:gd name="T0" fmla="*/ 18 w 61"/>
                <a:gd name="T1" fmla="*/ 26 h 61"/>
                <a:gd name="T2" fmla="*/ 18 w 61"/>
                <a:gd name="T3" fmla="*/ 26 h 61"/>
                <a:gd name="T4" fmla="*/ 23 w 61"/>
                <a:gd name="T5" fmla="*/ 1 h 61"/>
                <a:gd name="T6" fmla="*/ 2 w 61"/>
                <a:gd name="T7" fmla="*/ 1 h 61"/>
                <a:gd name="T8" fmla="*/ 1 w 61"/>
                <a:gd name="T9" fmla="*/ 4 h 61"/>
                <a:gd name="T10" fmla="*/ 2 w 61"/>
                <a:gd name="T11" fmla="*/ 5 h 61"/>
                <a:gd name="T12" fmla="*/ 6 w 61"/>
                <a:gd name="T13" fmla="*/ 5 h 61"/>
                <a:gd name="T14" fmla="*/ 10 w 61"/>
                <a:gd name="T15" fmla="*/ 8 h 61"/>
                <a:gd name="T16" fmla="*/ 10 w 61"/>
                <a:gd name="T17" fmla="*/ 10 h 61"/>
                <a:gd name="T18" fmla="*/ 9 w 61"/>
                <a:gd name="T19" fmla="*/ 15 h 61"/>
                <a:gd name="T20" fmla="*/ 0 w 61"/>
                <a:gd name="T21" fmla="*/ 61 h 61"/>
                <a:gd name="T22" fmla="*/ 11 w 61"/>
                <a:gd name="T23" fmla="*/ 61 h 61"/>
                <a:gd name="T24" fmla="*/ 17 w 61"/>
                <a:gd name="T25" fmla="*/ 34 h 61"/>
                <a:gd name="T26" fmla="*/ 18 w 61"/>
                <a:gd name="T27" fmla="*/ 32 h 61"/>
                <a:gd name="T28" fmla="*/ 34 w 61"/>
                <a:gd name="T29" fmla="*/ 14 h 61"/>
                <a:gd name="T30" fmla="*/ 44 w 61"/>
                <a:gd name="T31" fmla="*/ 8 h 61"/>
                <a:gd name="T32" fmla="*/ 48 w 61"/>
                <a:gd name="T33" fmla="*/ 12 h 61"/>
                <a:gd name="T34" fmla="*/ 47 w 61"/>
                <a:gd name="T35" fmla="*/ 16 h 61"/>
                <a:gd name="T36" fmla="*/ 39 w 61"/>
                <a:gd name="T37" fmla="*/ 61 h 61"/>
                <a:gd name="T38" fmla="*/ 60 w 61"/>
                <a:gd name="T39" fmla="*/ 61 h 61"/>
                <a:gd name="T40" fmla="*/ 61 w 61"/>
                <a:gd name="T41" fmla="*/ 58 h 61"/>
                <a:gd name="T42" fmla="*/ 60 w 61"/>
                <a:gd name="T43" fmla="*/ 58 h 61"/>
                <a:gd name="T44" fmla="*/ 56 w 61"/>
                <a:gd name="T45" fmla="*/ 58 h 61"/>
                <a:gd name="T46" fmla="*/ 52 w 61"/>
                <a:gd name="T47" fmla="*/ 55 h 61"/>
                <a:gd name="T48" fmla="*/ 52 w 61"/>
                <a:gd name="T49" fmla="*/ 53 h 61"/>
                <a:gd name="T50" fmla="*/ 52 w 61"/>
                <a:gd name="T51" fmla="*/ 47 h 61"/>
                <a:gd name="T52" fmla="*/ 58 w 61"/>
                <a:gd name="T53" fmla="*/ 18 h 61"/>
                <a:gd name="T54" fmla="*/ 59 w 61"/>
                <a:gd name="T55" fmla="*/ 10 h 61"/>
                <a:gd name="T56" fmla="*/ 50 w 61"/>
                <a:gd name="T57" fmla="*/ 0 h 61"/>
                <a:gd name="T58" fmla="*/ 18 w 61"/>
                <a:gd name="T5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1">
                  <a:moveTo>
                    <a:pt x="18" y="26"/>
                  </a:moveTo>
                  <a:lnTo>
                    <a:pt x="18" y="26"/>
                  </a:lnTo>
                  <a:lnTo>
                    <a:pt x="23" y="1"/>
                  </a:lnTo>
                  <a:lnTo>
                    <a:pt x="2" y="1"/>
                  </a:lnTo>
                  <a:lnTo>
                    <a:pt x="1" y="4"/>
                  </a:lnTo>
                  <a:lnTo>
                    <a:pt x="2" y="5"/>
                  </a:lnTo>
                  <a:lnTo>
                    <a:pt x="6" y="5"/>
                  </a:lnTo>
                  <a:cubicBezTo>
                    <a:pt x="10" y="5"/>
                    <a:pt x="10" y="5"/>
                    <a:pt x="10" y="8"/>
                  </a:cubicBezTo>
                  <a:cubicBezTo>
                    <a:pt x="10" y="8"/>
                    <a:pt x="10" y="9"/>
                    <a:pt x="10" y="10"/>
                  </a:cubicBezTo>
                  <a:lnTo>
                    <a:pt x="9" y="15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7" y="34"/>
                  </a:lnTo>
                  <a:lnTo>
                    <a:pt x="18" y="32"/>
                  </a:lnTo>
                  <a:cubicBezTo>
                    <a:pt x="25" y="23"/>
                    <a:pt x="28" y="18"/>
                    <a:pt x="34" y="14"/>
                  </a:cubicBezTo>
                  <a:cubicBezTo>
                    <a:pt x="38" y="10"/>
                    <a:pt x="41" y="8"/>
                    <a:pt x="44" y="8"/>
                  </a:cubicBezTo>
                  <a:cubicBezTo>
                    <a:pt x="46" y="8"/>
                    <a:pt x="48" y="9"/>
                    <a:pt x="48" y="12"/>
                  </a:cubicBezTo>
                  <a:cubicBezTo>
                    <a:pt x="48" y="13"/>
                    <a:pt x="48" y="15"/>
                    <a:pt x="47" y="16"/>
                  </a:cubicBezTo>
                  <a:lnTo>
                    <a:pt x="39" y="61"/>
                  </a:lnTo>
                  <a:lnTo>
                    <a:pt x="60" y="61"/>
                  </a:lnTo>
                  <a:lnTo>
                    <a:pt x="61" y="58"/>
                  </a:lnTo>
                  <a:lnTo>
                    <a:pt x="60" y="58"/>
                  </a:lnTo>
                  <a:lnTo>
                    <a:pt x="56" y="58"/>
                  </a:lnTo>
                  <a:cubicBezTo>
                    <a:pt x="52" y="57"/>
                    <a:pt x="52" y="57"/>
                    <a:pt x="52" y="55"/>
                  </a:cubicBezTo>
                  <a:cubicBezTo>
                    <a:pt x="52" y="54"/>
                    <a:pt x="52" y="53"/>
                    <a:pt x="52" y="53"/>
                  </a:cubicBezTo>
                  <a:lnTo>
                    <a:pt x="52" y="47"/>
                  </a:lnTo>
                  <a:lnTo>
                    <a:pt x="58" y="18"/>
                  </a:lnTo>
                  <a:cubicBezTo>
                    <a:pt x="59" y="14"/>
                    <a:pt x="59" y="12"/>
                    <a:pt x="59" y="10"/>
                  </a:cubicBezTo>
                  <a:cubicBezTo>
                    <a:pt x="59" y="4"/>
                    <a:pt x="55" y="0"/>
                    <a:pt x="50" y="0"/>
                  </a:cubicBezTo>
                  <a:cubicBezTo>
                    <a:pt x="40" y="0"/>
                    <a:pt x="28" y="10"/>
                    <a:pt x="18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4" name="Freeform 15">
              <a:extLst>
                <a:ext uri="{FF2B5EF4-FFF2-40B4-BE49-F238E27FC236}">
                  <a16:creationId xmlns:a16="http://schemas.microsoft.com/office/drawing/2014/main" id="{81F44FFD-5922-4712-B448-15112F8469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" y="1110"/>
              <a:ext cx="57" cy="75"/>
            </a:xfrm>
            <a:custGeom>
              <a:avLst/>
              <a:gdLst>
                <a:gd name="T0" fmla="*/ 4 w 65"/>
                <a:gd name="T1" fmla="*/ 82 h 85"/>
                <a:gd name="T2" fmla="*/ 4 w 65"/>
                <a:gd name="T3" fmla="*/ 82 h 85"/>
                <a:gd name="T4" fmla="*/ 19 w 65"/>
                <a:gd name="T5" fmla="*/ 85 h 85"/>
                <a:gd name="T6" fmla="*/ 50 w 65"/>
                <a:gd name="T7" fmla="*/ 69 h 85"/>
                <a:gd name="T8" fmla="*/ 54 w 65"/>
                <a:gd name="T9" fmla="*/ 54 h 85"/>
                <a:gd name="T10" fmla="*/ 56 w 65"/>
                <a:gd name="T11" fmla="*/ 49 h 85"/>
                <a:gd name="T12" fmla="*/ 57 w 65"/>
                <a:gd name="T13" fmla="*/ 43 h 85"/>
                <a:gd name="T14" fmla="*/ 65 w 65"/>
                <a:gd name="T15" fmla="*/ 1 h 85"/>
                <a:gd name="T16" fmla="*/ 54 w 65"/>
                <a:gd name="T17" fmla="*/ 1 h 85"/>
                <a:gd name="T18" fmla="*/ 52 w 65"/>
                <a:gd name="T19" fmla="*/ 1 h 85"/>
                <a:gd name="T20" fmla="*/ 44 w 65"/>
                <a:gd name="T21" fmla="*/ 0 h 85"/>
                <a:gd name="T22" fmla="*/ 18 w 65"/>
                <a:gd name="T23" fmla="*/ 14 h 85"/>
                <a:gd name="T24" fmla="*/ 5 w 65"/>
                <a:gd name="T25" fmla="*/ 46 h 85"/>
                <a:gd name="T26" fmla="*/ 16 w 65"/>
                <a:gd name="T27" fmla="*/ 59 h 85"/>
                <a:gd name="T28" fmla="*/ 39 w 65"/>
                <a:gd name="T29" fmla="*/ 45 h 85"/>
                <a:gd name="T30" fmla="*/ 48 w 65"/>
                <a:gd name="T31" fmla="*/ 33 h 85"/>
                <a:gd name="T32" fmla="*/ 48 w 65"/>
                <a:gd name="T33" fmla="*/ 33 h 85"/>
                <a:gd name="T34" fmla="*/ 43 w 65"/>
                <a:gd name="T35" fmla="*/ 56 h 85"/>
                <a:gd name="T36" fmla="*/ 36 w 65"/>
                <a:gd name="T37" fmla="*/ 77 h 85"/>
                <a:gd name="T38" fmla="*/ 29 w 65"/>
                <a:gd name="T39" fmla="*/ 80 h 85"/>
                <a:gd name="T40" fmla="*/ 13 w 65"/>
                <a:gd name="T41" fmla="*/ 75 h 85"/>
                <a:gd name="T42" fmla="*/ 0 w 65"/>
                <a:gd name="T43" fmla="*/ 66 h 85"/>
                <a:gd name="T44" fmla="*/ 4 w 65"/>
                <a:gd name="T45" fmla="*/ 82 h 85"/>
                <a:gd name="T46" fmla="*/ 50 w 65"/>
                <a:gd name="T47" fmla="*/ 24 h 85"/>
                <a:gd name="T48" fmla="*/ 50 w 65"/>
                <a:gd name="T49" fmla="*/ 24 h 85"/>
                <a:gd name="T50" fmla="*/ 48 w 65"/>
                <a:gd name="T51" fmla="*/ 27 h 85"/>
                <a:gd name="T52" fmla="*/ 34 w 65"/>
                <a:gd name="T53" fmla="*/ 45 h 85"/>
                <a:gd name="T54" fmla="*/ 22 w 65"/>
                <a:gd name="T55" fmla="*/ 51 h 85"/>
                <a:gd name="T56" fmla="*/ 16 w 65"/>
                <a:gd name="T57" fmla="*/ 44 h 85"/>
                <a:gd name="T58" fmla="*/ 25 w 65"/>
                <a:gd name="T59" fmla="*/ 14 h 85"/>
                <a:gd name="T60" fmla="*/ 40 w 65"/>
                <a:gd name="T61" fmla="*/ 5 h 85"/>
                <a:gd name="T62" fmla="*/ 53 w 65"/>
                <a:gd name="T63" fmla="*/ 8 h 85"/>
                <a:gd name="T64" fmla="*/ 50 w 65"/>
                <a:gd name="T65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85">
                  <a:moveTo>
                    <a:pt x="4" y="82"/>
                  </a:moveTo>
                  <a:lnTo>
                    <a:pt x="4" y="82"/>
                  </a:lnTo>
                  <a:cubicBezTo>
                    <a:pt x="11" y="84"/>
                    <a:pt x="14" y="85"/>
                    <a:pt x="19" y="85"/>
                  </a:cubicBezTo>
                  <a:cubicBezTo>
                    <a:pt x="33" y="85"/>
                    <a:pt x="44" y="79"/>
                    <a:pt x="50" y="69"/>
                  </a:cubicBezTo>
                  <a:cubicBezTo>
                    <a:pt x="51" y="65"/>
                    <a:pt x="52" y="62"/>
                    <a:pt x="54" y="54"/>
                  </a:cubicBezTo>
                  <a:cubicBezTo>
                    <a:pt x="55" y="52"/>
                    <a:pt x="55" y="51"/>
                    <a:pt x="56" y="49"/>
                  </a:cubicBezTo>
                  <a:lnTo>
                    <a:pt x="57" y="43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52" y="1"/>
                  </a:lnTo>
                  <a:cubicBezTo>
                    <a:pt x="48" y="0"/>
                    <a:pt x="47" y="0"/>
                    <a:pt x="44" y="0"/>
                  </a:cubicBezTo>
                  <a:cubicBezTo>
                    <a:pt x="35" y="0"/>
                    <a:pt x="26" y="5"/>
                    <a:pt x="18" y="14"/>
                  </a:cubicBezTo>
                  <a:cubicBezTo>
                    <a:pt x="10" y="23"/>
                    <a:pt x="5" y="36"/>
                    <a:pt x="5" y="46"/>
                  </a:cubicBezTo>
                  <a:cubicBezTo>
                    <a:pt x="5" y="54"/>
                    <a:pt x="9" y="59"/>
                    <a:pt x="16" y="59"/>
                  </a:cubicBezTo>
                  <a:cubicBezTo>
                    <a:pt x="24" y="59"/>
                    <a:pt x="31" y="55"/>
                    <a:pt x="39" y="45"/>
                  </a:cubicBezTo>
                  <a:cubicBezTo>
                    <a:pt x="44" y="40"/>
                    <a:pt x="45" y="38"/>
                    <a:pt x="48" y="33"/>
                  </a:cubicBezTo>
                  <a:lnTo>
                    <a:pt x="48" y="33"/>
                  </a:lnTo>
                  <a:lnTo>
                    <a:pt x="43" y="56"/>
                  </a:lnTo>
                  <a:cubicBezTo>
                    <a:pt x="41" y="67"/>
                    <a:pt x="38" y="75"/>
                    <a:pt x="36" y="77"/>
                  </a:cubicBezTo>
                  <a:cubicBezTo>
                    <a:pt x="34" y="79"/>
                    <a:pt x="32" y="80"/>
                    <a:pt x="29" y="80"/>
                  </a:cubicBezTo>
                  <a:cubicBezTo>
                    <a:pt x="24" y="80"/>
                    <a:pt x="18" y="78"/>
                    <a:pt x="13" y="75"/>
                  </a:cubicBezTo>
                  <a:cubicBezTo>
                    <a:pt x="8" y="73"/>
                    <a:pt x="6" y="71"/>
                    <a:pt x="0" y="66"/>
                  </a:cubicBezTo>
                  <a:lnTo>
                    <a:pt x="4" y="82"/>
                  </a:lnTo>
                  <a:close/>
                  <a:moveTo>
                    <a:pt x="50" y="24"/>
                  </a:moveTo>
                  <a:lnTo>
                    <a:pt x="50" y="24"/>
                  </a:lnTo>
                  <a:lnTo>
                    <a:pt x="48" y="27"/>
                  </a:lnTo>
                  <a:cubicBezTo>
                    <a:pt x="42" y="35"/>
                    <a:pt x="39" y="40"/>
                    <a:pt x="34" y="45"/>
                  </a:cubicBezTo>
                  <a:cubicBezTo>
                    <a:pt x="29" y="49"/>
                    <a:pt x="25" y="51"/>
                    <a:pt x="22" y="51"/>
                  </a:cubicBezTo>
                  <a:cubicBezTo>
                    <a:pt x="18" y="51"/>
                    <a:pt x="16" y="49"/>
                    <a:pt x="16" y="44"/>
                  </a:cubicBezTo>
                  <a:cubicBezTo>
                    <a:pt x="16" y="34"/>
                    <a:pt x="20" y="22"/>
                    <a:pt x="25" y="14"/>
                  </a:cubicBezTo>
                  <a:cubicBezTo>
                    <a:pt x="29" y="7"/>
                    <a:pt x="33" y="5"/>
                    <a:pt x="40" y="5"/>
                  </a:cubicBezTo>
                  <a:cubicBezTo>
                    <a:pt x="44" y="5"/>
                    <a:pt x="49" y="6"/>
                    <a:pt x="53" y="8"/>
                  </a:cubicBez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5" name="Freeform 16">
              <a:extLst>
                <a:ext uri="{FF2B5EF4-FFF2-40B4-BE49-F238E27FC236}">
                  <a16:creationId xmlns:a16="http://schemas.microsoft.com/office/drawing/2014/main" id="{F3DCBCD5-3FBB-4EA7-858E-3D40A9B28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1092"/>
              <a:ext cx="97" cy="72"/>
            </a:xfrm>
            <a:custGeom>
              <a:avLst/>
              <a:gdLst>
                <a:gd name="T0" fmla="*/ 52 w 110"/>
                <a:gd name="T1" fmla="*/ 59 h 82"/>
                <a:gd name="T2" fmla="*/ 52 w 110"/>
                <a:gd name="T3" fmla="*/ 59 h 82"/>
                <a:gd name="T4" fmla="*/ 38 w 110"/>
                <a:gd name="T5" fmla="*/ 0 h 82"/>
                <a:gd name="T6" fmla="*/ 17 w 110"/>
                <a:gd name="T7" fmla="*/ 0 h 82"/>
                <a:gd name="T8" fmla="*/ 16 w 110"/>
                <a:gd name="T9" fmla="*/ 3 h 82"/>
                <a:gd name="T10" fmla="*/ 17 w 110"/>
                <a:gd name="T11" fmla="*/ 4 h 82"/>
                <a:gd name="T12" fmla="*/ 21 w 110"/>
                <a:gd name="T13" fmla="*/ 4 h 82"/>
                <a:gd name="T14" fmla="*/ 25 w 110"/>
                <a:gd name="T15" fmla="*/ 7 h 82"/>
                <a:gd name="T16" fmla="*/ 25 w 110"/>
                <a:gd name="T17" fmla="*/ 9 h 82"/>
                <a:gd name="T18" fmla="*/ 25 w 110"/>
                <a:gd name="T19" fmla="*/ 14 h 82"/>
                <a:gd name="T20" fmla="*/ 14 w 110"/>
                <a:gd name="T21" fmla="*/ 68 h 82"/>
                <a:gd name="T22" fmla="*/ 12 w 110"/>
                <a:gd name="T23" fmla="*/ 74 h 82"/>
                <a:gd name="T24" fmla="*/ 6 w 110"/>
                <a:gd name="T25" fmla="*/ 79 h 82"/>
                <a:gd name="T26" fmla="*/ 2 w 110"/>
                <a:gd name="T27" fmla="*/ 79 h 82"/>
                <a:gd name="T28" fmla="*/ 1 w 110"/>
                <a:gd name="T29" fmla="*/ 79 h 82"/>
                <a:gd name="T30" fmla="*/ 0 w 110"/>
                <a:gd name="T31" fmla="*/ 82 h 82"/>
                <a:gd name="T32" fmla="*/ 27 w 110"/>
                <a:gd name="T33" fmla="*/ 82 h 82"/>
                <a:gd name="T34" fmla="*/ 28 w 110"/>
                <a:gd name="T35" fmla="*/ 79 h 82"/>
                <a:gd name="T36" fmla="*/ 27 w 110"/>
                <a:gd name="T37" fmla="*/ 79 h 82"/>
                <a:gd name="T38" fmla="*/ 23 w 110"/>
                <a:gd name="T39" fmla="*/ 79 h 82"/>
                <a:gd name="T40" fmla="*/ 19 w 110"/>
                <a:gd name="T41" fmla="*/ 76 h 82"/>
                <a:gd name="T42" fmla="*/ 19 w 110"/>
                <a:gd name="T43" fmla="*/ 74 h 82"/>
                <a:gd name="T44" fmla="*/ 20 w 110"/>
                <a:gd name="T45" fmla="*/ 68 h 82"/>
                <a:gd name="T46" fmla="*/ 30 w 110"/>
                <a:gd name="T47" fmla="*/ 15 h 82"/>
                <a:gd name="T48" fmla="*/ 30 w 110"/>
                <a:gd name="T49" fmla="*/ 15 h 82"/>
                <a:gd name="T50" fmla="*/ 44 w 110"/>
                <a:gd name="T51" fmla="*/ 73 h 82"/>
                <a:gd name="T52" fmla="*/ 48 w 110"/>
                <a:gd name="T53" fmla="*/ 73 h 82"/>
                <a:gd name="T54" fmla="*/ 87 w 110"/>
                <a:gd name="T55" fmla="*/ 9 h 82"/>
                <a:gd name="T56" fmla="*/ 75 w 110"/>
                <a:gd name="T57" fmla="*/ 68 h 82"/>
                <a:gd name="T58" fmla="*/ 74 w 110"/>
                <a:gd name="T59" fmla="*/ 74 h 82"/>
                <a:gd name="T60" fmla="*/ 68 w 110"/>
                <a:gd name="T61" fmla="*/ 79 h 82"/>
                <a:gd name="T62" fmla="*/ 64 w 110"/>
                <a:gd name="T63" fmla="*/ 79 h 82"/>
                <a:gd name="T64" fmla="*/ 63 w 110"/>
                <a:gd name="T65" fmla="*/ 79 h 82"/>
                <a:gd name="T66" fmla="*/ 62 w 110"/>
                <a:gd name="T67" fmla="*/ 82 h 82"/>
                <a:gd name="T68" fmla="*/ 94 w 110"/>
                <a:gd name="T69" fmla="*/ 82 h 82"/>
                <a:gd name="T70" fmla="*/ 94 w 110"/>
                <a:gd name="T71" fmla="*/ 79 h 82"/>
                <a:gd name="T72" fmla="*/ 93 w 110"/>
                <a:gd name="T73" fmla="*/ 79 h 82"/>
                <a:gd name="T74" fmla="*/ 89 w 110"/>
                <a:gd name="T75" fmla="*/ 79 h 82"/>
                <a:gd name="T76" fmla="*/ 85 w 110"/>
                <a:gd name="T77" fmla="*/ 76 h 82"/>
                <a:gd name="T78" fmla="*/ 85 w 110"/>
                <a:gd name="T79" fmla="*/ 74 h 82"/>
                <a:gd name="T80" fmla="*/ 86 w 110"/>
                <a:gd name="T81" fmla="*/ 68 h 82"/>
                <a:gd name="T82" fmla="*/ 97 w 110"/>
                <a:gd name="T83" fmla="*/ 14 h 82"/>
                <a:gd name="T84" fmla="*/ 98 w 110"/>
                <a:gd name="T85" fmla="*/ 9 h 82"/>
                <a:gd name="T86" fmla="*/ 104 w 110"/>
                <a:gd name="T87" fmla="*/ 4 h 82"/>
                <a:gd name="T88" fmla="*/ 108 w 110"/>
                <a:gd name="T89" fmla="*/ 4 h 82"/>
                <a:gd name="T90" fmla="*/ 109 w 110"/>
                <a:gd name="T91" fmla="*/ 3 h 82"/>
                <a:gd name="T92" fmla="*/ 110 w 110"/>
                <a:gd name="T93" fmla="*/ 0 h 82"/>
                <a:gd name="T94" fmla="*/ 88 w 110"/>
                <a:gd name="T95" fmla="*/ 0 h 82"/>
                <a:gd name="T96" fmla="*/ 52 w 110"/>
                <a:gd name="T97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" h="82">
                  <a:moveTo>
                    <a:pt x="52" y="59"/>
                  </a:moveTo>
                  <a:lnTo>
                    <a:pt x="52" y="59"/>
                  </a:lnTo>
                  <a:lnTo>
                    <a:pt x="38" y="0"/>
                  </a:lnTo>
                  <a:lnTo>
                    <a:pt x="17" y="0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21" y="4"/>
                  </a:lnTo>
                  <a:cubicBezTo>
                    <a:pt x="25" y="4"/>
                    <a:pt x="25" y="4"/>
                    <a:pt x="25" y="7"/>
                  </a:cubicBezTo>
                  <a:cubicBezTo>
                    <a:pt x="25" y="7"/>
                    <a:pt x="25" y="8"/>
                    <a:pt x="25" y="9"/>
                  </a:cubicBezTo>
                  <a:lnTo>
                    <a:pt x="25" y="14"/>
                  </a:lnTo>
                  <a:lnTo>
                    <a:pt x="14" y="68"/>
                  </a:lnTo>
                  <a:lnTo>
                    <a:pt x="12" y="74"/>
                  </a:lnTo>
                  <a:cubicBezTo>
                    <a:pt x="11" y="78"/>
                    <a:pt x="10" y="78"/>
                    <a:pt x="6" y="79"/>
                  </a:cubicBezTo>
                  <a:lnTo>
                    <a:pt x="2" y="79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27" y="82"/>
                  </a:lnTo>
                  <a:lnTo>
                    <a:pt x="28" y="79"/>
                  </a:lnTo>
                  <a:lnTo>
                    <a:pt x="27" y="79"/>
                  </a:lnTo>
                  <a:lnTo>
                    <a:pt x="23" y="79"/>
                  </a:lnTo>
                  <a:cubicBezTo>
                    <a:pt x="19" y="78"/>
                    <a:pt x="19" y="78"/>
                    <a:pt x="19" y="76"/>
                  </a:cubicBezTo>
                  <a:cubicBezTo>
                    <a:pt x="19" y="75"/>
                    <a:pt x="19" y="74"/>
                    <a:pt x="19" y="74"/>
                  </a:cubicBezTo>
                  <a:lnTo>
                    <a:pt x="20" y="68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44" y="73"/>
                  </a:lnTo>
                  <a:lnTo>
                    <a:pt x="48" y="73"/>
                  </a:lnTo>
                  <a:lnTo>
                    <a:pt x="87" y="9"/>
                  </a:lnTo>
                  <a:lnTo>
                    <a:pt x="75" y="68"/>
                  </a:lnTo>
                  <a:lnTo>
                    <a:pt x="74" y="74"/>
                  </a:lnTo>
                  <a:cubicBezTo>
                    <a:pt x="73" y="78"/>
                    <a:pt x="72" y="78"/>
                    <a:pt x="68" y="79"/>
                  </a:cubicBezTo>
                  <a:lnTo>
                    <a:pt x="64" y="79"/>
                  </a:lnTo>
                  <a:lnTo>
                    <a:pt x="63" y="79"/>
                  </a:lnTo>
                  <a:lnTo>
                    <a:pt x="62" y="82"/>
                  </a:lnTo>
                  <a:lnTo>
                    <a:pt x="94" y="82"/>
                  </a:lnTo>
                  <a:lnTo>
                    <a:pt x="94" y="79"/>
                  </a:lnTo>
                  <a:lnTo>
                    <a:pt x="93" y="79"/>
                  </a:lnTo>
                  <a:lnTo>
                    <a:pt x="89" y="79"/>
                  </a:lnTo>
                  <a:cubicBezTo>
                    <a:pt x="86" y="78"/>
                    <a:pt x="85" y="78"/>
                    <a:pt x="85" y="76"/>
                  </a:cubicBezTo>
                  <a:cubicBezTo>
                    <a:pt x="85" y="75"/>
                    <a:pt x="85" y="74"/>
                    <a:pt x="85" y="74"/>
                  </a:cubicBezTo>
                  <a:lnTo>
                    <a:pt x="86" y="68"/>
                  </a:lnTo>
                  <a:lnTo>
                    <a:pt x="97" y="14"/>
                  </a:lnTo>
                  <a:lnTo>
                    <a:pt x="98" y="9"/>
                  </a:lnTo>
                  <a:cubicBezTo>
                    <a:pt x="99" y="5"/>
                    <a:pt x="100" y="4"/>
                    <a:pt x="104" y="4"/>
                  </a:cubicBezTo>
                  <a:lnTo>
                    <a:pt x="108" y="4"/>
                  </a:lnTo>
                  <a:lnTo>
                    <a:pt x="109" y="3"/>
                  </a:lnTo>
                  <a:lnTo>
                    <a:pt x="110" y="0"/>
                  </a:lnTo>
                  <a:lnTo>
                    <a:pt x="88" y="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6" name="Freeform 17">
              <a:extLst>
                <a:ext uri="{FF2B5EF4-FFF2-40B4-BE49-F238E27FC236}">
                  <a16:creationId xmlns:a16="http://schemas.microsoft.com/office/drawing/2014/main" id="{8D768084-47E7-40EF-9176-1F03CB568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1111"/>
              <a:ext cx="53" cy="55"/>
            </a:xfrm>
            <a:custGeom>
              <a:avLst/>
              <a:gdLst>
                <a:gd name="T0" fmla="*/ 42 w 60"/>
                <a:gd name="T1" fmla="*/ 36 h 62"/>
                <a:gd name="T2" fmla="*/ 42 w 60"/>
                <a:gd name="T3" fmla="*/ 36 h 62"/>
                <a:gd name="T4" fmla="*/ 37 w 60"/>
                <a:gd name="T5" fmla="*/ 60 h 62"/>
                <a:gd name="T6" fmla="*/ 58 w 60"/>
                <a:gd name="T7" fmla="*/ 60 h 62"/>
                <a:gd name="T8" fmla="*/ 59 w 60"/>
                <a:gd name="T9" fmla="*/ 57 h 62"/>
                <a:gd name="T10" fmla="*/ 58 w 60"/>
                <a:gd name="T11" fmla="*/ 57 h 62"/>
                <a:gd name="T12" fmla="*/ 54 w 60"/>
                <a:gd name="T13" fmla="*/ 57 h 62"/>
                <a:gd name="T14" fmla="*/ 50 w 60"/>
                <a:gd name="T15" fmla="*/ 54 h 62"/>
                <a:gd name="T16" fmla="*/ 50 w 60"/>
                <a:gd name="T17" fmla="*/ 52 h 62"/>
                <a:gd name="T18" fmla="*/ 51 w 60"/>
                <a:gd name="T19" fmla="*/ 46 h 62"/>
                <a:gd name="T20" fmla="*/ 60 w 60"/>
                <a:gd name="T21" fmla="*/ 0 h 62"/>
                <a:gd name="T22" fmla="*/ 39 w 60"/>
                <a:gd name="T23" fmla="*/ 0 h 62"/>
                <a:gd name="T24" fmla="*/ 38 w 60"/>
                <a:gd name="T25" fmla="*/ 3 h 62"/>
                <a:gd name="T26" fmla="*/ 39 w 60"/>
                <a:gd name="T27" fmla="*/ 4 h 62"/>
                <a:gd name="T28" fmla="*/ 43 w 60"/>
                <a:gd name="T29" fmla="*/ 4 h 62"/>
                <a:gd name="T30" fmla="*/ 47 w 60"/>
                <a:gd name="T31" fmla="*/ 7 h 62"/>
                <a:gd name="T32" fmla="*/ 47 w 60"/>
                <a:gd name="T33" fmla="*/ 9 h 62"/>
                <a:gd name="T34" fmla="*/ 46 w 60"/>
                <a:gd name="T35" fmla="*/ 14 h 62"/>
                <a:gd name="T36" fmla="*/ 44 w 60"/>
                <a:gd name="T37" fmla="*/ 27 h 62"/>
                <a:gd name="T38" fmla="*/ 42 w 60"/>
                <a:gd name="T39" fmla="*/ 29 h 62"/>
                <a:gd name="T40" fmla="*/ 27 w 60"/>
                <a:gd name="T41" fmla="*/ 47 h 62"/>
                <a:gd name="T42" fmla="*/ 16 w 60"/>
                <a:gd name="T43" fmla="*/ 53 h 62"/>
                <a:gd name="T44" fmla="*/ 12 w 60"/>
                <a:gd name="T45" fmla="*/ 49 h 62"/>
                <a:gd name="T46" fmla="*/ 12 w 60"/>
                <a:gd name="T47" fmla="*/ 47 h 62"/>
                <a:gd name="T48" fmla="*/ 13 w 60"/>
                <a:gd name="T49" fmla="*/ 44 h 62"/>
                <a:gd name="T50" fmla="*/ 22 w 60"/>
                <a:gd name="T51" fmla="*/ 0 h 62"/>
                <a:gd name="T52" fmla="*/ 0 w 60"/>
                <a:gd name="T53" fmla="*/ 0 h 62"/>
                <a:gd name="T54" fmla="*/ 0 w 60"/>
                <a:gd name="T55" fmla="*/ 3 h 62"/>
                <a:gd name="T56" fmla="*/ 1 w 60"/>
                <a:gd name="T57" fmla="*/ 4 h 62"/>
                <a:gd name="T58" fmla="*/ 4 w 60"/>
                <a:gd name="T59" fmla="*/ 4 h 62"/>
                <a:gd name="T60" fmla="*/ 9 w 60"/>
                <a:gd name="T61" fmla="*/ 7 h 62"/>
                <a:gd name="T62" fmla="*/ 8 w 60"/>
                <a:gd name="T63" fmla="*/ 9 h 62"/>
                <a:gd name="T64" fmla="*/ 8 w 60"/>
                <a:gd name="T65" fmla="*/ 14 h 62"/>
                <a:gd name="T66" fmla="*/ 2 w 60"/>
                <a:gd name="T67" fmla="*/ 43 h 62"/>
                <a:gd name="T68" fmla="*/ 1 w 60"/>
                <a:gd name="T69" fmla="*/ 51 h 62"/>
                <a:gd name="T70" fmla="*/ 11 w 60"/>
                <a:gd name="T71" fmla="*/ 62 h 62"/>
                <a:gd name="T72" fmla="*/ 42 w 60"/>
                <a:gd name="T73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42" y="36"/>
                  </a:moveTo>
                  <a:lnTo>
                    <a:pt x="42" y="36"/>
                  </a:lnTo>
                  <a:lnTo>
                    <a:pt x="37" y="60"/>
                  </a:lnTo>
                  <a:lnTo>
                    <a:pt x="58" y="60"/>
                  </a:lnTo>
                  <a:lnTo>
                    <a:pt x="59" y="57"/>
                  </a:lnTo>
                  <a:lnTo>
                    <a:pt x="58" y="57"/>
                  </a:lnTo>
                  <a:lnTo>
                    <a:pt x="54" y="57"/>
                  </a:lnTo>
                  <a:cubicBezTo>
                    <a:pt x="51" y="56"/>
                    <a:pt x="50" y="56"/>
                    <a:pt x="50" y="54"/>
                  </a:cubicBezTo>
                  <a:cubicBezTo>
                    <a:pt x="50" y="53"/>
                    <a:pt x="50" y="52"/>
                    <a:pt x="50" y="52"/>
                  </a:cubicBezTo>
                  <a:lnTo>
                    <a:pt x="51" y="46"/>
                  </a:lnTo>
                  <a:lnTo>
                    <a:pt x="60" y="0"/>
                  </a:lnTo>
                  <a:lnTo>
                    <a:pt x="39" y="0"/>
                  </a:lnTo>
                  <a:lnTo>
                    <a:pt x="38" y="3"/>
                  </a:lnTo>
                  <a:lnTo>
                    <a:pt x="39" y="4"/>
                  </a:lnTo>
                  <a:lnTo>
                    <a:pt x="43" y="4"/>
                  </a:lnTo>
                  <a:cubicBezTo>
                    <a:pt x="47" y="4"/>
                    <a:pt x="47" y="4"/>
                    <a:pt x="47" y="7"/>
                  </a:cubicBezTo>
                  <a:cubicBezTo>
                    <a:pt x="47" y="7"/>
                    <a:pt x="47" y="8"/>
                    <a:pt x="47" y="9"/>
                  </a:cubicBezTo>
                  <a:lnTo>
                    <a:pt x="46" y="14"/>
                  </a:lnTo>
                  <a:lnTo>
                    <a:pt x="44" y="27"/>
                  </a:lnTo>
                  <a:lnTo>
                    <a:pt x="42" y="29"/>
                  </a:lnTo>
                  <a:cubicBezTo>
                    <a:pt x="33" y="41"/>
                    <a:pt x="32" y="43"/>
                    <a:pt x="27" y="47"/>
                  </a:cubicBezTo>
                  <a:cubicBezTo>
                    <a:pt x="22" y="51"/>
                    <a:pt x="19" y="53"/>
                    <a:pt x="16" y="53"/>
                  </a:cubicBezTo>
                  <a:cubicBezTo>
                    <a:pt x="14" y="53"/>
                    <a:pt x="12" y="51"/>
                    <a:pt x="12" y="49"/>
                  </a:cubicBezTo>
                  <a:cubicBezTo>
                    <a:pt x="12" y="49"/>
                    <a:pt x="12" y="48"/>
                    <a:pt x="12" y="47"/>
                  </a:cubicBezTo>
                  <a:lnTo>
                    <a:pt x="13" y="4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4"/>
                  </a:lnTo>
                  <a:cubicBezTo>
                    <a:pt x="8" y="4"/>
                    <a:pt x="9" y="4"/>
                    <a:pt x="9" y="7"/>
                  </a:cubicBezTo>
                  <a:cubicBezTo>
                    <a:pt x="9" y="7"/>
                    <a:pt x="9" y="8"/>
                    <a:pt x="8" y="9"/>
                  </a:cubicBezTo>
                  <a:lnTo>
                    <a:pt x="8" y="14"/>
                  </a:lnTo>
                  <a:lnTo>
                    <a:pt x="2" y="43"/>
                  </a:lnTo>
                  <a:cubicBezTo>
                    <a:pt x="1" y="47"/>
                    <a:pt x="1" y="50"/>
                    <a:pt x="1" y="51"/>
                  </a:cubicBezTo>
                  <a:cubicBezTo>
                    <a:pt x="1" y="57"/>
                    <a:pt x="5" y="62"/>
                    <a:pt x="11" y="62"/>
                  </a:cubicBezTo>
                  <a:cubicBezTo>
                    <a:pt x="20" y="62"/>
                    <a:pt x="32" y="52"/>
                    <a:pt x="42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7" name="Freeform 18">
              <a:extLst>
                <a:ext uri="{FF2B5EF4-FFF2-40B4-BE49-F238E27FC236}">
                  <a16:creationId xmlns:a16="http://schemas.microsoft.com/office/drawing/2014/main" id="{AEA1050F-2B42-4A2A-A4FC-96A793A0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1088"/>
              <a:ext cx="24" cy="76"/>
            </a:xfrm>
            <a:custGeom>
              <a:avLst/>
              <a:gdLst>
                <a:gd name="T0" fmla="*/ 28 w 28"/>
                <a:gd name="T1" fmla="*/ 0 h 87"/>
                <a:gd name="T2" fmla="*/ 28 w 28"/>
                <a:gd name="T3" fmla="*/ 0 h 87"/>
                <a:gd name="T4" fmla="*/ 7 w 28"/>
                <a:gd name="T5" fmla="*/ 0 h 87"/>
                <a:gd name="T6" fmla="*/ 6 w 28"/>
                <a:gd name="T7" fmla="*/ 3 h 87"/>
                <a:gd name="T8" fmla="*/ 7 w 28"/>
                <a:gd name="T9" fmla="*/ 3 h 87"/>
                <a:gd name="T10" fmla="*/ 11 w 28"/>
                <a:gd name="T11" fmla="*/ 3 h 87"/>
                <a:gd name="T12" fmla="*/ 15 w 28"/>
                <a:gd name="T13" fmla="*/ 6 h 87"/>
                <a:gd name="T14" fmla="*/ 15 w 28"/>
                <a:gd name="T15" fmla="*/ 8 h 87"/>
                <a:gd name="T16" fmla="*/ 14 w 28"/>
                <a:gd name="T17" fmla="*/ 14 h 87"/>
                <a:gd name="T18" fmla="*/ 0 w 28"/>
                <a:gd name="T19" fmla="*/ 87 h 87"/>
                <a:gd name="T20" fmla="*/ 21 w 28"/>
                <a:gd name="T21" fmla="*/ 87 h 87"/>
                <a:gd name="T22" fmla="*/ 22 w 28"/>
                <a:gd name="T23" fmla="*/ 84 h 87"/>
                <a:gd name="T24" fmla="*/ 21 w 28"/>
                <a:gd name="T25" fmla="*/ 84 h 87"/>
                <a:gd name="T26" fmla="*/ 17 w 28"/>
                <a:gd name="T27" fmla="*/ 84 h 87"/>
                <a:gd name="T28" fmla="*/ 13 w 28"/>
                <a:gd name="T29" fmla="*/ 81 h 87"/>
                <a:gd name="T30" fmla="*/ 13 w 28"/>
                <a:gd name="T31" fmla="*/ 79 h 87"/>
                <a:gd name="T32" fmla="*/ 13 w 28"/>
                <a:gd name="T33" fmla="*/ 73 h 87"/>
                <a:gd name="T34" fmla="*/ 28 w 28"/>
                <a:gd name="T3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87">
                  <a:moveTo>
                    <a:pt x="28" y="0"/>
                  </a:moveTo>
                  <a:lnTo>
                    <a:pt x="28" y="0"/>
                  </a:lnTo>
                  <a:lnTo>
                    <a:pt x="7" y="0"/>
                  </a:lnTo>
                  <a:lnTo>
                    <a:pt x="6" y="3"/>
                  </a:lnTo>
                  <a:lnTo>
                    <a:pt x="7" y="3"/>
                  </a:lnTo>
                  <a:lnTo>
                    <a:pt x="11" y="3"/>
                  </a:lnTo>
                  <a:cubicBezTo>
                    <a:pt x="15" y="4"/>
                    <a:pt x="15" y="4"/>
                    <a:pt x="15" y="6"/>
                  </a:cubicBezTo>
                  <a:cubicBezTo>
                    <a:pt x="15" y="7"/>
                    <a:pt x="15" y="8"/>
                    <a:pt x="15" y="8"/>
                  </a:cubicBezTo>
                  <a:lnTo>
                    <a:pt x="14" y="14"/>
                  </a:lnTo>
                  <a:lnTo>
                    <a:pt x="0" y="87"/>
                  </a:lnTo>
                  <a:lnTo>
                    <a:pt x="21" y="87"/>
                  </a:lnTo>
                  <a:lnTo>
                    <a:pt x="22" y="84"/>
                  </a:lnTo>
                  <a:lnTo>
                    <a:pt x="21" y="84"/>
                  </a:lnTo>
                  <a:lnTo>
                    <a:pt x="17" y="84"/>
                  </a:lnTo>
                  <a:cubicBezTo>
                    <a:pt x="13" y="83"/>
                    <a:pt x="13" y="83"/>
                    <a:pt x="13" y="81"/>
                  </a:cubicBezTo>
                  <a:cubicBezTo>
                    <a:pt x="13" y="80"/>
                    <a:pt x="13" y="79"/>
                    <a:pt x="13" y="79"/>
                  </a:cubicBezTo>
                  <a:lnTo>
                    <a:pt x="13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8" name="Freeform 19">
              <a:extLst>
                <a:ext uri="{FF2B5EF4-FFF2-40B4-BE49-F238E27FC236}">
                  <a16:creationId xmlns:a16="http://schemas.microsoft.com/office/drawing/2014/main" id="{1C305370-991B-402A-999F-86CF50546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1099"/>
              <a:ext cx="33" cy="67"/>
            </a:xfrm>
            <a:custGeom>
              <a:avLst/>
              <a:gdLst>
                <a:gd name="T0" fmla="*/ 20 w 37"/>
                <a:gd name="T1" fmla="*/ 18 h 76"/>
                <a:gd name="T2" fmla="*/ 20 w 37"/>
                <a:gd name="T3" fmla="*/ 18 h 76"/>
                <a:gd name="T4" fmla="*/ 36 w 37"/>
                <a:gd name="T5" fmla="*/ 18 h 76"/>
                <a:gd name="T6" fmla="*/ 37 w 37"/>
                <a:gd name="T7" fmla="*/ 14 h 76"/>
                <a:gd name="T8" fmla="*/ 21 w 37"/>
                <a:gd name="T9" fmla="*/ 14 h 76"/>
                <a:gd name="T10" fmla="*/ 24 w 37"/>
                <a:gd name="T11" fmla="*/ 0 h 76"/>
                <a:gd name="T12" fmla="*/ 12 w 37"/>
                <a:gd name="T13" fmla="*/ 3 h 76"/>
                <a:gd name="T14" fmla="*/ 10 w 37"/>
                <a:gd name="T15" fmla="*/ 14 h 76"/>
                <a:gd name="T16" fmla="*/ 1 w 37"/>
                <a:gd name="T17" fmla="*/ 14 h 76"/>
                <a:gd name="T18" fmla="*/ 0 w 37"/>
                <a:gd name="T19" fmla="*/ 18 h 76"/>
                <a:gd name="T20" fmla="*/ 9 w 37"/>
                <a:gd name="T21" fmla="*/ 18 h 76"/>
                <a:gd name="T22" fmla="*/ 2 w 37"/>
                <a:gd name="T23" fmla="*/ 57 h 76"/>
                <a:gd name="T24" fmla="*/ 1 w 37"/>
                <a:gd name="T25" fmla="*/ 62 h 76"/>
                <a:gd name="T26" fmla="*/ 15 w 37"/>
                <a:gd name="T27" fmla="*/ 76 h 76"/>
                <a:gd name="T28" fmla="*/ 24 w 37"/>
                <a:gd name="T29" fmla="*/ 74 h 76"/>
                <a:gd name="T30" fmla="*/ 25 w 37"/>
                <a:gd name="T31" fmla="*/ 69 h 76"/>
                <a:gd name="T32" fmla="*/ 18 w 37"/>
                <a:gd name="T33" fmla="*/ 71 h 76"/>
                <a:gd name="T34" fmla="*/ 12 w 37"/>
                <a:gd name="T35" fmla="*/ 64 h 76"/>
                <a:gd name="T36" fmla="*/ 12 w 37"/>
                <a:gd name="T37" fmla="*/ 58 h 76"/>
                <a:gd name="T38" fmla="*/ 20 w 37"/>
                <a:gd name="T39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76">
                  <a:moveTo>
                    <a:pt x="20" y="18"/>
                  </a:moveTo>
                  <a:lnTo>
                    <a:pt x="20" y="18"/>
                  </a:lnTo>
                  <a:lnTo>
                    <a:pt x="36" y="18"/>
                  </a:lnTo>
                  <a:lnTo>
                    <a:pt x="37" y="14"/>
                  </a:lnTo>
                  <a:lnTo>
                    <a:pt x="21" y="14"/>
                  </a:lnTo>
                  <a:lnTo>
                    <a:pt x="24" y="0"/>
                  </a:lnTo>
                  <a:lnTo>
                    <a:pt x="12" y="3"/>
                  </a:lnTo>
                  <a:lnTo>
                    <a:pt x="10" y="14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2" y="57"/>
                  </a:lnTo>
                  <a:cubicBezTo>
                    <a:pt x="1" y="59"/>
                    <a:pt x="1" y="61"/>
                    <a:pt x="1" y="62"/>
                  </a:cubicBezTo>
                  <a:cubicBezTo>
                    <a:pt x="1" y="70"/>
                    <a:pt x="7" y="76"/>
                    <a:pt x="15" y="76"/>
                  </a:cubicBezTo>
                  <a:cubicBezTo>
                    <a:pt x="18" y="76"/>
                    <a:pt x="20" y="75"/>
                    <a:pt x="24" y="74"/>
                  </a:cubicBezTo>
                  <a:lnTo>
                    <a:pt x="25" y="69"/>
                  </a:lnTo>
                  <a:cubicBezTo>
                    <a:pt x="22" y="70"/>
                    <a:pt x="20" y="71"/>
                    <a:pt x="18" y="71"/>
                  </a:cubicBezTo>
                  <a:cubicBezTo>
                    <a:pt x="14" y="71"/>
                    <a:pt x="12" y="68"/>
                    <a:pt x="12" y="64"/>
                  </a:cubicBezTo>
                  <a:cubicBezTo>
                    <a:pt x="12" y="62"/>
                    <a:pt x="12" y="60"/>
                    <a:pt x="12" y="58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9" name="Freeform 20">
              <a:extLst>
                <a:ext uri="{FF2B5EF4-FFF2-40B4-BE49-F238E27FC236}">
                  <a16:creationId xmlns:a16="http://schemas.microsoft.com/office/drawing/2014/main" id="{96DD24FF-CA59-4858-98F3-0FF30589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" y="1092"/>
              <a:ext cx="23" cy="72"/>
            </a:xfrm>
            <a:custGeom>
              <a:avLst/>
              <a:gdLst>
                <a:gd name="T0" fmla="*/ 23 w 27"/>
                <a:gd name="T1" fmla="*/ 22 h 82"/>
                <a:gd name="T2" fmla="*/ 23 w 27"/>
                <a:gd name="T3" fmla="*/ 22 h 82"/>
                <a:gd name="T4" fmla="*/ 2 w 27"/>
                <a:gd name="T5" fmla="*/ 22 h 82"/>
                <a:gd name="T6" fmla="*/ 1 w 27"/>
                <a:gd name="T7" fmla="*/ 25 h 82"/>
                <a:gd name="T8" fmla="*/ 2 w 27"/>
                <a:gd name="T9" fmla="*/ 26 h 82"/>
                <a:gd name="T10" fmla="*/ 6 w 27"/>
                <a:gd name="T11" fmla="*/ 26 h 82"/>
                <a:gd name="T12" fmla="*/ 10 w 27"/>
                <a:gd name="T13" fmla="*/ 29 h 82"/>
                <a:gd name="T14" fmla="*/ 10 w 27"/>
                <a:gd name="T15" fmla="*/ 31 h 82"/>
                <a:gd name="T16" fmla="*/ 9 w 27"/>
                <a:gd name="T17" fmla="*/ 36 h 82"/>
                <a:gd name="T18" fmla="*/ 0 w 27"/>
                <a:gd name="T19" fmla="*/ 82 h 82"/>
                <a:gd name="T20" fmla="*/ 21 w 27"/>
                <a:gd name="T21" fmla="*/ 82 h 82"/>
                <a:gd name="T22" fmla="*/ 22 w 27"/>
                <a:gd name="T23" fmla="*/ 79 h 82"/>
                <a:gd name="T24" fmla="*/ 21 w 27"/>
                <a:gd name="T25" fmla="*/ 79 h 82"/>
                <a:gd name="T26" fmla="*/ 17 w 27"/>
                <a:gd name="T27" fmla="*/ 79 h 82"/>
                <a:gd name="T28" fmla="*/ 13 w 27"/>
                <a:gd name="T29" fmla="*/ 76 h 82"/>
                <a:gd name="T30" fmla="*/ 13 w 27"/>
                <a:gd name="T31" fmla="*/ 74 h 82"/>
                <a:gd name="T32" fmla="*/ 14 w 27"/>
                <a:gd name="T33" fmla="*/ 68 h 82"/>
                <a:gd name="T34" fmla="*/ 23 w 27"/>
                <a:gd name="T35" fmla="*/ 22 h 82"/>
                <a:gd name="T36" fmla="*/ 27 w 27"/>
                <a:gd name="T37" fmla="*/ 0 h 82"/>
                <a:gd name="T38" fmla="*/ 27 w 27"/>
                <a:gd name="T39" fmla="*/ 0 h 82"/>
                <a:gd name="T40" fmla="*/ 16 w 27"/>
                <a:gd name="T41" fmla="*/ 0 h 82"/>
                <a:gd name="T42" fmla="*/ 14 w 27"/>
                <a:gd name="T43" fmla="*/ 11 h 82"/>
                <a:gd name="T44" fmla="*/ 25 w 27"/>
                <a:gd name="T45" fmla="*/ 11 h 82"/>
                <a:gd name="T46" fmla="*/ 27 w 27"/>
                <a:gd name="T4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82">
                  <a:moveTo>
                    <a:pt x="23" y="22"/>
                  </a:moveTo>
                  <a:lnTo>
                    <a:pt x="23" y="22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2" y="26"/>
                  </a:lnTo>
                  <a:lnTo>
                    <a:pt x="6" y="26"/>
                  </a:lnTo>
                  <a:cubicBezTo>
                    <a:pt x="10" y="26"/>
                    <a:pt x="10" y="26"/>
                    <a:pt x="10" y="29"/>
                  </a:cubicBezTo>
                  <a:cubicBezTo>
                    <a:pt x="10" y="29"/>
                    <a:pt x="10" y="30"/>
                    <a:pt x="10" y="31"/>
                  </a:cubicBezTo>
                  <a:lnTo>
                    <a:pt x="9" y="3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2" y="79"/>
                  </a:lnTo>
                  <a:lnTo>
                    <a:pt x="21" y="79"/>
                  </a:lnTo>
                  <a:lnTo>
                    <a:pt x="17" y="79"/>
                  </a:lnTo>
                  <a:cubicBezTo>
                    <a:pt x="13" y="78"/>
                    <a:pt x="13" y="78"/>
                    <a:pt x="13" y="76"/>
                  </a:cubicBezTo>
                  <a:cubicBezTo>
                    <a:pt x="13" y="75"/>
                    <a:pt x="13" y="74"/>
                    <a:pt x="13" y="74"/>
                  </a:cubicBezTo>
                  <a:lnTo>
                    <a:pt x="14" y="68"/>
                  </a:lnTo>
                  <a:lnTo>
                    <a:pt x="23" y="22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16" y="0"/>
                  </a:lnTo>
                  <a:lnTo>
                    <a:pt x="14" y="11"/>
                  </a:lnTo>
                  <a:lnTo>
                    <a:pt x="25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0" name="Freeform 21">
              <a:extLst>
                <a:ext uri="{FF2B5EF4-FFF2-40B4-BE49-F238E27FC236}">
                  <a16:creationId xmlns:a16="http://schemas.microsoft.com/office/drawing/2014/main" id="{813EB94F-17A2-4557-8310-D08B0D09F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0" y="1110"/>
              <a:ext cx="57" cy="74"/>
            </a:xfrm>
            <a:custGeom>
              <a:avLst/>
              <a:gdLst>
                <a:gd name="T0" fmla="*/ 22 w 65"/>
                <a:gd name="T1" fmla="*/ 26 h 83"/>
                <a:gd name="T2" fmla="*/ 22 w 65"/>
                <a:gd name="T3" fmla="*/ 26 h 83"/>
                <a:gd name="T4" fmla="*/ 27 w 65"/>
                <a:gd name="T5" fmla="*/ 1 h 83"/>
                <a:gd name="T6" fmla="*/ 6 w 65"/>
                <a:gd name="T7" fmla="*/ 1 h 83"/>
                <a:gd name="T8" fmla="*/ 5 w 65"/>
                <a:gd name="T9" fmla="*/ 4 h 83"/>
                <a:gd name="T10" fmla="*/ 6 w 65"/>
                <a:gd name="T11" fmla="*/ 5 h 83"/>
                <a:gd name="T12" fmla="*/ 10 w 65"/>
                <a:gd name="T13" fmla="*/ 5 h 83"/>
                <a:gd name="T14" fmla="*/ 14 w 65"/>
                <a:gd name="T15" fmla="*/ 8 h 83"/>
                <a:gd name="T16" fmla="*/ 14 w 65"/>
                <a:gd name="T17" fmla="*/ 10 h 83"/>
                <a:gd name="T18" fmla="*/ 13 w 65"/>
                <a:gd name="T19" fmla="*/ 15 h 83"/>
                <a:gd name="T20" fmla="*/ 0 w 65"/>
                <a:gd name="T21" fmla="*/ 83 h 83"/>
                <a:gd name="T22" fmla="*/ 11 w 65"/>
                <a:gd name="T23" fmla="*/ 83 h 83"/>
                <a:gd name="T24" fmla="*/ 15 w 65"/>
                <a:gd name="T25" fmla="*/ 61 h 83"/>
                <a:gd name="T26" fmla="*/ 17 w 65"/>
                <a:gd name="T27" fmla="*/ 62 h 83"/>
                <a:gd name="T28" fmla="*/ 25 w 65"/>
                <a:gd name="T29" fmla="*/ 63 h 83"/>
                <a:gd name="T30" fmla="*/ 52 w 65"/>
                <a:gd name="T31" fmla="*/ 47 h 83"/>
                <a:gd name="T32" fmla="*/ 65 w 65"/>
                <a:gd name="T33" fmla="*/ 13 h 83"/>
                <a:gd name="T34" fmla="*/ 53 w 65"/>
                <a:gd name="T35" fmla="*/ 0 h 83"/>
                <a:gd name="T36" fmla="*/ 31 w 65"/>
                <a:gd name="T37" fmla="*/ 14 h 83"/>
                <a:gd name="T38" fmla="*/ 22 w 65"/>
                <a:gd name="T39" fmla="*/ 26 h 83"/>
                <a:gd name="T40" fmla="*/ 20 w 65"/>
                <a:gd name="T41" fmla="*/ 35 h 83"/>
                <a:gd name="T42" fmla="*/ 20 w 65"/>
                <a:gd name="T43" fmla="*/ 35 h 83"/>
                <a:gd name="T44" fmla="*/ 37 w 65"/>
                <a:gd name="T45" fmla="*/ 14 h 83"/>
                <a:gd name="T46" fmla="*/ 48 w 65"/>
                <a:gd name="T47" fmla="*/ 8 h 83"/>
                <a:gd name="T48" fmla="*/ 53 w 65"/>
                <a:gd name="T49" fmla="*/ 16 h 83"/>
                <a:gd name="T50" fmla="*/ 45 w 65"/>
                <a:gd name="T51" fmla="*/ 48 h 83"/>
                <a:gd name="T52" fmla="*/ 30 w 65"/>
                <a:gd name="T53" fmla="*/ 57 h 83"/>
                <a:gd name="T54" fmla="*/ 16 w 65"/>
                <a:gd name="T55" fmla="*/ 54 h 83"/>
                <a:gd name="T56" fmla="*/ 20 w 65"/>
                <a:gd name="T57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83">
                  <a:moveTo>
                    <a:pt x="22" y="26"/>
                  </a:moveTo>
                  <a:lnTo>
                    <a:pt x="22" y="26"/>
                  </a:lnTo>
                  <a:lnTo>
                    <a:pt x="27" y="1"/>
                  </a:lnTo>
                  <a:lnTo>
                    <a:pt x="6" y="1"/>
                  </a:lnTo>
                  <a:lnTo>
                    <a:pt x="5" y="4"/>
                  </a:lnTo>
                  <a:lnTo>
                    <a:pt x="6" y="5"/>
                  </a:lnTo>
                  <a:lnTo>
                    <a:pt x="10" y="5"/>
                  </a:lnTo>
                  <a:cubicBezTo>
                    <a:pt x="14" y="5"/>
                    <a:pt x="14" y="5"/>
                    <a:pt x="14" y="8"/>
                  </a:cubicBezTo>
                  <a:cubicBezTo>
                    <a:pt x="14" y="8"/>
                    <a:pt x="14" y="9"/>
                    <a:pt x="14" y="10"/>
                  </a:cubicBezTo>
                  <a:lnTo>
                    <a:pt x="13" y="15"/>
                  </a:lnTo>
                  <a:lnTo>
                    <a:pt x="0" y="83"/>
                  </a:lnTo>
                  <a:lnTo>
                    <a:pt x="11" y="83"/>
                  </a:lnTo>
                  <a:lnTo>
                    <a:pt x="15" y="61"/>
                  </a:lnTo>
                  <a:lnTo>
                    <a:pt x="17" y="62"/>
                  </a:lnTo>
                  <a:cubicBezTo>
                    <a:pt x="21" y="63"/>
                    <a:pt x="22" y="63"/>
                    <a:pt x="25" y="63"/>
                  </a:cubicBezTo>
                  <a:cubicBezTo>
                    <a:pt x="34" y="63"/>
                    <a:pt x="44" y="57"/>
                    <a:pt x="52" y="47"/>
                  </a:cubicBezTo>
                  <a:cubicBezTo>
                    <a:pt x="60" y="38"/>
                    <a:pt x="65" y="24"/>
                    <a:pt x="65" y="13"/>
                  </a:cubicBezTo>
                  <a:cubicBezTo>
                    <a:pt x="65" y="5"/>
                    <a:pt x="60" y="0"/>
                    <a:pt x="53" y="0"/>
                  </a:cubicBezTo>
                  <a:cubicBezTo>
                    <a:pt x="46" y="0"/>
                    <a:pt x="39" y="4"/>
                    <a:pt x="31" y="14"/>
                  </a:cubicBezTo>
                  <a:cubicBezTo>
                    <a:pt x="27" y="19"/>
                    <a:pt x="25" y="21"/>
                    <a:pt x="22" y="26"/>
                  </a:cubicBezTo>
                  <a:close/>
                  <a:moveTo>
                    <a:pt x="20" y="35"/>
                  </a:moveTo>
                  <a:lnTo>
                    <a:pt x="20" y="35"/>
                  </a:lnTo>
                  <a:cubicBezTo>
                    <a:pt x="27" y="24"/>
                    <a:pt x="30" y="20"/>
                    <a:pt x="37" y="14"/>
                  </a:cubicBezTo>
                  <a:cubicBezTo>
                    <a:pt x="42" y="10"/>
                    <a:pt x="45" y="8"/>
                    <a:pt x="48" y="8"/>
                  </a:cubicBezTo>
                  <a:cubicBezTo>
                    <a:pt x="52" y="8"/>
                    <a:pt x="53" y="10"/>
                    <a:pt x="53" y="16"/>
                  </a:cubicBezTo>
                  <a:cubicBezTo>
                    <a:pt x="53" y="26"/>
                    <a:pt x="50" y="39"/>
                    <a:pt x="45" y="48"/>
                  </a:cubicBezTo>
                  <a:cubicBezTo>
                    <a:pt x="41" y="54"/>
                    <a:pt x="36" y="57"/>
                    <a:pt x="30" y="57"/>
                  </a:cubicBezTo>
                  <a:cubicBezTo>
                    <a:pt x="26" y="57"/>
                    <a:pt x="20" y="56"/>
                    <a:pt x="16" y="54"/>
                  </a:cubicBezTo>
                  <a:lnTo>
                    <a:pt x="2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1" name="Freeform 22">
              <a:extLst>
                <a:ext uri="{FF2B5EF4-FFF2-40B4-BE49-F238E27FC236}">
                  <a16:creationId xmlns:a16="http://schemas.microsoft.com/office/drawing/2014/main" id="{650BE42D-32B1-47C0-9AC9-B94F867B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1088"/>
              <a:ext cx="26" cy="76"/>
            </a:xfrm>
            <a:custGeom>
              <a:avLst/>
              <a:gdLst>
                <a:gd name="T0" fmla="*/ 29 w 29"/>
                <a:gd name="T1" fmla="*/ 0 h 87"/>
                <a:gd name="T2" fmla="*/ 29 w 29"/>
                <a:gd name="T3" fmla="*/ 0 h 87"/>
                <a:gd name="T4" fmla="*/ 8 w 29"/>
                <a:gd name="T5" fmla="*/ 0 h 87"/>
                <a:gd name="T6" fmla="*/ 7 w 29"/>
                <a:gd name="T7" fmla="*/ 3 h 87"/>
                <a:gd name="T8" fmla="*/ 8 w 29"/>
                <a:gd name="T9" fmla="*/ 3 h 87"/>
                <a:gd name="T10" fmla="*/ 12 w 29"/>
                <a:gd name="T11" fmla="*/ 3 h 87"/>
                <a:gd name="T12" fmla="*/ 16 w 29"/>
                <a:gd name="T13" fmla="*/ 6 h 87"/>
                <a:gd name="T14" fmla="*/ 16 w 29"/>
                <a:gd name="T15" fmla="*/ 8 h 87"/>
                <a:gd name="T16" fmla="*/ 15 w 29"/>
                <a:gd name="T17" fmla="*/ 14 h 87"/>
                <a:gd name="T18" fmla="*/ 0 w 29"/>
                <a:gd name="T19" fmla="*/ 87 h 87"/>
                <a:gd name="T20" fmla="*/ 22 w 29"/>
                <a:gd name="T21" fmla="*/ 87 h 87"/>
                <a:gd name="T22" fmla="*/ 22 w 29"/>
                <a:gd name="T23" fmla="*/ 84 h 87"/>
                <a:gd name="T24" fmla="*/ 21 w 29"/>
                <a:gd name="T25" fmla="*/ 84 h 87"/>
                <a:gd name="T26" fmla="*/ 18 w 29"/>
                <a:gd name="T27" fmla="*/ 84 h 87"/>
                <a:gd name="T28" fmla="*/ 13 w 29"/>
                <a:gd name="T29" fmla="*/ 81 h 87"/>
                <a:gd name="T30" fmla="*/ 14 w 29"/>
                <a:gd name="T31" fmla="*/ 79 h 87"/>
                <a:gd name="T32" fmla="*/ 14 w 29"/>
                <a:gd name="T33" fmla="*/ 73 h 87"/>
                <a:gd name="T34" fmla="*/ 29 w 29"/>
                <a:gd name="T3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87">
                  <a:moveTo>
                    <a:pt x="29" y="0"/>
                  </a:moveTo>
                  <a:lnTo>
                    <a:pt x="29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8" y="3"/>
                  </a:lnTo>
                  <a:lnTo>
                    <a:pt x="12" y="3"/>
                  </a:lnTo>
                  <a:cubicBezTo>
                    <a:pt x="15" y="4"/>
                    <a:pt x="16" y="4"/>
                    <a:pt x="16" y="6"/>
                  </a:cubicBezTo>
                  <a:cubicBezTo>
                    <a:pt x="16" y="7"/>
                    <a:pt x="16" y="8"/>
                    <a:pt x="16" y="8"/>
                  </a:cubicBezTo>
                  <a:lnTo>
                    <a:pt x="15" y="14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22" y="84"/>
                  </a:lnTo>
                  <a:lnTo>
                    <a:pt x="21" y="84"/>
                  </a:lnTo>
                  <a:lnTo>
                    <a:pt x="18" y="84"/>
                  </a:lnTo>
                  <a:cubicBezTo>
                    <a:pt x="14" y="83"/>
                    <a:pt x="13" y="83"/>
                    <a:pt x="13" y="81"/>
                  </a:cubicBezTo>
                  <a:cubicBezTo>
                    <a:pt x="13" y="80"/>
                    <a:pt x="14" y="79"/>
                    <a:pt x="14" y="79"/>
                  </a:cubicBezTo>
                  <a:lnTo>
                    <a:pt x="14" y="7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2" name="Freeform 23">
              <a:extLst>
                <a:ext uri="{FF2B5EF4-FFF2-40B4-BE49-F238E27FC236}">
                  <a16:creationId xmlns:a16="http://schemas.microsoft.com/office/drawing/2014/main" id="{A6E7C5DE-3460-4482-B55F-703048B34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" y="1110"/>
              <a:ext cx="43" cy="56"/>
            </a:xfrm>
            <a:custGeom>
              <a:avLst/>
              <a:gdLst>
                <a:gd name="T0" fmla="*/ 49 w 49"/>
                <a:gd name="T1" fmla="*/ 47 h 63"/>
                <a:gd name="T2" fmla="*/ 49 w 49"/>
                <a:gd name="T3" fmla="*/ 47 h 63"/>
                <a:gd name="T4" fmla="*/ 40 w 49"/>
                <a:gd name="T5" fmla="*/ 52 h 63"/>
                <a:gd name="T6" fmla="*/ 25 w 49"/>
                <a:gd name="T7" fmla="*/ 56 h 63"/>
                <a:gd name="T8" fmla="*/ 11 w 49"/>
                <a:gd name="T9" fmla="*/ 40 h 63"/>
                <a:gd name="T10" fmla="*/ 11 w 49"/>
                <a:gd name="T11" fmla="*/ 38 h 63"/>
                <a:gd name="T12" fmla="*/ 31 w 49"/>
                <a:gd name="T13" fmla="*/ 34 h 63"/>
                <a:gd name="T14" fmla="*/ 41 w 49"/>
                <a:gd name="T15" fmla="*/ 28 h 63"/>
                <a:gd name="T16" fmla="*/ 49 w 49"/>
                <a:gd name="T17" fmla="*/ 11 h 63"/>
                <a:gd name="T18" fmla="*/ 37 w 49"/>
                <a:gd name="T19" fmla="*/ 0 h 63"/>
                <a:gd name="T20" fmla="*/ 0 w 49"/>
                <a:gd name="T21" fmla="*/ 42 h 63"/>
                <a:gd name="T22" fmla="*/ 18 w 49"/>
                <a:gd name="T23" fmla="*/ 63 h 63"/>
                <a:gd name="T24" fmla="*/ 44 w 49"/>
                <a:gd name="T25" fmla="*/ 54 h 63"/>
                <a:gd name="T26" fmla="*/ 48 w 49"/>
                <a:gd name="T27" fmla="*/ 52 h 63"/>
                <a:gd name="T28" fmla="*/ 49 w 49"/>
                <a:gd name="T29" fmla="*/ 47 h 63"/>
                <a:gd name="T30" fmla="*/ 12 w 49"/>
                <a:gd name="T31" fmla="*/ 34 h 63"/>
                <a:gd name="T32" fmla="*/ 12 w 49"/>
                <a:gd name="T33" fmla="*/ 34 h 63"/>
                <a:gd name="T34" fmla="*/ 31 w 49"/>
                <a:gd name="T35" fmla="*/ 4 h 63"/>
                <a:gd name="T36" fmla="*/ 39 w 49"/>
                <a:gd name="T37" fmla="*/ 13 h 63"/>
                <a:gd name="T38" fmla="*/ 28 w 49"/>
                <a:gd name="T39" fmla="*/ 30 h 63"/>
                <a:gd name="T40" fmla="*/ 12 w 49"/>
                <a:gd name="T41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63">
                  <a:moveTo>
                    <a:pt x="49" y="47"/>
                  </a:moveTo>
                  <a:lnTo>
                    <a:pt x="49" y="47"/>
                  </a:lnTo>
                  <a:cubicBezTo>
                    <a:pt x="46" y="49"/>
                    <a:pt x="44" y="50"/>
                    <a:pt x="40" y="52"/>
                  </a:cubicBezTo>
                  <a:cubicBezTo>
                    <a:pt x="33" y="55"/>
                    <a:pt x="29" y="56"/>
                    <a:pt x="25" y="56"/>
                  </a:cubicBezTo>
                  <a:cubicBezTo>
                    <a:pt x="16" y="56"/>
                    <a:pt x="11" y="50"/>
                    <a:pt x="11" y="40"/>
                  </a:cubicBezTo>
                  <a:lnTo>
                    <a:pt x="11" y="38"/>
                  </a:lnTo>
                  <a:cubicBezTo>
                    <a:pt x="21" y="37"/>
                    <a:pt x="25" y="36"/>
                    <a:pt x="31" y="34"/>
                  </a:cubicBezTo>
                  <a:cubicBezTo>
                    <a:pt x="35" y="32"/>
                    <a:pt x="38" y="30"/>
                    <a:pt x="41" y="28"/>
                  </a:cubicBezTo>
                  <a:cubicBezTo>
                    <a:pt x="46" y="23"/>
                    <a:pt x="49" y="17"/>
                    <a:pt x="49" y="11"/>
                  </a:cubicBezTo>
                  <a:cubicBezTo>
                    <a:pt x="49" y="4"/>
                    <a:pt x="44" y="0"/>
                    <a:pt x="37" y="0"/>
                  </a:cubicBezTo>
                  <a:cubicBezTo>
                    <a:pt x="18" y="0"/>
                    <a:pt x="0" y="20"/>
                    <a:pt x="0" y="42"/>
                  </a:cubicBezTo>
                  <a:cubicBezTo>
                    <a:pt x="0" y="55"/>
                    <a:pt x="7" y="63"/>
                    <a:pt x="18" y="63"/>
                  </a:cubicBezTo>
                  <a:cubicBezTo>
                    <a:pt x="26" y="63"/>
                    <a:pt x="35" y="60"/>
                    <a:pt x="44" y="54"/>
                  </a:cubicBezTo>
                  <a:cubicBezTo>
                    <a:pt x="45" y="54"/>
                    <a:pt x="46" y="53"/>
                    <a:pt x="48" y="52"/>
                  </a:cubicBezTo>
                  <a:lnTo>
                    <a:pt x="49" y="47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cubicBezTo>
                    <a:pt x="13" y="17"/>
                    <a:pt x="22" y="4"/>
                    <a:pt x="31" y="4"/>
                  </a:cubicBezTo>
                  <a:cubicBezTo>
                    <a:pt x="36" y="4"/>
                    <a:pt x="39" y="8"/>
                    <a:pt x="39" y="13"/>
                  </a:cubicBezTo>
                  <a:cubicBezTo>
                    <a:pt x="39" y="20"/>
                    <a:pt x="34" y="27"/>
                    <a:pt x="28" y="30"/>
                  </a:cubicBezTo>
                  <a:cubicBezTo>
                    <a:pt x="23" y="33"/>
                    <a:pt x="20" y="34"/>
                    <a:pt x="12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3" name="Freeform 24">
              <a:extLst>
                <a:ext uri="{FF2B5EF4-FFF2-40B4-BE49-F238E27FC236}">
                  <a16:creationId xmlns:a16="http://schemas.microsoft.com/office/drawing/2014/main" id="{724EDE06-FE67-409F-85D1-621CC51E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1090"/>
              <a:ext cx="67" cy="76"/>
            </a:xfrm>
            <a:custGeom>
              <a:avLst/>
              <a:gdLst>
                <a:gd name="T0" fmla="*/ 76 w 76"/>
                <a:gd name="T1" fmla="*/ 3 h 86"/>
                <a:gd name="T2" fmla="*/ 76 w 76"/>
                <a:gd name="T3" fmla="*/ 3 h 86"/>
                <a:gd name="T4" fmla="*/ 53 w 76"/>
                <a:gd name="T5" fmla="*/ 0 h 86"/>
                <a:gd name="T6" fmla="*/ 17 w 76"/>
                <a:gd name="T7" fmla="*/ 15 h 86"/>
                <a:gd name="T8" fmla="*/ 0 w 76"/>
                <a:gd name="T9" fmla="*/ 55 h 86"/>
                <a:gd name="T10" fmla="*/ 30 w 76"/>
                <a:gd name="T11" fmla="*/ 86 h 86"/>
                <a:gd name="T12" fmla="*/ 62 w 76"/>
                <a:gd name="T13" fmla="*/ 79 h 86"/>
                <a:gd name="T14" fmla="*/ 63 w 76"/>
                <a:gd name="T15" fmla="*/ 75 h 86"/>
                <a:gd name="T16" fmla="*/ 37 w 76"/>
                <a:gd name="T17" fmla="*/ 80 h 86"/>
                <a:gd name="T18" fmla="*/ 13 w 76"/>
                <a:gd name="T19" fmla="*/ 55 h 86"/>
                <a:gd name="T20" fmla="*/ 36 w 76"/>
                <a:gd name="T21" fmla="*/ 8 h 86"/>
                <a:gd name="T22" fmla="*/ 52 w 76"/>
                <a:gd name="T23" fmla="*/ 4 h 86"/>
                <a:gd name="T24" fmla="*/ 67 w 76"/>
                <a:gd name="T25" fmla="*/ 11 h 86"/>
                <a:gd name="T26" fmla="*/ 67 w 76"/>
                <a:gd name="T27" fmla="*/ 15 h 86"/>
                <a:gd name="T28" fmla="*/ 66 w 76"/>
                <a:gd name="T29" fmla="*/ 18 h 86"/>
                <a:gd name="T30" fmla="*/ 66 w 76"/>
                <a:gd name="T31" fmla="*/ 19 h 86"/>
                <a:gd name="T32" fmla="*/ 73 w 76"/>
                <a:gd name="T33" fmla="*/ 19 h 86"/>
                <a:gd name="T34" fmla="*/ 76 w 76"/>
                <a:gd name="T35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86">
                  <a:moveTo>
                    <a:pt x="76" y="3"/>
                  </a:moveTo>
                  <a:lnTo>
                    <a:pt x="76" y="3"/>
                  </a:lnTo>
                  <a:cubicBezTo>
                    <a:pt x="68" y="1"/>
                    <a:pt x="61" y="0"/>
                    <a:pt x="53" y="0"/>
                  </a:cubicBezTo>
                  <a:cubicBezTo>
                    <a:pt x="38" y="0"/>
                    <a:pt x="27" y="4"/>
                    <a:pt x="17" y="15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4"/>
                    <a:pt x="12" y="86"/>
                    <a:pt x="30" y="86"/>
                  </a:cubicBezTo>
                  <a:cubicBezTo>
                    <a:pt x="40" y="86"/>
                    <a:pt x="50" y="84"/>
                    <a:pt x="62" y="79"/>
                  </a:cubicBezTo>
                  <a:lnTo>
                    <a:pt x="63" y="75"/>
                  </a:lnTo>
                  <a:cubicBezTo>
                    <a:pt x="50" y="79"/>
                    <a:pt x="44" y="80"/>
                    <a:pt x="37" y="80"/>
                  </a:cubicBezTo>
                  <a:cubicBezTo>
                    <a:pt x="22" y="80"/>
                    <a:pt x="13" y="71"/>
                    <a:pt x="13" y="55"/>
                  </a:cubicBezTo>
                  <a:cubicBezTo>
                    <a:pt x="13" y="36"/>
                    <a:pt x="22" y="17"/>
                    <a:pt x="36" y="8"/>
                  </a:cubicBezTo>
                  <a:cubicBezTo>
                    <a:pt x="40" y="6"/>
                    <a:pt x="46" y="4"/>
                    <a:pt x="52" y="4"/>
                  </a:cubicBezTo>
                  <a:cubicBezTo>
                    <a:pt x="61" y="4"/>
                    <a:pt x="67" y="7"/>
                    <a:pt x="67" y="11"/>
                  </a:cubicBezTo>
                  <a:cubicBezTo>
                    <a:pt x="67" y="12"/>
                    <a:pt x="67" y="13"/>
                    <a:pt x="67" y="15"/>
                  </a:cubicBezTo>
                  <a:cubicBezTo>
                    <a:pt x="67" y="16"/>
                    <a:pt x="66" y="17"/>
                    <a:pt x="66" y="18"/>
                  </a:cubicBezTo>
                  <a:lnTo>
                    <a:pt x="66" y="19"/>
                  </a:lnTo>
                  <a:lnTo>
                    <a:pt x="73" y="19"/>
                  </a:lnTo>
                  <a:lnTo>
                    <a:pt x="76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4" name="Freeform 25">
              <a:extLst>
                <a:ext uri="{FF2B5EF4-FFF2-40B4-BE49-F238E27FC236}">
                  <a16:creationId xmlns:a16="http://schemas.microsoft.com/office/drawing/2014/main" id="{05D69D2C-CF80-4A22-A5EB-FF0594573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088"/>
              <a:ext cx="25" cy="76"/>
            </a:xfrm>
            <a:custGeom>
              <a:avLst/>
              <a:gdLst>
                <a:gd name="T0" fmla="*/ 28 w 28"/>
                <a:gd name="T1" fmla="*/ 0 h 87"/>
                <a:gd name="T2" fmla="*/ 28 w 28"/>
                <a:gd name="T3" fmla="*/ 0 h 87"/>
                <a:gd name="T4" fmla="*/ 7 w 28"/>
                <a:gd name="T5" fmla="*/ 0 h 87"/>
                <a:gd name="T6" fmla="*/ 7 w 28"/>
                <a:gd name="T7" fmla="*/ 3 h 87"/>
                <a:gd name="T8" fmla="*/ 7 w 28"/>
                <a:gd name="T9" fmla="*/ 3 h 87"/>
                <a:gd name="T10" fmla="*/ 11 w 28"/>
                <a:gd name="T11" fmla="*/ 3 h 87"/>
                <a:gd name="T12" fmla="*/ 16 w 28"/>
                <a:gd name="T13" fmla="*/ 6 h 87"/>
                <a:gd name="T14" fmla="*/ 15 w 28"/>
                <a:gd name="T15" fmla="*/ 8 h 87"/>
                <a:gd name="T16" fmla="*/ 15 w 28"/>
                <a:gd name="T17" fmla="*/ 14 h 87"/>
                <a:gd name="T18" fmla="*/ 0 w 28"/>
                <a:gd name="T19" fmla="*/ 87 h 87"/>
                <a:gd name="T20" fmla="*/ 21 w 28"/>
                <a:gd name="T21" fmla="*/ 87 h 87"/>
                <a:gd name="T22" fmla="*/ 22 w 28"/>
                <a:gd name="T23" fmla="*/ 84 h 87"/>
                <a:gd name="T24" fmla="*/ 21 w 28"/>
                <a:gd name="T25" fmla="*/ 84 h 87"/>
                <a:gd name="T26" fmla="*/ 17 w 28"/>
                <a:gd name="T27" fmla="*/ 84 h 87"/>
                <a:gd name="T28" fmla="*/ 13 w 28"/>
                <a:gd name="T29" fmla="*/ 81 h 87"/>
                <a:gd name="T30" fmla="*/ 13 w 28"/>
                <a:gd name="T31" fmla="*/ 79 h 87"/>
                <a:gd name="T32" fmla="*/ 14 w 28"/>
                <a:gd name="T33" fmla="*/ 73 h 87"/>
                <a:gd name="T34" fmla="*/ 28 w 28"/>
                <a:gd name="T3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87">
                  <a:moveTo>
                    <a:pt x="28" y="0"/>
                  </a:moveTo>
                  <a:lnTo>
                    <a:pt x="28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3"/>
                  </a:lnTo>
                  <a:cubicBezTo>
                    <a:pt x="15" y="4"/>
                    <a:pt x="16" y="4"/>
                    <a:pt x="16" y="6"/>
                  </a:cubicBezTo>
                  <a:cubicBezTo>
                    <a:pt x="16" y="7"/>
                    <a:pt x="15" y="8"/>
                    <a:pt x="15" y="8"/>
                  </a:cubicBezTo>
                  <a:lnTo>
                    <a:pt x="15" y="14"/>
                  </a:lnTo>
                  <a:lnTo>
                    <a:pt x="0" y="87"/>
                  </a:lnTo>
                  <a:lnTo>
                    <a:pt x="21" y="87"/>
                  </a:lnTo>
                  <a:lnTo>
                    <a:pt x="22" y="84"/>
                  </a:lnTo>
                  <a:lnTo>
                    <a:pt x="21" y="84"/>
                  </a:lnTo>
                  <a:lnTo>
                    <a:pt x="17" y="84"/>
                  </a:lnTo>
                  <a:cubicBezTo>
                    <a:pt x="13" y="83"/>
                    <a:pt x="13" y="83"/>
                    <a:pt x="13" y="81"/>
                  </a:cubicBezTo>
                  <a:cubicBezTo>
                    <a:pt x="13" y="80"/>
                    <a:pt x="13" y="79"/>
                    <a:pt x="13" y="79"/>
                  </a:cubicBezTo>
                  <a:lnTo>
                    <a:pt x="14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5" name="Freeform 26">
              <a:extLst>
                <a:ext uri="{FF2B5EF4-FFF2-40B4-BE49-F238E27FC236}">
                  <a16:creationId xmlns:a16="http://schemas.microsoft.com/office/drawing/2014/main" id="{583A1265-C2A1-4107-ADF1-BB3A00FD5A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" y="1110"/>
              <a:ext cx="54" cy="56"/>
            </a:xfrm>
            <a:custGeom>
              <a:avLst/>
              <a:gdLst>
                <a:gd name="T0" fmla="*/ 43 w 61"/>
                <a:gd name="T1" fmla="*/ 36 h 63"/>
                <a:gd name="T2" fmla="*/ 43 w 61"/>
                <a:gd name="T3" fmla="*/ 36 h 63"/>
                <a:gd name="T4" fmla="*/ 38 w 61"/>
                <a:gd name="T5" fmla="*/ 61 h 63"/>
                <a:gd name="T6" fmla="*/ 59 w 61"/>
                <a:gd name="T7" fmla="*/ 61 h 63"/>
                <a:gd name="T8" fmla="*/ 60 w 61"/>
                <a:gd name="T9" fmla="*/ 58 h 63"/>
                <a:gd name="T10" fmla="*/ 59 w 61"/>
                <a:gd name="T11" fmla="*/ 58 h 63"/>
                <a:gd name="T12" fmla="*/ 55 w 61"/>
                <a:gd name="T13" fmla="*/ 58 h 63"/>
                <a:gd name="T14" fmla="*/ 51 w 61"/>
                <a:gd name="T15" fmla="*/ 55 h 63"/>
                <a:gd name="T16" fmla="*/ 51 w 61"/>
                <a:gd name="T17" fmla="*/ 53 h 63"/>
                <a:gd name="T18" fmla="*/ 52 w 61"/>
                <a:gd name="T19" fmla="*/ 47 h 63"/>
                <a:gd name="T20" fmla="*/ 61 w 61"/>
                <a:gd name="T21" fmla="*/ 1 h 63"/>
                <a:gd name="T22" fmla="*/ 50 w 61"/>
                <a:gd name="T23" fmla="*/ 1 h 63"/>
                <a:gd name="T24" fmla="*/ 48 w 61"/>
                <a:gd name="T25" fmla="*/ 1 h 63"/>
                <a:gd name="T26" fmla="*/ 40 w 61"/>
                <a:gd name="T27" fmla="*/ 0 h 63"/>
                <a:gd name="T28" fmla="*/ 13 w 61"/>
                <a:gd name="T29" fmla="*/ 15 h 63"/>
                <a:gd name="T30" fmla="*/ 0 w 61"/>
                <a:gd name="T31" fmla="*/ 49 h 63"/>
                <a:gd name="T32" fmla="*/ 12 w 61"/>
                <a:gd name="T33" fmla="*/ 63 h 63"/>
                <a:gd name="T34" fmla="*/ 34 w 61"/>
                <a:gd name="T35" fmla="*/ 49 h 63"/>
                <a:gd name="T36" fmla="*/ 43 w 61"/>
                <a:gd name="T37" fmla="*/ 36 h 63"/>
                <a:gd name="T38" fmla="*/ 45 w 61"/>
                <a:gd name="T39" fmla="*/ 28 h 63"/>
                <a:gd name="T40" fmla="*/ 45 w 61"/>
                <a:gd name="T41" fmla="*/ 28 h 63"/>
                <a:gd name="T42" fmla="*/ 28 w 61"/>
                <a:gd name="T43" fmla="*/ 48 h 63"/>
                <a:gd name="T44" fmla="*/ 17 w 61"/>
                <a:gd name="T45" fmla="*/ 55 h 63"/>
                <a:gd name="T46" fmla="*/ 11 w 61"/>
                <a:gd name="T47" fmla="*/ 47 h 63"/>
                <a:gd name="T48" fmla="*/ 20 w 61"/>
                <a:gd name="T49" fmla="*/ 14 h 63"/>
                <a:gd name="T50" fmla="*/ 35 w 61"/>
                <a:gd name="T51" fmla="*/ 5 h 63"/>
                <a:gd name="T52" fmla="*/ 49 w 61"/>
                <a:gd name="T53" fmla="*/ 8 h 63"/>
                <a:gd name="T54" fmla="*/ 45 w 61"/>
                <a:gd name="T55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3">
                  <a:moveTo>
                    <a:pt x="43" y="36"/>
                  </a:moveTo>
                  <a:lnTo>
                    <a:pt x="43" y="36"/>
                  </a:lnTo>
                  <a:lnTo>
                    <a:pt x="38" y="61"/>
                  </a:lnTo>
                  <a:lnTo>
                    <a:pt x="59" y="61"/>
                  </a:lnTo>
                  <a:lnTo>
                    <a:pt x="60" y="58"/>
                  </a:lnTo>
                  <a:lnTo>
                    <a:pt x="59" y="58"/>
                  </a:lnTo>
                  <a:lnTo>
                    <a:pt x="55" y="58"/>
                  </a:lnTo>
                  <a:cubicBezTo>
                    <a:pt x="51" y="57"/>
                    <a:pt x="51" y="57"/>
                    <a:pt x="51" y="55"/>
                  </a:cubicBezTo>
                  <a:cubicBezTo>
                    <a:pt x="51" y="54"/>
                    <a:pt x="51" y="53"/>
                    <a:pt x="51" y="53"/>
                  </a:cubicBezTo>
                  <a:lnTo>
                    <a:pt x="52" y="47"/>
                  </a:lnTo>
                  <a:lnTo>
                    <a:pt x="61" y="1"/>
                  </a:lnTo>
                  <a:lnTo>
                    <a:pt x="50" y="1"/>
                  </a:lnTo>
                  <a:lnTo>
                    <a:pt x="48" y="1"/>
                  </a:lnTo>
                  <a:cubicBezTo>
                    <a:pt x="44" y="0"/>
                    <a:pt x="42" y="0"/>
                    <a:pt x="40" y="0"/>
                  </a:cubicBezTo>
                  <a:cubicBezTo>
                    <a:pt x="30" y="0"/>
                    <a:pt x="20" y="5"/>
                    <a:pt x="13" y="15"/>
                  </a:cubicBezTo>
                  <a:cubicBezTo>
                    <a:pt x="5" y="25"/>
                    <a:pt x="0" y="38"/>
                    <a:pt x="0" y="49"/>
                  </a:cubicBezTo>
                  <a:cubicBezTo>
                    <a:pt x="0" y="57"/>
                    <a:pt x="4" y="63"/>
                    <a:pt x="12" y="63"/>
                  </a:cubicBezTo>
                  <a:cubicBezTo>
                    <a:pt x="19" y="63"/>
                    <a:pt x="26" y="58"/>
                    <a:pt x="34" y="49"/>
                  </a:cubicBezTo>
                  <a:cubicBezTo>
                    <a:pt x="38" y="44"/>
                    <a:pt x="40" y="42"/>
                    <a:pt x="43" y="36"/>
                  </a:cubicBezTo>
                  <a:close/>
                  <a:moveTo>
                    <a:pt x="45" y="28"/>
                  </a:moveTo>
                  <a:lnTo>
                    <a:pt x="45" y="28"/>
                  </a:lnTo>
                  <a:cubicBezTo>
                    <a:pt x="38" y="38"/>
                    <a:pt x="34" y="42"/>
                    <a:pt x="28" y="48"/>
                  </a:cubicBezTo>
                  <a:cubicBezTo>
                    <a:pt x="23" y="53"/>
                    <a:pt x="20" y="55"/>
                    <a:pt x="17" y="55"/>
                  </a:cubicBezTo>
                  <a:cubicBezTo>
                    <a:pt x="13" y="55"/>
                    <a:pt x="11" y="52"/>
                    <a:pt x="11" y="47"/>
                  </a:cubicBezTo>
                  <a:cubicBezTo>
                    <a:pt x="11" y="37"/>
                    <a:pt x="15" y="23"/>
                    <a:pt x="20" y="14"/>
                  </a:cubicBezTo>
                  <a:cubicBezTo>
                    <a:pt x="24" y="8"/>
                    <a:pt x="29" y="5"/>
                    <a:pt x="35" y="5"/>
                  </a:cubicBezTo>
                  <a:cubicBezTo>
                    <a:pt x="39" y="5"/>
                    <a:pt x="45" y="6"/>
                    <a:pt x="49" y="8"/>
                  </a:cubicBezTo>
                  <a:lnTo>
                    <a:pt x="45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6" name="Freeform 27">
              <a:extLst>
                <a:ext uri="{FF2B5EF4-FFF2-40B4-BE49-F238E27FC236}">
                  <a16:creationId xmlns:a16="http://schemas.microsoft.com/office/drawing/2014/main" id="{3A954FF3-C6EA-444F-B656-26CD5407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110"/>
              <a:ext cx="43" cy="56"/>
            </a:xfrm>
            <a:custGeom>
              <a:avLst/>
              <a:gdLst>
                <a:gd name="T0" fmla="*/ 49 w 49"/>
                <a:gd name="T1" fmla="*/ 4 h 63"/>
                <a:gd name="T2" fmla="*/ 49 w 49"/>
                <a:gd name="T3" fmla="*/ 4 h 63"/>
                <a:gd name="T4" fmla="*/ 32 w 49"/>
                <a:gd name="T5" fmla="*/ 0 h 63"/>
                <a:gd name="T6" fmla="*/ 11 w 49"/>
                <a:gd name="T7" fmla="*/ 16 h 63"/>
                <a:gd name="T8" fmla="*/ 16 w 49"/>
                <a:gd name="T9" fmla="*/ 27 h 63"/>
                <a:gd name="T10" fmla="*/ 22 w 49"/>
                <a:gd name="T11" fmla="*/ 33 h 63"/>
                <a:gd name="T12" fmla="*/ 27 w 49"/>
                <a:gd name="T13" fmla="*/ 39 h 63"/>
                <a:gd name="T14" fmla="*/ 32 w 49"/>
                <a:gd name="T15" fmla="*/ 49 h 63"/>
                <a:gd name="T16" fmla="*/ 21 w 49"/>
                <a:gd name="T17" fmla="*/ 59 h 63"/>
                <a:gd name="T18" fmla="*/ 12 w 49"/>
                <a:gd name="T19" fmla="*/ 57 h 63"/>
                <a:gd name="T20" fmla="*/ 8 w 49"/>
                <a:gd name="T21" fmla="*/ 52 h 63"/>
                <a:gd name="T22" fmla="*/ 8 w 49"/>
                <a:gd name="T23" fmla="*/ 49 h 63"/>
                <a:gd name="T24" fmla="*/ 8 w 49"/>
                <a:gd name="T25" fmla="*/ 45 h 63"/>
                <a:gd name="T26" fmla="*/ 8 w 49"/>
                <a:gd name="T27" fmla="*/ 44 h 63"/>
                <a:gd name="T28" fmla="*/ 3 w 49"/>
                <a:gd name="T29" fmla="*/ 44 h 63"/>
                <a:gd name="T30" fmla="*/ 0 w 49"/>
                <a:gd name="T31" fmla="*/ 58 h 63"/>
                <a:gd name="T32" fmla="*/ 12 w 49"/>
                <a:gd name="T33" fmla="*/ 62 h 63"/>
                <a:gd name="T34" fmla="*/ 20 w 49"/>
                <a:gd name="T35" fmla="*/ 63 h 63"/>
                <a:gd name="T36" fmla="*/ 42 w 49"/>
                <a:gd name="T37" fmla="*/ 46 h 63"/>
                <a:gd name="T38" fmla="*/ 37 w 49"/>
                <a:gd name="T39" fmla="*/ 34 h 63"/>
                <a:gd name="T40" fmla="*/ 33 w 49"/>
                <a:gd name="T41" fmla="*/ 29 h 63"/>
                <a:gd name="T42" fmla="*/ 27 w 49"/>
                <a:gd name="T43" fmla="*/ 23 h 63"/>
                <a:gd name="T44" fmla="*/ 22 w 49"/>
                <a:gd name="T45" fmla="*/ 13 h 63"/>
                <a:gd name="T46" fmla="*/ 31 w 49"/>
                <a:gd name="T47" fmla="*/ 3 h 63"/>
                <a:gd name="T48" fmla="*/ 42 w 49"/>
                <a:gd name="T49" fmla="*/ 9 h 63"/>
                <a:gd name="T50" fmla="*/ 41 w 49"/>
                <a:gd name="T51" fmla="*/ 12 h 63"/>
                <a:gd name="T52" fmla="*/ 41 w 49"/>
                <a:gd name="T53" fmla="*/ 16 h 63"/>
                <a:gd name="T54" fmla="*/ 41 w 49"/>
                <a:gd name="T55" fmla="*/ 17 h 63"/>
                <a:gd name="T56" fmla="*/ 46 w 49"/>
                <a:gd name="T57" fmla="*/ 17 h 63"/>
                <a:gd name="T58" fmla="*/ 49 w 49"/>
                <a:gd name="T5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63">
                  <a:moveTo>
                    <a:pt x="49" y="4"/>
                  </a:moveTo>
                  <a:lnTo>
                    <a:pt x="49" y="4"/>
                  </a:lnTo>
                  <a:cubicBezTo>
                    <a:pt x="43" y="1"/>
                    <a:pt x="38" y="0"/>
                    <a:pt x="32" y="0"/>
                  </a:cubicBezTo>
                  <a:cubicBezTo>
                    <a:pt x="20" y="0"/>
                    <a:pt x="11" y="6"/>
                    <a:pt x="11" y="16"/>
                  </a:cubicBezTo>
                  <a:cubicBezTo>
                    <a:pt x="11" y="19"/>
                    <a:pt x="13" y="23"/>
                    <a:pt x="16" y="27"/>
                  </a:cubicBezTo>
                  <a:cubicBezTo>
                    <a:pt x="18" y="29"/>
                    <a:pt x="19" y="31"/>
                    <a:pt x="22" y="33"/>
                  </a:cubicBezTo>
                  <a:lnTo>
                    <a:pt x="27" y="39"/>
                  </a:lnTo>
                  <a:cubicBezTo>
                    <a:pt x="31" y="43"/>
                    <a:pt x="32" y="46"/>
                    <a:pt x="32" y="49"/>
                  </a:cubicBezTo>
                  <a:cubicBezTo>
                    <a:pt x="32" y="55"/>
                    <a:pt x="27" y="59"/>
                    <a:pt x="21" y="59"/>
                  </a:cubicBezTo>
                  <a:cubicBezTo>
                    <a:pt x="18" y="59"/>
                    <a:pt x="15" y="59"/>
                    <a:pt x="12" y="57"/>
                  </a:cubicBezTo>
                  <a:cubicBezTo>
                    <a:pt x="9" y="55"/>
                    <a:pt x="8" y="54"/>
                    <a:pt x="8" y="52"/>
                  </a:cubicBezTo>
                  <a:cubicBezTo>
                    <a:pt x="8" y="51"/>
                    <a:pt x="8" y="50"/>
                    <a:pt x="8" y="49"/>
                  </a:cubicBezTo>
                  <a:lnTo>
                    <a:pt x="8" y="45"/>
                  </a:lnTo>
                  <a:lnTo>
                    <a:pt x="8" y="44"/>
                  </a:lnTo>
                  <a:lnTo>
                    <a:pt x="3" y="44"/>
                  </a:lnTo>
                  <a:lnTo>
                    <a:pt x="0" y="58"/>
                  </a:lnTo>
                  <a:cubicBezTo>
                    <a:pt x="5" y="60"/>
                    <a:pt x="7" y="61"/>
                    <a:pt x="12" y="62"/>
                  </a:cubicBezTo>
                  <a:cubicBezTo>
                    <a:pt x="15" y="63"/>
                    <a:pt x="18" y="63"/>
                    <a:pt x="20" y="63"/>
                  </a:cubicBezTo>
                  <a:cubicBezTo>
                    <a:pt x="34" y="63"/>
                    <a:pt x="42" y="56"/>
                    <a:pt x="42" y="46"/>
                  </a:cubicBezTo>
                  <a:cubicBezTo>
                    <a:pt x="42" y="42"/>
                    <a:pt x="41" y="38"/>
                    <a:pt x="37" y="34"/>
                  </a:cubicBezTo>
                  <a:cubicBezTo>
                    <a:pt x="36" y="32"/>
                    <a:pt x="34" y="30"/>
                    <a:pt x="33" y="29"/>
                  </a:cubicBezTo>
                  <a:lnTo>
                    <a:pt x="27" y="23"/>
                  </a:lnTo>
                  <a:cubicBezTo>
                    <a:pt x="23" y="19"/>
                    <a:pt x="22" y="16"/>
                    <a:pt x="22" y="13"/>
                  </a:cubicBezTo>
                  <a:cubicBezTo>
                    <a:pt x="22" y="7"/>
                    <a:pt x="26" y="3"/>
                    <a:pt x="31" y="3"/>
                  </a:cubicBezTo>
                  <a:cubicBezTo>
                    <a:pt x="37" y="3"/>
                    <a:pt x="42" y="6"/>
                    <a:pt x="42" y="9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3"/>
                    <a:pt x="41" y="14"/>
                    <a:pt x="41" y="16"/>
                  </a:cubicBezTo>
                  <a:lnTo>
                    <a:pt x="41" y="17"/>
                  </a:lnTo>
                  <a:lnTo>
                    <a:pt x="46" y="17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7" name="Freeform 28">
              <a:extLst>
                <a:ext uri="{FF2B5EF4-FFF2-40B4-BE49-F238E27FC236}">
                  <a16:creationId xmlns:a16="http://schemas.microsoft.com/office/drawing/2014/main" id="{9282F927-B3F2-4CA6-BF54-FBD5D2502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110"/>
              <a:ext cx="42" cy="56"/>
            </a:xfrm>
            <a:custGeom>
              <a:avLst/>
              <a:gdLst>
                <a:gd name="T0" fmla="*/ 48 w 48"/>
                <a:gd name="T1" fmla="*/ 4 h 63"/>
                <a:gd name="T2" fmla="*/ 48 w 48"/>
                <a:gd name="T3" fmla="*/ 4 h 63"/>
                <a:gd name="T4" fmla="*/ 32 w 48"/>
                <a:gd name="T5" fmla="*/ 0 h 63"/>
                <a:gd name="T6" fmla="*/ 11 w 48"/>
                <a:gd name="T7" fmla="*/ 16 h 63"/>
                <a:gd name="T8" fmla="*/ 16 w 48"/>
                <a:gd name="T9" fmla="*/ 27 h 63"/>
                <a:gd name="T10" fmla="*/ 21 w 48"/>
                <a:gd name="T11" fmla="*/ 33 h 63"/>
                <a:gd name="T12" fmla="*/ 27 w 48"/>
                <a:gd name="T13" fmla="*/ 39 h 63"/>
                <a:gd name="T14" fmla="*/ 32 w 48"/>
                <a:gd name="T15" fmla="*/ 49 h 63"/>
                <a:gd name="T16" fmla="*/ 20 w 48"/>
                <a:gd name="T17" fmla="*/ 59 h 63"/>
                <a:gd name="T18" fmla="*/ 11 w 48"/>
                <a:gd name="T19" fmla="*/ 57 h 63"/>
                <a:gd name="T20" fmla="*/ 7 w 48"/>
                <a:gd name="T21" fmla="*/ 52 h 63"/>
                <a:gd name="T22" fmla="*/ 7 w 48"/>
                <a:gd name="T23" fmla="*/ 49 h 63"/>
                <a:gd name="T24" fmla="*/ 8 w 48"/>
                <a:gd name="T25" fmla="*/ 45 h 63"/>
                <a:gd name="T26" fmla="*/ 8 w 48"/>
                <a:gd name="T27" fmla="*/ 44 h 63"/>
                <a:gd name="T28" fmla="*/ 2 w 48"/>
                <a:gd name="T29" fmla="*/ 44 h 63"/>
                <a:gd name="T30" fmla="*/ 0 w 48"/>
                <a:gd name="T31" fmla="*/ 58 h 63"/>
                <a:gd name="T32" fmla="*/ 11 w 48"/>
                <a:gd name="T33" fmla="*/ 62 h 63"/>
                <a:gd name="T34" fmla="*/ 20 w 48"/>
                <a:gd name="T35" fmla="*/ 63 h 63"/>
                <a:gd name="T36" fmla="*/ 42 w 48"/>
                <a:gd name="T37" fmla="*/ 46 h 63"/>
                <a:gd name="T38" fmla="*/ 37 w 48"/>
                <a:gd name="T39" fmla="*/ 34 h 63"/>
                <a:gd name="T40" fmla="*/ 32 w 48"/>
                <a:gd name="T41" fmla="*/ 29 h 63"/>
                <a:gd name="T42" fmla="*/ 27 w 48"/>
                <a:gd name="T43" fmla="*/ 23 h 63"/>
                <a:gd name="T44" fmla="*/ 21 w 48"/>
                <a:gd name="T45" fmla="*/ 13 h 63"/>
                <a:gd name="T46" fmla="*/ 31 w 48"/>
                <a:gd name="T47" fmla="*/ 3 h 63"/>
                <a:gd name="T48" fmla="*/ 41 w 48"/>
                <a:gd name="T49" fmla="*/ 9 h 63"/>
                <a:gd name="T50" fmla="*/ 41 w 48"/>
                <a:gd name="T51" fmla="*/ 12 h 63"/>
                <a:gd name="T52" fmla="*/ 40 w 48"/>
                <a:gd name="T53" fmla="*/ 16 h 63"/>
                <a:gd name="T54" fmla="*/ 40 w 48"/>
                <a:gd name="T55" fmla="*/ 17 h 63"/>
                <a:gd name="T56" fmla="*/ 46 w 48"/>
                <a:gd name="T57" fmla="*/ 17 h 63"/>
                <a:gd name="T58" fmla="*/ 48 w 48"/>
                <a:gd name="T5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63">
                  <a:moveTo>
                    <a:pt x="48" y="4"/>
                  </a:moveTo>
                  <a:lnTo>
                    <a:pt x="48" y="4"/>
                  </a:lnTo>
                  <a:cubicBezTo>
                    <a:pt x="43" y="1"/>
                    <a:pt x="38" y="0"/>
                    <a:pt x="32" y="0"/>
                  </a:cubicBezTo>
                  <a:cubicBezTo>
                    <a:pt x="20" y="0"/>
                    <a:pt x="11" y="6"/>
                    <a:pt x="11" y="16"/>
                  </a:cubicBezTo>
                  <a:cubicBezTo>
                    <a:pt x="11" y="19"/>
                    <a:pt x="13" y="23"/>
                    <a:pt x="16" y="27"/>
                  </a:cubicBezTo>
                  <a:cubicBezTo>
                    <a:pt x="17" y="29"/>
                    <a:pt x="19" y="31"/>
                    <a:pt x="21" y="33"/>
                  </a:cubicBezTo>
                  <a:lnTo>
                    <a:pt x="27" y="39"/>
                  </a:lnTo>
                  <a:cubicBezTo>
                    <a:pt x="30" y="43"/>
                    <a:pt x="32" y="46"/>
                    <a:pt x="32" y="49"/>
                  </a:cubicBezTo>
                  <a:cubicBezTo>
                    <a:pt x="32" y="55"/>
                    <a:pt x="27" y="59"/>
                    <a:pt x="20" y="59"/>
                  </a:cubicBezTo>
                  <a:cubicBezTo>
                    <a:pt x="18" y="59"/>
                    <a:pt x="15" y="59"/>
                    <a:pt x="11" y="57"/>
                  </a:cubicBezTo>
                  <a:cubicBezTo>
                    <a:pt x="8" y="55"/>
                    <a:pt x="7" y="54"/>
                    <a:pt x="7" y="52"/>
                  </a:cubicBezTo>
                  <a:cubicBezTo>
                    <a:pt x="7" y="51"/>
                    <a:pt x="7" y="50"/>
                    <a:pt x="7" y="49"/>
                  </a:cubicBezTo>
                  <a:lnTo>
                    <a:pt x="8" y="45"/>
                  </a:lnTo>
                  <a:lnTo>
                    <a:pt x="8" y="44"/>
                  </a:lnTo>
                  <a:lnTo>
                    <a:pt x="2" y="44"/>
                  </a:lnTo>
                  <a:lnTo>
                    <a:pt x="0" y="58"/>
                  </a:lnTo>
                  <a:cubicBezTo>
                    <a:pt x="5" y="60"/>
                    <a:pt x="7" y="61"/>
                    <a:pt x="11" y="62"/>
                  </a:cubicBezTo>
                  <a:cubicBezTo>
                    <a:pt x="14" y="63"/>
                    <a:pt x="17" y="63"/>
                    <a:pt x="20" y="63"/>
                  </a:cubicBezTo>
                  <a:cubicBezTo>
                    <a:pt x="33" y="63"/>
                    <a:pt x="42" y="56"/>
                    <a:pt x="42" y="46"/>
                  </a:cubicBezTo>
                  <a:cubicBezTo>
                    <a:pt x="42" y="42"/>
                    <a:pt x="41" y="38"/>
                    <a:pt x="37" y="34"/>
                  </a:cubicBezTo>
                  <a:cubicBezTo>
                    <a:pt x="35" y="32"/>
                    <a:pt x="34" y="30"/>
                    <a:pt x="32" y="29"/>
                  </a:cubicBezTo>
                  <a:lnTo>
                    <a:pt x="27" y="23"/>
                  </a:lnTo>
                  <a:cubicBezTo>
                    <a:pt x="23" y="19"/>
                    <a:pt x="21" y="16"/>
                    <a:pt x="21" y="13"/>
                  </a:cubicBezTo>
                  <a:cubicBezTo>
                    <a:pt x="21" y="7"/>
                    <a:pt x="25" y="3"/>
                    <a:pt x="31" y="3"/>
                  </a:cubicBezTo>
                  <a:cubicBezTo>
                    <a:pt x="37" y="3"/>
                    <a:pt x="41" y="6"/>
                    <a:pt x="41" y="9"/>
                  </a:cubicBezTo>
                  <a:cubicBezTo>
                    <a:pt x="41" y="10"/>
                    <a:pt x="41" y="11"/>
                    <a:pt x="41" y="12"/>
                  </a:cubicBezTo>
                  <a:cubicBezTo>
                    <a:pt x="41" y="13"/>
                    <a:pt x="41" y="14"/>
                    <a:pt x="40" y="16"/>
                  </a:cubicBezTo>
                  <a:lnTo>
                    <a:pt x="40" y="17"/>
                  </a:lnTo>
                  <a:lnTo>
                    <a:pt x="46" y="17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8" name="Freeform 29">
              <a:extLst>
                <a:ext uri="{FF2B5EF4-FFF2-40B4-BE49-F238E27FC236}">
                  <a16:creationId xmlns:a16="http://schemas.microsoft.com/office/drawing/2014/main" id="{598C1B90-D2C4-4BF3-8D4C-91F0B2068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" y="1110"/>
              <a:ext cx="43" cy="56"/>
            </a:xfrm>
            <a:custGeom>
              <a:avLst/>
              <a:gdLst>
                <a:gd name="T0" fmla="*/ 49 w 50"/>
                <a:gd name="T1" fmla="*/ 47 h 63"/>
                <a:gd name="T2" fmla="*/ 49 w 50"/>
                <a:gd name="T3" fmla="*/ 47 h 63"/>
                <a:gd name="T4" fmla="*/ 40 w 50"/>
                <a:gd name="T5" fmla="*/ 52 h 63"/>
                <a:gd name="T6" fmla="*/ 25 w 50"/>
                <a:gd name="T7" fmla="*/ 56 h 63"/>
                <a:gd name="T8" fmla="*/ 12 w 50"/>
                <a:gd name="T9" fmla="*/ 40 h 63"/>
                <a:gd name="T10" fmla="*/ 12 w 50"/>
                <a:gd name="T11" fmla="*/ 38 h 63"/>
                <a:gd name="T12" fmla="*/ 32 w 50"/>
                <a:gd name="T13" fmla="*/ 34 h 63"/>
                <a:gd name="T14" fmla="*/ 42 w 50"/>
                <a:gd name="T15" fmla="*/ 28 h 63"/>
                <a:gd name="T16" fmla="*/ 50 w 50"/>
                <a:gd name="T17" fmla="*/ 11 h 63"/>
                <a:gd name="T18" fmla="*/ 37 w 50"/>
                <a:gd name="T19" fmla="*/ 0 h 63"/>
                <a:gd name="T20" fmla="*/ 0 w 50"/>
                <a:gd name="T21" fmla="*/ 42 h 63"/>
                <a:gd name="T22" fmla="*/ 19 w 50"/>
                <a:gd name="T23" fmla="*/ 63 h 63"/>
                <a:gd name="T24" fmla="*/ 45 w 50"/>
                <a:gd name="T25" fmla="*/ 54 h 63"/>
                <a:gd name="T26" fmla="*/ 48 w 50"/>
                <a:gd name="T27" fmla="*/ 52 h 63"/>
                <a:gd name="T28" fmla="*/ 49 w 50"/>
                <a:gd name="T29" fmla="*/ 47 h 63"/>
                <a:gd name="T30" fmla="*/ 12 w 50"/>
                <a:gd name="T31" fmla="*/ 34 h 63"/>
                <a:gd name="T32" fmla="*/ 12 w 50"/>
                <a:gd name="T33" fmla="*/ 34 h 63"/>
                <a:gd name="T34" fmla="*/ 32 w 50"/>
                <a:gd name="T35" fmla="*/ 4 h 63"/>
                <a:gd name="T36" fmla="*/ 39 w 50"/>
                <a:gd name="T37" fmla="*/ 13 h 63"/>
                <a:gd name="T38" fmla="*/ 28 w 50"/>
                <a:gd name="T39" fmla="*/ 30 h 63"/>
                <a:gd name="T40" fmla="*/ 12 w 50"/>
                <a:gd name="T41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63">
                  <a:moveTo>
                    <a:pt x="49" y="47"/>
                  </a:moveTo>
                  <a:lnTo>
                    <a:pt x="49" y="47"/>
                  </a:lnTo>
                  <a:cubicBezTo>
                    <a:pt x="46" y="49"/>
                    <a:pt x="45" y="50"/>
                    <a:pt x="40" y="52"/>
                  </a:cubicBezTo>
                  <a:cubicBezTo>
                    <a:pt x="34" y="55"/>
                    <a:pt x="29" y="56"/>
                    <a:pt x="25" y="56"/>
                  </a:cubicBezTo>
                  <a:cubicBezTo>
                    <a:pt x="17" y="56"/>
                    <a:pt x="12" y="50"/>
                    <a:pt x="12" y="40"/>
                  </a:cubicBezTo>
                  <a:lnTo>
                    <a:pt x="12" y="38"/>
                  </a:lnTo>
                  <a:cubicBezTo>
                    <a:pt x="21" y="37"/>
                    <a:pt x="25" y="36"/>
                    <a:pt x="32" y="34"/>
                  </a:cubicBezTo>
                  <a:cubicBezTo>
                    <a:pt x="35" y="32"/>
                    <a:pt x="39" y="30"/>
                    <a:pt x="42" y="28"/>
                  </a:cubicBezTo>
                  <a:cubicBezTo>
                    <a:pt x="47" y="23"/>
                    <a:pt x="50" y="17"/>
                    <a:pt x="50" y="11"/>
                  </a:cubicBezTo>
                  <a:cubicBezTo>
                    <a:pt x="50" y="4"/>
                    <a:pt x="45" y="0"/>
                    <a:pt x="37" y="0"/>
                  </a:cubicBezTo>
                  <a:cubicBezTo>
                    <a:pt x="18" y="0"/>
                    <a:pt x="0" y="20"/>
                    <a:pt x="0" y="42"/>
                  </a:cubicBezTo>
                  <a:cubicBezTo>
                    <a:pt x="0" y="55"/>
                    <a:pt x="8" y="63"/>
                    <a:pt x="19" y="63"/>
                  </a:cubicBezTo>
                  <a:cubicBezTo>
                    <a:pt x="27" y="63"/>
                    <a:pt x="36" y="60"/>
                    <a:pt x="45" y="54"/>
                  </a:cubicBezTo>
                  <a:cubicBezTo>
                    <a:pt x="45" y="54"/>
                    <a:pt x="47" y="53"/>
                    <a:pt x="48" y="52"/>
                  </a:cubicBezTo>
                  <a:lnTo>
                    <a:pt x="49" y="47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cubicBezTo>
                    <a:pt x="14" y="17"/>
                    <a:pt x="22" y="4"/>
                    <a:pt x="32" y="4"/>
                  </a:cubicBezTo>
                  <a:cubicBezTo>
                    <a:pt x="36" y="4"/>
                    <a:pt x="39" y="8"/>
                    <a:pt x="39" y="13"/>
                  </a:cubicBezTo>
                  <a:cubicBezTo>
                    <a:pt x="39" y="20"/>
                    <a:pt x="35" y="27"/>
                    <a:pt x="28" y="30"/>
                  </a:cubicBezTo>
                  <a:cubicBezTo>
                    <a:pt x="23" y="33"/>
                    <a:pt x="20" y="34"/>
                    <a:pt x="12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9" name="Freeform 30">
              <a:extLst>
                <a:ext uri="{FF2B5EF4-FFF2-40B4-BE49-F238E27FC236}">
                  <a16:creationId xmlns:a16="http://schemas.microsoft.com/office/drawing/2014/main" id="{50D30A9A-4041-47C4-88C8-E776435E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110"/>
              <a:ext cx="42" cy="56"/>
            </a:xfrm>
            <a:custGeom>
              <a:avLst/>
              <a:gdLst>
                <a:gd name="T0" fmla="*/ 48 w 48"/>
                <a:gd name="T1" fmla="*/ 4 h 63"/>
                <a:gd name="T2" fmla="*/ 48 w 48"/>
                <a:gd name="T3" fmla="*/ 4 h 63"/>
                <a:gd name="T4" fmla="*/ 32 w 48"/>
                <a:gd name="T5" fmla="*/ 0 h 63"/>
                <a:gd name="T6" fmla="*/ 11 w 48"/>
                <a:gd name="T7" fmla="*/ 16 h 63"/>
                <a:gd name="T8" fmla="*/ 16 w 48"/>
                <a:gd name="T9" fmla="*/ 27 h 63"/>
                <a:gd name="T10" fmla="*/ 21 w 48"/>
                <a:gd name="T11" fmla="*/ 33 h 63"/>
                <a:gd name="T12" fmla="*/ 27 w 48"/>
                <a:gd name="T13" fmla="*/ 39 h 63"/>
                <a:gd name="T14" fmla="*/ 32 w 48"/>
                <a:gd name="T15" fmla="*/ 49 h 63"/>
                <a:gd name="T16" fmla="*/ 20 w 48"/>
                <a:gd name="T17" fmla="*/ 59 h 63"/>
                <a:gd name="T18" fmla="*/ 11 w 48"/>
                <a:gd name="T19" fmla="*/ 57 h 63"/>
                <a:gd name="T20" fmla="*/ 7 w 48"/>
                <a:gd name="T21" fmla="*/ 52 h 63"/>
                <a:gd name="T22" fmla="*/ 7 w 48"/>
                <a:gd name="T23" fmla="*/ 49 h 63"/>
                <a:gd name="T24" fmla="*/ 8 w 48"/>
                <a:gd name="T25" fmla="*/ 45 h 63"/>
                <a:gd name="T26" fmla="*/ 8 w 48"/>
                <a:gd name="T27" fmla="*/ 44 h 63"/>
                <a:gd name="T28" fmla="*/ 2 w 48"/>
                <a:gd name="T29" fmla="*/ 44 h 63"/>
                <a:gd name="T30" fmla="*/ 0 w 48"/>
                <a:gd name="T31" fmla="*/ 58 h 63"/>
                <a:gd name="T32" fmla="*/ 11 w 48"/>
                <a:gd name="T33" fmla="*/ 62 h 63"/>
                <a:gd name="T34" fmla="*/ 20 w 48"/>
                <a:gd name="T35" fmla="*/ 63 h 63"/>
                <a:gd name="T36" fmla="*/ 42 w 48"/>
                <a:gd name="T37" fmla="*/ 46 h 63"/>
                <a:gd name="T38" fmla="*/ 37 w 48"/>
                <a:gd name="T39" fmla="*/ 34 h 63"/>
                <a:gd name="T40" fmla="*/ 32 w 48"/>
                <a:gd name="T41" fmla="*/ 29 h 63"/>
                <a:gd name="T42" fmla="*/ 27 w 48"/>
                <a:gd name="T43" fmla="*/ 23 h 63"/>
                <a:gd name="T44" fmla="*/ 21 w 48"/>
                <a:gd name="T45" fmla="*/ 13 h 63"/>
                <a:gd name="T46" fmla="*/ 31 w 48"/>
                <a:gd name="T47" fmla="*/ 3 h 63"/>
                <a:gd name="T48" fmla="*/ 41 w 48"/>
                <a:gd name="T49" fmla="*/ 9 h 63"/>
                <a:gd name="T50" fmla="*/ 41 w 48"/>
                <a:gd name="T51" fmla="*/ 12 h 63"/>
                <a:gd name="T52" fmla="*/ 40 w 48"/>
                <a:gd name="T53" fmla="*/ 16 h 63"/>
                <a:gd name="T54" fmla="*/ 40 w 48"/>
                <a:gd name="T55" fmla="*/ 17 h 63"/>
                <a:gd name="T56" fmla="*/ 46 w 48"/>
                <a:gd name="T57" fmla="*/ 17 h 63"/>
                <a:gd name="T58" fmla="*/ 48 w 48"/>
                <a:gd name="T5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63">
                  <a:moveTo>
                    <a:pt x="48" y="4"/>
                  </a:moveTo>
                  <a:lnTo>
                    <a:pt x="48" y="4"/>
                  </a:lnTo>
                  <a:cubicBezTo>
                    <a:pt x="43" y="1"/>
                    <a:pt x="38" y="0"/>
                    <a:pt x="32" y="0"/>
                  </a:cubicBezTo>
                  <a:cubicBezTo>
                    <a:pt x="20" y="0"/>
                    <a:pt x="11" y="6"/>
                    <a:pt x="11" y="16"/>
                  </a:cubicBezTo>
                  <a:cubicBezTo>
                    <a:pt x="11" y="19"/>
                    <a:pt x="13" y="23"/>
                    <a:pt x="16" y="27"/>
                  </a:cubicBezTo>
                  <a:cubicBezTo>
                    <a:pt x="17" y="29"/>
                    <a:pt x="19" y="31"/>
                    <a:pt x="21" y="33"/>
                  </a:cubicBezTo>
                  <a:lnTo>
                    <a:pt x="27" y="39"/>
                  </a:lnTo>
                  <a:cubicBezTo>
                    <a:pt x="30" y="43"/>
                    <a:pt x="32" y="46"/>
                    <a:pt x="32" y="49"/>
                  </a:cubicBezTo>
                  <a:cubicBezTo>
                    <a:pt x="32" y="55"/>
                    <a:pt x="27" y="59"/>
                    <a:pt x="20" y="59"/>
                  </a:cubicBezTo>
                  <a:cubicBezTo>
                    <a:pt x="17" y="59"/>
                    <a:pt x="15" y="59"/>
                    <a:pt x="11" y="57"/>
                  </a:cubicBezTo>
                  <a:cubicBezTo>
                    <a:pt x="8" y="55"/>
                    <a:pt x="7" y="54"/>
                    <a:pt x="7" y="52"/>
                  </a:cubicBezTo>
                  <a:cubicBezTo>
                    <a:pt x="7" y="51"/>
                    <a:pt x="7" y="50"/>
                    <a:pt x="7" y="49"/>
                  </a:cubicBezTo>
                  <a:lnTo>
                    <a:pt x="8" y="45"/>
                  </a:lnTo>
                  <a:lnTo>
                    <a:pt x="8" y="44"/>
                  </a:lnTo>
                  <a:lnTo>
                    <a:pt x="2" y="44"/>
                  </a:lnTo>
                  <a:lnTo>
                    <a:pt x="0" y="58"/>
                  </a:lnTo>
                  <a:cubicBezTo>
                    <a:pt x="5" y="60"/>
                    <a:pt x="7" y="61"/>
                    <a:pt x="11" y="62"/>
                  </a:cubicBezTo>
                  <a:cubicBezTo>
                    <a:pt x="14" y="63"/>
                    <a:pt x="17" y="63"/>
                    <a:pt x="20" y="63"/>
                  </a:cubicBezTo>
                  <a:cubicBezTo>
                    <a:pt x="33" y="63"/>
                    <a:pt x="42" y="56"/>
                    <a:pt x="42" y="46"/>
                  </a:cubicBezTo>
                  <a:cubicBezTo>
                    <a:pt x="42" y="42"/>
                    <a:pt x="41" y="38"/>
                    <a:pt x="37" y="34"/>
                  </a:cubicBezTo>
                  <a:cubicBezTo>
                    <a:pt x="35" y="32"/>
                    <a:pt x="34" y="30"/>
                    <a:pt x="32" y="29"/>
                  </a:cubicBezTo>
                  <a:lnTo>
                    <a:pt x="27" y="23"/>
                  </a:lnTo>
                  <a:cubicBezTo>
                    <a:pt x="23" y="19"/>
                    <a:pt x="21" y="16"/>
                    <a:pt x="21" y="13"/>
                  </a:cubicBezTo>
                  <a:cubicBezTo>
                    <a:pt x="21" y="7"/>
                    <a:pt x="25" y="3"/>
                    <a:pt x="31" y="3"/>
                  </a:cubicBezTo>
                  <a:cubicBezTo>
                    <a:pt x="37" y="3"/>
                    <a:pt x="41" y="6"/>
                    <a:pt x="41" y="9"/>
                  </a:cubicBezTo>
                  <a:cubicBezTo>
                    <a:pt x="41" y="10"/>
                    <a:pt x="41" y="11"/>
                    <a:pt x="41" y="12"/>
                  </a:cubicBezTo>
                  <a:cubicBezTo>
                    <a:pt x="41" y="13"/>
                    <a:pt x="41" y="14"/>
                    <a:pt x="40" y="16"/>
                  </a:cubicBezTo>
                  <a:lnTo>
                    <a:pt x="40" y="17"/>
                  </a:lnTo>
                  <a:lnTo>
                    <a:pt x="46" y="17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0" name="Freeform 31">
              <a:extLst>
                <a:ext uri="{FF2B5EF4-FFF2-40B4-BE49-F238E27FC236}">
                  <a16:creationId xmlns:a16="http://schemas.microsoft.com/office/drawing/2014/main" id="{6E92D27E-8BC3-44D7-AB36-D6642B17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1082"/>
              <a:ext cx="57" cy="85"/>
            </a:xfrm>
            <a:custGeom>
              <a:avLst/>
              <a:gdLst>
                <a:gd name="T0" fmla="*/ 18 w 65"/>
                <a:gd name="T1" fmla="*/ 42 h 96"/>
                <a:gd name="T2" fmla="*/ 18 w 65"/>
                <a:gd name="T3" fmla="*/ 42 h 96"/>
                <a:gd name="T4" fmla="*/ 18 w 65"/>
                <a:gd name="T5" fmla="*/ 46 h 96"/>
                <a:gd name="T6" fmla="*/ 22 w 65"/>
                <a:gd name="T7" fmla="*/ 46 h 96"/>
                <a:gd name="T8" fmla="*/ 46 w 65"/>
                <a:gd name="T9" fmla="*/ 64 h 96"/>
                <a:gd name="T10" fmla="*/ 22 w 65"/>
                <a:gd name="T11" fmla="*/ 92 h 96"/>
                <a:gd name="T12" fmla="*/ 8 w 65"/>
                <a:gd name="T13" fmla="*/ 85 h 96"/>
                <a:gd name="T14" fmla="*/ 9 w 65"/>
                <a:gd name="T15" fmla="*/ 84 h 96"/>
                <a:gd name="T16" fmla="*/ 9 w 65"/>
                <a:gd name="T17" fmla="*/ 79 h 96"/>
                <a:gd name="T18" fmla="*/ 9 w 65"/>
                <a:gd name="T19" fmla="*/ 77 h 96"/>
                <a:gd name="T20" fmla="*/ 3 w 65"/>
                <a:gd name="T21" fmla="*/ 77 h 96"/>
                <a:gd name="T22" fmla="*/ 0 w 65"/>
                <a:gd name="T23" fmla="*/ 93 h 96"/>
                <a:gd name="T24" fmla="*/ 12 w 65"/>
                <a:gd name="T25" fmla="*/ 95 h 96"/>
                <a:gd name="T26" fmla="*/ 21 w 65"/>
                <a:gd name="T27" fmla="*/ 96 h 96"/>
                <a:gd name="T28" fmla="*/ 48 w 65"/>
                <a:gd name="T29" fmla="*/ 86 h 96"/>
                <a:gd name="T30" fmla="*/ 59 w 65"/>
                <a:gd name="T31" fmla="*/ 63 h 96"/>
                <a:gd name="T32" fmla="*/ 39 w 65"/>
                <a:gd name="T33" fmla="*/ 44 h 96"/>
                <a:gd name="T34" fmla="*/ 55 w 65"/>
                <a:gd name="T35" fmla="*/ 36 h 96"/>
                <a:gd name="T36" fmla="*/ 65 w 65"/>
                <a:gd name="T37" fmla="*/ 18 h 96"/>
                <a:gd name="T38" fmla="*/ 39 w 65"/>
                <a:gd name="T39" fmla="*/ 0 h 96"/>
                <a:gd name="T40" fmla="*/ 20 w 65"/>
                <a:gd name="T41" fmla="*/ 3 h 96"/>
                <a:gd name="T42" fmla="*/ 17 w 65"/>
                <a:gd name="T43" fmla="*/ 17 h 96"/>
                <a:gd name="T44" fmla="*/ 23 w 65"/>
                <a:gd name="T45" fmla="*/ 17 h 96"/>
                <a:gd name="T46" fmla="*/ 23 w 65"/>
                <a:gd name="T47" fmla="*/ 16 h 96"/>
                <a:gd name="T48" fmla="*/ 24 w 65"/>
                <a:gd name="T49" fmla="*/ 11 h 96"/>
                <a:gd name="T50" fmla="*/ 29 w 65"/>
                <a:gd name="T51" fmla="*/ 6 h 96"/>
                <a:gd name="T52" fmla="*/ 37 w 65"/>
                <a:gd name="T53" fmla="*/ 4 h 96"/>
                <a:gd name="T54" fmla="*/ 53 w 65"/>
                <a:gd name="T55" fmla="*/ 18 h 96"/>
                <a:gd name="T56" fmla="*/ 46 w 65"/>
                <a:gd name="T57" fmla="*/ 35 h 96"/>
                <a:gd name="T58" fmla="*/ 24 w 65"/>
                <a:gd name="T59" fmla="*/ 42 h 96"/>
                <a:gd name="T60" fmla="*/ 18 w 65"/>
                <a:gd name="T6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" h="96">
                  <a:moveTo>
                    <a:pt x="18" y="4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22" y="46"/>
                  </a:lnTo>
                  <a:cubicBezTo>
                    <a:pt x="38" y="46"/>
                    <a:pt x="46" y="52"/>
                    <a:pt x="46" y="64"/>
                  </a:cubicBezTo>
                  <a:cubicBezTo>
                    <a:pt x="46" y="79"/>
                    <a:pt x="35" y="92"/>
                    <a:pt x="22" y="92"/>
                  </a:cubicBezTo>
                  <a:cubicBezTo>
                    <a:pt x="14" y="92"/>
                    <a:pt x="8" y="89"/>
                    <a:pt x="8" y="85"/>
                  </a:cubicBezTo>
                  <a:cubicBezTo>
                    <a:pt x="8" y="85"/>
                    <a:pt x="9" y="84"/>
                    <a:pt x="9" y="84"/>
                  </a:cubicBezTo>
                  <a:cubicBezTo>
                    <a:pt x="9" y="81"/>
                    <a:pt x="9" y="80"/>
                    <a:pt x="9" y="79"/>
                  </a:cubicBezTo>
                  <a:lnTo>
                    <a:pt x="9" y="77"/>
                  </a:lnTo>
                  <a:lnTo>
                    <a:pt x="3" y="77"/>
                  </a:lnTo>
                  <a:lnTo>
                    <a:pt x="0" y="93"/>
                  </a:lnTo>
                  <a:cubicBezTo>
                    <a:pt x="6" y="94"/>
                    <a:pt x="8" y="95"/>
                    <a:pt x="12" y="95"/>
                  </a:cubicBezTo>
                  <a:cubicBezTo>
                    <a:pt x="15" y="96"/>
                    <a:pt x="18" y="96"/>
                    <a:pt x="21" y="96"/>
                  </a:cubicBezTo>
                  <a:cubicBezTo>
                    <a:pt x="32" y="96"/>
                    <a:pt x="41" y="93"/>
                    <a:pt x="48" y="86"/>
                  </a:cubicBezTo>
                  <a:cubicBezTo>
                    <a:pt x="55" y="80"/>
                    <a:pt x="59" y="71"/>
                    <a:pt x="59" y="63"/>
                  </a:cubicBezTo>
                  <a:cubicBezTo>
                    <a:pt x="59" y="53"/>
                    <a:pt x="51" y="46"/>
                    <a:pt x="39" y="44"/>
                  </a:cubicBezTo>
                  <a:cubicBezTo>
                    <a:pt x="47" y="42"/>
                    <a:pt x="50" y="40"/>
                    <a:pt x="55" y="36"/>
                  </a:cubicBezTo>
                  <a:cubicBezTo>
                    <a:pt x="61" y="31"/>
                    <a:pt x="65" y="24"/>
                    <a:pt x="65" y="18"/>
                  </a:cubicBezTo>
                  <a:cubicBezTo>
                    <a:pt x="65" y="6"/>
                    <a:pt x="56" y="0"/>
                    <a:pt x="39" y="0"/>
                  </a:cubicBezTo>
                  <a:cubicBezTo>
                    <a:pt x="32" y="0"/>
                    <a:pt x="27" y="1"/>
                    <a:pt x="20" y="3"/>
                  </a:cubicBezTo>
                  <a:lnTo>
                    <a:pt x="17" y="17"/>
                  </a:lnTo>
                  <a:lnTo>
                    <a:pt x="23" y="17"/>
                  </a:lnTo>
                  <a:lnTo>
                    <a:pt x="23" y="16"/>
                  </a:lnTo>
                  <a:cubicBezTo>
                    <a:pt x="23" y="16"/>
                    <a:pt x="24" y="14"/>
                    <a:pt x="24" y="11"/>
                  </a:cubicBezTo>
                  <a:cubicBezTo>
                    <a:pt x="25" y="8"/>
                    <a:pt x="26" y="7"/>
                    <a:pt x="29" y="6"/>
                  </a:cubicBezTo>
                  <a:cubicBezTo>
                    <a:pt x="31" y="4"/>
                    <a:pt x="34" y="4"/>
                    <a:pt x="37" y="4"/>
                  </a:cubicBezTo>
                  <a:cubicBezTo>
                    <a:pt x="47" y="4"/>
                    <a:pt x="53" y="9"/>
                    <a:pt x="53" y="18"/>
                  </a:cubicBezTo>
                  <a:cubicBezTo>
                    <a:pt x="53" y="24"/>
                    <a:pt x="50" y="31"/>
                    <a:pt x="46" y="35"/>
                  </a:cubicBezTo>
                  <a:cubicBezTo>
                    <a:pt x="41" y="40"/>
                    <a:pt x="34" y="42"/>
                    <a:pt x="24" y="42"/>
                  </a:cubicBezTo>
                  <a:lnTo>
                    <a:pt x="18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1" name="Freeform 32">
              <a:extLst>
                <a:ext uri="{FF2B5EF4-FFF2-40B4-BE49-F238E27FC236}">
                  <a16:creationId xmlns:a16="http://schemas.microsoft.com/office/drawing/2014/main" id="{D73EE339-EA40-46A5-BFE6-0DBE9564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084"/>
              <a:ext cx="59" cy="83"/>
            </a:xfrm>
            <a:custGeom>
              <a:avLst/>
              <a:gdLst>
                <a:gd name="T0" fmla="*/ 21 w 67"/>
                <a:gd name="T1" fmla="*/ 11 h 94"/>
                <a:gd name="T2" fmla="*/ 21 w 67"/>
                <a:gd name="T3" fmla="*/ 11 h 94"/>
                <a:gd name="T4" fmla="*/ 65 w 67"/>
                <a:gd name="T5" fmla="*/ 11 h 94"/>
                <a:gd name="T6" fmla="*/ 67 w 67"/>
                <a:gd name="T7" fmla="*/ 0 h 94"/>
                <a:gd name="T8" fmla="*/ 19 w 67"/>
                <a:gd name="T9" fmla="*/ 0 h 94"/>
                <a:gd name="T10" fmla="*/ 11 w 67"/>
                <a:gd name="T11" fmla="*/ 40 h 94"/>
                <a:gd name="T12" fmla="*/ 21 w 67"/>
                <a:gd name="T13" fmla="*/ 39 h 94"/>
                <a:gd name="T14" fmla="*/ 44 w 67"/>
                <a:gd name="T15" fmla="*/ 60 h 94"/>
                <a:gd name="T16" fmla="*/ 20 w 67"/>
                <a:gd name="T17" fmla="*/ 90 h 94"/>
                <a:gd name="T18" fmla="*/ 8 w 67"/>
                <a:gd name="T19" fmla="*/ 83 h 94"/>
                <a:gd name="T20" fmla="*/ 8 w 67"/>
                <a:gd name="T21" fmla="*/ 80 h 94"/>
                <a:gd name="T22" fmla="*/ 8 w 67"/>
                <a:gd name="T23" fmla="*/ 77 h 94"/>
                <a:gd name="T24" fmla="*/ 9 w 67"/>
                <a:gd name="T25" fmla="*/ 75 h 94"/>
                <a:gd name="T26" fmla="*/ 3 w 67"/>
                <a:gd name="T27" fmla="*/ 75 h 94"/>
                <a:gd name="T28" fmla="*/ 0 w 67"/>
                <a:gd name="T29" fmla="*/ 91 h 94"/>
                <a:gd name="T30" fmla="*/ 12 w 67"/>
                <a:gd name="T31" fmla="*/ 93 h 94"/>
                <a:gd name="T32" fmla="*/ 18 w 67"/>
                <a:gd name="T33" fmla="*/ 94 h 94"/>
                <a:gd name="T34" fmla="*/ 46 w 67"/>
                <a:gd name="T35" fmla="*/ 84 h 94"/>
                <a:gd name="T36" fmla="*/ 57 w 67"/>
                <a:gd name="T37" fmla="*/ 59 h 94"/>
                <a:gd name="T38" fmla="*/ 37 w 67"/>
                <a:gd name="T39" fmla="*/ 36 h 94"/>
                <a:gd name="T40" fmla="*/ 24 w 67"/>
                <a:gd name="T41" fmla="*/ 35 h 94"/>
                <a:gd name="T42" fmla="*/ 16 w 67"/>
                <a:gd name="T43" fmla="*/ 35 h 94"/>
                <a:gd name="T44" fmla="*/ 21 w 67"/>
                <a:gd name="T45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94">
                  <a:moveTo>
                    <a:pt x="21" y="11"/>
                  </a:moveTo>
                  <a:lnTo>
                    <a:pt x="21" y="11"/>
                  </a:lnTo>
                  <a:lnTo>
                    <a:pt x="65" y="11"/>
                  </a:lnTo>
                  <a:lnTo>
                    <a:pt x="67" y="0"/>
                  </a:lnTo>
                  <a:lnTo>
                    <a:pt x="19" y="0"/>
                  </a:lnTo>
                  <a:lnTo>
                    <a:pt x="11" y="40"/>
                  </a:lnTo>
                  <a:cubicBezTo>
                    <a:pt x="16" y="39"/>
                    <a:pt x="18" y="39"/>
                    <a:pt x="21" y="39"/>
                  </a:cubicBezTo>
                  <a:cubicBezTo>
                    <a:pt x="37" y="39"/>
                    <a:pt x="44" y="46"/>
                    <a:pt x="44" y="60"/>
                  </a:cubicBezTo>
                  <a:cubicBezTo>
                    <a:pt x="44" y="76"/>
                    <a:pt x="34" y="90"/>
                    <a:pt x="20" y="90"/>
                  </a:cubicBezTo>
                  <a:cubicBezTo>
                    <a:pt x="14" y="90"/>
                    <a:pt x="8" y="87"/>
                    <a:pt x="8" y="83"/>
                  </a:cubicBezTo>
                  <a:cubicBezTo>
                    <a:pt x="8" y="83"/>
                    <a:pt x="8" y="82"/>
                    <a:pt x="8" y="80"/>
                  </a:cubicBezTo>
                  <a:lnTo>
                    <a:pt x="8" y="77"/>
                  </a:lnTo>
                  <a:lnTo>
                    <a:pt x="9" y="75"/>
                  </a:lnTo>
                  <a:lnTo>
                    <a:pt x="3" y="75"/>
                  </a:lnTo>
                  <a:lnTo>
                    <a:pt x="0" y="91"/>
                  </a:lnTo>
                  <a:cubicBezTo>
                    <a:pt x="5" y="93"/>
                    <a:pt x="7" y="93"/>
                    <a:pt x="12" y="93"/>
                  </a:cubicBezTo>
                  <a:cubicBezTo>
                    <a:pt x="14" y="94"/>
                    <a:pt x="16" y="94"/>
                    <a:pt x="18" y="94"/>
                  </a:cubicBezTo>
                  <a:cubicBezTo>
                    <a:pt x="30" y="94"/>
                    <a:pt x="39" y="91"/>
                    <a:pt x="46" y="84"/>
                  </a:cubicBezTo>
                  <a:cubicBezTo>
                    <a:pt x="53" y="78"/>
                    <a:pt x="57" y="68"/>
                    <a:pt x="57" y="59"/>
                  </a:cubicBezTo>
                  <a:cubicBezTo>
                    <a:pt x="57" y="48"/>
                    <a:pt x="49" y="39"/>
                    <a:pt x="37" y="36"/>
                  </a:cubicBezTo>
                  <a:cubicBezTo>
                    <a:pt x="33" y="35"/>
                    <a:pt x="29" y="35"/>
                    <a:pt x="24" y="35"/>
                  </a:cubicBezTo>
                  <a:cubicBezTo>
                    <a:pt x="21" y="35"/>
                    <a:pt x="20" y="35"/>
                    <a:pt x="16" y="35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2" name="Freeform 33">
              <a:extLst>
                <a:ext uri="{FF2B5EF4-FFF2-40B4-BE49-F238E27FC236}">
                  <a16:creationId xmlns:a16="http://schemas.microsoft.com/office/drawing/2014/main" id="{1411CE8D-396C-4A7D-A030-90EF701F7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2611"/>
              <a:ext cx="818" cy="788"/>
            </a:xfrm>
            <a:custGeom>
              <a:avLst/>
              <a:gdLst>
                <a:gd name="T0" fmla="*/ 0 w 930"/>
                <a:gd name="T1" fmla="*/ 894 h 894"/>
                <a:gd name="T2" fmla="*/ 0 w 930"/>
                <a:gd name="T3" fmla="*/ 894 h 894"/>
                <a:gd name="T4" fmla="*/ 930 w 930"/>
                <a:gd name="T5" fmla="*/ 894 h 894"/>
                <a:gd name="T6" fmla="*/ 930 w 930"/>
                <a:gd name="T7" fmla="*/ 0 h 894"/>
                <a:gd name="T8" fmla="*/ 0 w 930"/>
                <a:gd name="T9" fmla="*/ 0 h 894"/>
                <a:gd name="T10" fmla="*/ 0 w 930"/>
                <a:gd name="T11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894">
                  <a:moveTo>
                    <a:pt x="0" y="894"/>
                  </a:moveTo>
                  <a:lnTo>
                    <a:pt x="0" y="894"/>
                  </a:lnTo>
                  <a:lnTo>
                    <a:pt x="930" y="894"/>
                  </a:lnTo>
                  <a:lnTo>
                    <a:pt x="930" y="0"/>
                  </a:lnTo>
                  <a:lnTo>
                    <a:pt x="0" y="0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3" name="Freeform 34">
              <a:extLst>
                <a:ext uri="{FF2B5EF4-FFF2-40B4-BE49-F238E27FC236}">
                  <a16:creationId xmlns:a16="http://schemas.microsoft.com/office/drawing/2014/main" id="{AEA9C071-C274-4CD0-9278-F3A468E6E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2611"/>
              <a:ext cx="818" cy="788"/>
            </a:xfrm>
            <a:custGeom>
              <a:avLst/>
              <a:gdLst>
                <a:gd name="T0" fmla="*/ 0 w 930"/>
                <a:gd name="T1" fmla="*/ 894 h 894"/>
                <a:gd name="T2" fmla="*/ 0 w 930"/>
                <a:gd name="T3" fmla="*/ 894 h 894"/>
                <a:gd name="T4" fmla="*/ 930 w 930"/>
                <a:gd name="T5" fmla="*/ 894 h 894"/>
                <a:gd name="T6" fmla="*/ 930 w 930"/>
                <a:gd name="T7" fmla="*/ 0 h 894"/>
                <a:gd name="T8" fmla="*/ 0 w 930"/>
                <a:gd name="T9" fmla="*/ 0 h 894"/>
                <a:gd name="T10" fmla="*/ 0 w 930"/>
                <a:gd name="T11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894">
                  <a:moveTo>
                    <a:pt x="0" y="894"/>
                  </a:moveTo>
                  <a:lnTo>
                    <a:pt x="0" y="894"/>
                  </a:lnTo>
                  <a:lnTo>
                    <a:pt x="930" y="894"/>
                  </a:lnTo>
                  <a:lnTo>
                    <a:pt x="930" y="0"/>
                  </a:lnTo>
                  <a:lnTo>
                    <a:pt x="0" y="0"/>
                  </a:lnTo>
                  <a:lnTo>
                    <a:pt x="0" y="89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4" name="Freeform 35">
              <a:extLst>
                <a:ext uri="{FF2B5EF4-FFF2-40B4-BE49-F238E27FC236}">
                  <a16:creationId xmlns:a16="http://schemas.microsoft.com/office/drawing/2014/main" id="{BC632F36-602A-4C43-AEE2-1C0943F6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643"/>
              <a:ext cx="1366" cy="647"/>
            </a:xfrm>
            <a:custGeom>
              <a:avLst/>
              <a:gdLst>
                <a:gd name="T0" fmla="*/ 0 w 1553"/>
                <a:gd name="T1" fmla="*/ 734 h 734"/>
                <a:gd name="T2" fmla="*/ 0 w 1553"/>
                <a:gd name="T3" fmla="*/ 734 h 734"/>
                <a:gd name="T4" fmla="*/ 1553 w 1553"/>
                <a:gd name="T5" fmla="*/ 734 h 734"/>
                <a:gd name="T6" fmla="*/ 1553 w 1553"/>
                <a:gd name="T7" fmla="*/ 0 h 734"/>
                <a:gd name="T8" fmla="*/ 0 w 1553"/>
                <a:gd name="T9" fmla="*/ 0 h 734"/>
                <a:gd name="T10" fmla="*/ 0 w 1553"/>
                <a:gd name="T1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734">
                  <a:moveTo>
                    <a:pt x="0" y="734"/>
                  </a:moveTo>
                  <a:lnTo>
                    <a:pt x="0" y="734"/>
                  </a:lnTo>
                  <a:lnTo>
                    <a:pt x="1553" y="734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5" name="Freeform 36">
              <a:extLst>
                <a:ext uri="{FF2B5EF4-FFF2-40B4-BE49-F238E27FC236}">
                  <a16:creationId xmlns:a16="http://schemas.microsoft.com/office/drawing/2014/main" id="{9F171AE9-38EB-4489-8E9E-EBBC4CA1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643"/>
              <a:ext cx="1366" cy="647"/>
            </a:xfrm>
            <a:custGeom>
              <a:avLst/>
              <a:gdLst>
                <a:gd name="T0" fmla="*/ 0 w 1553"/>
                <a:gd name="T1" fmla="*/ 734 h 734"/>
                <a:gd name="T2" fmla="*/ 0 w 1553"/>
                <a:gd name="T3" fmla="*/ 734 h 734"/>
                <a:gd name="T4" fmla="*/ 1553 w 1553"/>
                <a:gd name="T5" fmla="*/ 734 h 734"/>
                <a:gd name="T6" fmla="*/ 1553 w 1553"/>
                <a:gd name="T7" fmla="*/ 0 h 734"/>
                <a:gd name="T8" fmla="*/ 0 w 1553"/>
                <a:gd name="T9" fmla="*/ 0 h 734"/>
                <a:gd name="T10" fmla="*/ 0 w 1553"/>
                <a:gd name="T1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734">
                  <a:moveTo>
                    <a:pt x="0" y="734"/>
                  </a:moveTo>
                  <a:lnTo>
                    <a:pt x="0" y="734"/>
                  </a:lnTo>
                  <a:lnTo>
                    <a:pt x="1553" y="734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734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6" name="Freeform 37">
              <a:extLst>
                <a:ext uri="{FF2B5EF4-FFF2-40B4-BE49-F238E27FC236}">
                  <a16:creationId xmlns:a16="http://schemas.microsoft.com/office/drawing/2014/main" id="{B46BA9BD-EC75-4B89-9DB6-38EBCEAD3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2074"/>
              <a:ext cx="1285" cy="816"/>
            </a:xfrm>
            <a:custGeom>
              <a:avLst/>
              <a:gdLst>
                <a:gd name="T0" fmla="*/ 0 w 1462"/>
                <a:gd name="T1" fmla="*/ 926 h 926"/>
                <a:gd name="T2" fmla="*/ 0 w 1462"/>
                <a:gd name="T3" fmla="*/ 926 h 926"/>
                <a:gd name="T4" fmla="*/ 1462 w 1462"/>
                <a:gd name="T5" fmla="*/ 926 h 926"/>
                <a:gd name="T6" fmla="*/ 1462 w 1462"/>
                <a:gd name="T7" fmla="*/ 0 h 926"/>
                <a:gd name="T8" fmla="*/ 0 w 1462"/>
                <a:gd name="T9" fmla="*/ 0 h 926"/>
                <a:gd name="T10" fmla="*/ 0 w 1462"/>
                <a:gd name="T11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926">
                  <a:moveTo>
                    <a:pt x="0" y="926"/>
                  </a:moveTo>
                  <a:lnTo>
                    <a:pt x="0" y="926"/>
                  </a:lnTo>
                  <a:lnTo>
                    <a:pt x="1462" y="926"/>
                  </a:lnTo>
                  <a:lnTo>
                    <a:pt x="1462" y="0"/>
                  </a:lnTo>
                  <a:lnTo>
                    <a:pt x="0" y="0"/>
                  </a:lnTo>
                  <a:lnTo>
                    <a:pt x="0" y="926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7" name="Freeform 38">
              <a:extLst>
                <a:ext uri="{FF2B5EF4-FFF2-40B4-BE49-F238E27FC236}">
                  <a16:creationId xmlns:a16="http://schemas.microsoft.com/office/drawing/2014/main" id="{B8133B2B-50C0-4444-9B67-15D9E9C6E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2174"/>
              <a:ext cx="61" cy="54"/>
            </a:xfrm>
            <a:custGeom>
              <a:avLst/>
              <a:gdLst>
                <a:gd name="T0" fmla="*/ 51 w 69"/>
                <a:gd name="T1" fmla="*/ 0 h 61"/>
                <a:gd name="T2" fmla="*/ 51 w 69"/>
                <a:gd name="T3" fmla="*/ 0 h 61"/>
                <a:gd name="T4" fmla="*/ 51 w 69"/>
                <a:gd name="T5" fmla="*/ 3 h 61"/>
                <a:gd name="T6" fmla="*/ 65 w 69"/>
                <a:gd name="T7" fmla="*/ 27 h 61"/>
                <a:gd name="T8" fmla="*/ 65 w 69"/>
                <a:gd name="T9" fmla="*/ 30 h 61"/>
                <a:gd name="T10" fmla="*/ 64 w 69"/>
                <a:gd name="T11" fmla="*/ 40 h 61"/>
                <a:gd name="T12" fmla="*/ 61 w 69"/>
                <a:gd name="T13" fmla="*/ 41 h 61"/>
                <a:gd name="T14" fmla="*/ 35 w 69"/>
                <a:gd name="T15" fmla="*/ 41 h 61"/>
                <a:gd name="T16" fmla="*/ 35 w 69"/>
                <a:gd name="T17" fmla="*/ 25 h 61"/>
                <a:gd name="T18" fmla="*/ 45 w 69"/>
                <a:gd name="T19" fmla="*/ 14 h 61"/>
                <a:gd name="T20" fmla="*/ 45 w 69"/>
                <a:gd name="T21" fmla="*/ 11 h 61"/>
                <a:gd name="T22" fmla="*/ 21 w 69"/>
                <a:gd name="T23" fmla="*/ 11 h 61"/>
                <a:gd name="T24" fmla="*/ 21 w 69"/>
                <a:gd name="T25" fmla="*/ 14 h 61"/>
                <a:gd name="T26" fmla="*/ 28 w 69"/>
                <a:gd name="T27" fmla="*/ 16 h 61"/>
                <a:gd name="T28" fmla="*/ 31 w 69"/>
                <a:gd name="T29" fmla="*/ 25 h 61"/>
                <a:gd name="T30" fmla="*/ 31 w 69"/>
                <a:gd name="T31" fmla="*/ 41 h 61"/>
                <a:gd name="T32" fmla="*/ 8 w 69"/>
                <a:gd name="T33" fmla="*/ 41 h 61"/>
                <a:gd name="T34" fmla="*/ 4 w 69"/>
                <a:gd name="T35" fmla="*/ 38 h 61"/>
                <a:gd name="T36" fmla="*/ 4 w 69"/>
                <a:gd name="T37" fmla="*/ 24 h 61"/>
                <a:gd name="T38" fmla="*/ 15 w 69"/>
                <a:gd name="T39" fmla="*/ 8 h 61"/>
                <a:gd name="T40" fmla="*/ 15 w 69"/>
                <a:gd name="T41" fmla="*/ 5 h 61"/>
                <a:gd name="T42" fmla="*/ 0 w 69"/>
                <a:gd name="T43" fmla="*/ 6 h 61"/>
                <a:gd name="T44" fmla="*/ 0 w 69"/>
                <a:gd name="T45" fmla="*/ 61 h 61"/>
                <a:gd name="T46" fmla="*/ 2 w 69"/>
                <a:gd name="T47" fmla="*/ 61 h 61"/>
                <a:gd name="T48" fmla="*/ 12 w 69"/>
                <a:gd name="T49" fmla="*/ 52 h 61"/>
                <a:gd name="T50" fmla="*/ 58 w 69"/>
                <a:gd name="T51" fmla="*/ 52 h 61"/>
                <a:gd name="T52" fmla="*/ 67 w 69"/>
                <a:gd name="T53" fmla="*/ 61 h 61"/>
                <a:gd name="T54" fmla="*/ 69 w 69"/>
                <a:gd name="T55" fmla="*/ 61 h 61"/>
                <a:gd name="T56" fmla="*/ 69 w 69"/>
                <a:gd name="T57" fmla="*/ 5 h 61"/>
                <a:gd name="T58" fmla="*/ 51 w 69"/>
                <a:gd name="T5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61">
                  <a:moveTo>
                    <a:pt x="51" y="0"/>
                  </a:moveTo>
                  <a:lnTo>
                    <a:pt x="51" y="0"/>
                  </a:lnTo>
                  <a:lnTo>
                    <a:pt x="51" y="3"/>
                  </a:lnTo>
                  <a:cubicBezTo>
                    <a:pt x="63" y="8"/>
                    <a:pt x="65" y="13"/>
                    <a:pt x="65" y="27"/>
                  </a:cubicBezTo>
                  <a:lnTo>
                    <a:pt x="65" y="30"/>
                  </a:lnTo>
                  <a:cubicBezTo>
                    <a:pt x="65" y="35"/>
                    <a:pt x="65" y="40"/>
                    <a:pt x="64" y="40"/>
                  </a:cubicBezTo>
                  <a:cubicBezTo>
                    <a:pt x="64" y="41"/>
                    <a:pt x="62" y="41"/>
                    <a:pt x="61" y="41"/>
                  </a:cubicBezTo>
                  <a:lnTo>
                    <a:pt x="35" y="41"/>
                  </a:lnTo>
                  <a:lnTo>
                    <a:pt x="35" y="25"/>
                  </a:lnTo>
                  <a:cubicBezTo>
                    <a:pt x="35" y="17"/>
                    <a:pt x="36" y="15"/>
                    <a:pt x="45" y="14"/>
                  </a:cubicBezTo>
                  <a:lnTo>
                    <a:pt x="45" y="11"/>
                  </a:lnTo>
                  <a:lnTo>
                    <a:pt x="21" y="11"/>
                  </a:lnTo>
                  <a:lnTo>
                    <a:pt x="21" y="14"/>
                  </a:lnTo>
                  <a:cubicBezTo>
                    <a:pt x="25" y="14"/>
                    <a:pt x="27" y="15"/>
                    <a:pt x="28" y="16"/>
                  </a:cubicBezTo>
                  <a:cubicBezTo>
                    <a:pt x="30" y="17"/>
                    <a:pt x="31" y="20"/>
                    <a:pt x="31" y="25"/>
                  </a:cubicBezTo>
                  <a:lnTo>
                    <a:pt x="31" y="41"/>
                  </a:lnTo>
                  <a:lnTo>
                    <a:pt x="8" y="41"/>
                  </a:lnTo>
                  <a:cubicBezTo>
                    <a:pt x="5" y="41"/>
                    <a:pt x="4" y="41"/>
                    <a:pt x="4" y="38"/>
                  </a:cubicBezTo>
                  <a:lnTo>
                    <a:pt x="4" y="24"/>
                  </a:lnTo>
                  <a:cubicBezTo>
                    <a:pt x="4" y="12"/>
                    <a:pt x="6" y="10"/>
                    <a:pt x="15" y="8"/>
                  </a:cubicBezTo>
                  <a:lnTo>
                    <a:pt x="15" y="5"/>
                  </a:lnTo>
                  <a:lnTo>
                    <a:pt x="0" y="6"/>
                  </a:lnTo>
                  <a:lnTo>
                    <a:pt x="0" y="61"/>
                  </a:lnTo>
                  <a:lnTo>
                    <a:pt x="2" y="61"/>
                  </a:lnTo>
                  <a:cubicBezTo>
                    <a:pt x="3" y="53"/>
                    <a:pt x="4" y="52"/>
                    <a:pt x="12" y="52"/>
                  </a:cubicBezTo>
                  <a:lnTo>
                    <a:pt x="58" y="52"/>
                  </a:lnTo>
                  <a:cubicBezTo>
                    <a:pt x="65" y="52"/>
                    <a:pt x="67" y="53"/>
                    <a:pt x="67" y="61"/>
                  </a:cubicBezTo>
                  <a:lnTo>
                    <a:pt x="69" y="61"/>
                  </a:lnTo>
                  <a:lnTo>
                    <a:pt x="69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8" name="Freeform 39">
              <a:extLst>
                <a:ext uri="{FF2B5EF4-FFF2-40B4-BE49-F238E27FC236}">
                  <a16:creationId xmlns:a16="http://schemas.microsoft.com/office/drawing/2014/main" id="{5EF8CFA0-DE68-48E2-AED6-74F5602D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2128"/>
              <a:ext cx="43" cy="44"/>
            </a:xfrm>
            <a:custGeom>
              <a:avLst/>
              <a:gdLst>
                <a:gd name="T0" fmla="*/ 7 w 48"/>
                <a:gd name="T1" fmla="*/ 49 h 49"/>
                <a:gd name="T2" fmla="*/ 7 w 48"/>
                <a:gd name="T3" fmla="*/ 49 h 49"/>
                <a:gd name="T4" fmla="*/ 6 w 48"/>
                <a:gd name="T5" fmla="*/ 46 h 49"/>
                <a:gd name="T6" fmla="*/ 13 w 48"/>
                <a:gd name="T7" fmla="*/ 42 h 49"/>
                <a:gd name="T8" fmla="*/ 39 w 48"/>
                <a:gd name="T9" fmla="*/ 42 h 49"/>
                <a:gd name="T10" fmla="*/ 46 w 48"/>
                <a:gd name="T11" fmla="*/ 49 h 49"/>
                <a:gd name="T12" fmla="*/ 48 w 48"/>
                <a:gd name="T13" fmla="*/ 49 h 49"/>
                <a:gd name="T14" fmla="*/ 48 w 48"/>
                <a:gd name="T15" fmla="*/ 26 h 49"/>
                <a:gd name="T16" fmla="*/ 46 w 48"/>
                <a:gd name="T17" fmla="*/ 26 h 49"/>
                <a:gd name="T18" fmla="*/ 41 w 48"/>
                <a:gd name="T19" fmla="*/ 33 h 49"/>
                <a:gd name="T20" fmla="*/ 12 w 48"/>
                <a:gd name="T21" fmla="*/ 33 h 49"/>
                <a:gd name="T22" fmla="*/ 6 w 48"/>
                <a:gd name="T23" fmla="*/ 23 h 49"/>
                <a:gd name="T24" fmla="*/ 16 w 48"/>
                <a:gd name="T25" fmla="*/ 15 h 49"/>
                <a:gd name="T26" fmla="*/ 38 w 48"/>
                <a:gd name="T27" fmla="*/ 15 h 49"/>
                <a:gd name="T28" fmla="*/ 46 w 48"/>
                <a:gd name="T29" fmla="*/ 22 h 49"/>
                <a:gd name="T30" fmla="*/ 48 w 48"/>
                <a:gd name="T31" fmla="*/ 22 h 49"/>
                <a:gd name="T32" fmla="*/ 48 w 48"/>
                <a:gd name="T33" fmla="*/ 0 h 49"/>
                <a:gd name="T34" fmla="*/ 46 w 48"/>
                <a:gd name="T35" fmla="*/ 0 h 49"/>
                <a:gd name="T36" fmla="*/ 40 w 48"/>
                <a:gd name="T37" fmla="*/ 6 h 49"/>
                <a:gd name="T38" fmla="*/ 16 w 48"/>
                <a:gd name="T39" fmla="*/ 6 h 49"/>
                <a:gd name="T40" fmla="*/ 0 w 48"/>
                <a:gd name="T41" fmla="*/ 19 h 49"/>
                <a:gd name="T42" fmla="*/ 9 w 48"/>
                <a:gd name="T43" fmla="*/ 34 h 49"/>
                <a:gd name="T44" fmla="*/ 0 w 48"/>
                <a:gd name="T45" fmla="*/ 34 h 49"/>
                <a:gd name="T46" fmla="*/ 0 w 48"/>
                <a:gd name="T47" fmla="*/ 34 h 49"/>
                <a:gd name="T48" fmla="*/ 5 w 48"/>
                <a:gd name="T49" fmla="*/ 49 h 49"/>
                <a:gd name="T50" fmla="*/ 7 w 48"/>
                <a:gd name="T5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9">
                  <a:moveTo>
                    <a:pt x="7" y="49"/>
                  </a:moveTo>
                  <a:lnTo>
                    <a:pt x="7" y="49"/>
                  </a:lnTo>
                  <a:cubicBezTo>
                    <a:pt x="6" y="48"/>
                    <a:pt x="6" y="47"/>
                    <a:pt x="6" y="46"/>
                  </a:cubicBezTo>
                  <a:cubicBezTo>
                    <a:pt x="6" y="43"/>
                    <a:pt x="8" y="42"/>
                    <a:pt x="13" y="42"/>
                  </a:cubicBezTo>
                  <a:lnTo>
                    <a:pt x="39" y="42"/>
                  </a:lnTo>
                  <a:cubicBezTo>
                    <a:pt x="45" y="42"/>
                    <a:pt x="46" y="43"/>
                    <a:pt x="46" y="49"/>
                  </a:cubicBezTo>
                  <a:lnTo>
                    <a:pt x="48" y="49"/>
                  </a:lnTo>
                  <a:lnTo>
                    <a:pt x="48" y="26"/>
                  </a:lnTo>
                  <a:lnTo>
                    <a:pt x="46" y="26"/>
                  </a:lnTo>
                  <a:cubicBezTo>
                    <a:pt x="46" y="32"/>
                    <a:pt x="45" y="33"/>
                    <a:pt x="41" y="33"/>
                  </a:cubicBezTo>
                  <a:lnTo>
                    <a:pt x="12" y="33"/>
                  </a:lnTo>
                  <a:cubicBezTo>
                    <a:pt x="7" y="28"/>
                    <a:pt x="6" y="26"/>
                    <a:pt x="6" y="23"/>
                  </a:cubicBezTo>
                  <a:cubicBezTo>
                    <a:pt x="6" y="18"/>
                    <a:pt x="9" y="15"/>
                    <a:pt x="16" y="15"/>
                  </a:cubicBezTo>
                  <a:lnTo>
                    <a:pt x="38" y="15"/>
                  </a:lnTo>
                  <a:cubicBezTo>
                    <a:pt x="44" y="15"/>
                    <a:pt x="46" y="16"/>
                    <a:pt x="46" y="22"/>
                  </a:cubicBezTo>
                  <a:lnTo>
                    <a:pt x="48" y="22"/>
                  </a:lnTo>
                  <a:lnTo>
                    <a:pt x="48" y="0"/>
                  </a:lnTo>
                  <a:lnTo>
                    <a:pt x="46" y="0"/>
                  </a:lnTo>
                  <a:cubicBezTo>
                    <a:pt x="46" y="5"/>
                    <a:pt x="45" y="6"/>
                    <a:pt x="40" y="6"/>
                  </a:cubicBezTo>
                  <a:lnTo>
                    <a:pt x="16" y="6"/>
                  </a:lnTo>
                  <a:cubicBezTo>
                    <a:pt x="6" y="6"/>
                    <a:pt x="0" y="11"/>
                    <a:pt x="0" y="19"/>
                  </a:cubicBezTo>
                  <a:cubicBezTo>
                    <a:pt x="0" y="23"/>
                    <a:pt x="2" y="27"/>
                    <a:pt x="9" y="34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2" y="39"/>
                    <a:pt x="3" y="43"/>
                    <a:pt x="5" y="49"/>
                  </a:cubicBezTo>
                  <a:lnTo>
                    <a:pt x="7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9" name="Freeform 40">
              <a:extLst>
                <a:ext uri="{FF2B5EF4-FFF2-40B4-BE49-F238E27FC236}">
                  <a16:creationId xmlns:a16="http://schemas.microsoft.com/office/drawing/2014/main" id="{96C6E142-BB0C-4979-828F-F2ACC0EF6C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" y="2083"/>
              <a:ext cx="63" cy="41"/>
            </a:xfrm>
            <a:custGeom>
              <a:avLst/>
              <a:gdLst>
                <a:gd name="T0" fmla="*/ 8 w 71"/>
                <a:gd name="T1" fmla="*/ 0 h 46"/>
                <a:gd name="T2" fmla="*/ 8 w 71"/>
                <a:gd name="T3" fmla="*/ 0 h 46"/>
                <a:gd name="T4" fmla="*/ 4 w 71"/>
                <a:gd name="T5" fmla="*/ 0 h 46"/>
                <a:gd name="T6" fmla="*/ 4 w 71"/>
                <a:gd name="T7" fmla="*/ 8 h 46"/>
                <a:gd name="T8" fmla="*/ 3 w 71"/>
                <a:gd name="T9" fmla="*/ 14 h 46"/>
                <a:gd name="T10" fmla="*/ 2 w 71"/>
                <a:gd name="T11" fmla="*/ 16 h 46"/>
                <a:gd name="T12" fmla="*/ 0 w 71"/>
                <a:gd name="T13" fmla="*/ 25 h 46"/>
                <a:gd name="T14" fmla="*/ 17 w 71"/>
                <a:gd name="T15" fmla="*/ 42 h 46"/>
                <a:gd name="T16" fmla="*/ 31 w 71"/>
                <a:gd name="T17" fmla="*/ 32 h 46"/>
                <a:gd name="T18" fmla="*/ 35 w 71"/>
                <a:gd name="T19" fmla="*/ 37 h 46"/>
                <a:gd name="T20" fmla="*/ 42 w 71"/>
                <a:gd name="T21" fmla="*/ 42 h 46"/>
                <a:gd name="T22" fmla="*/ 48 w 71"/>
                <a:gd name="T23" fmla="*/ 36 h 46"/>
                <a:gd name="T24" fmla="*/ 61 w 71"/>
                <a:gd name="T25" fmla="*/ 46 h 46"/>
                <a:gd name="T26" fmla="*/ 71 w 71"/>
                <a:gd name="T27" fmla="*/ 28 h 46"/>
                <a:gd name="T28" fmla="*/ 64 w 71"/>
                <a:gd name="T29" fmla="*/ 7 h 46"/>
                <a:gd name="T30" fmla="*/ 53 w 71"/>
                <a:gd name="T31" fmla="*/ 1 h 46"/>
                <a:gd name="T32" fmla="*/ 42 w 71"/>
                <a:gd name="T33" fmla="*/ 14 h 46"/>
                <a:gd name="T34" fmla="*/ 41 w 71"/>
                <a:gd name="T35" fmla="*/ 27 h 46"/>
                <a:gd name="T36" fmla="*/ 39 w 71"/>
                <a:gd name="T37" fmla="*/ 35 h 46"/>
                <a:gd name="T38" fmla="*/ 32 w 71"/>
                <a:gd name="T39" fmla="*/ 29 h 46"/>
                <a:gd name="T40" fmla="*/ 32 w 71"/>
                <a:gd name="T41" fmla="*/ 27 h 46"/>
                <a:gd name="T42" fmla="*/ 33 w 71"/>
                <a:gd name="T43" fmla="*/ 23 h 46"/>
                <a:gd name="T44" fmla="*/ 28 w 71"/>
                <a:gd name="T45" fmla="*/ 12 h 46"/>
                <a:gd name="T46" fmla="*/ 16 w 71"/>
                <a:gd name="T47" fmla="*/ 7 h 46"/>
                <a:gd name="T48" fmla="*/ 8 w 71"/>
                <a:gd name="T49" fmla="*/ 9 h 46"/>
                <a:gd name="T50" fmla="*/ 8 w 71"/>
                <a:gd name="T51" fmla="*/ 0 h 46"/>
                <a:gd name="T52" fmla="*/ 48 w 71"/>
                <a:gd name="T53" fmla="*/ 34 h 46"/>
                <a:gd name="T54" fmla="*/ 48 w 71"/>
                <a:gd name="T55" fmla="*/ 34 h 46"/>
                <a:gd name="T56" fmla="*/ 50 w 71"/>
                <a:gd name="T57" fmla="*/ 17 h 46"/>
                <a:gd name="T58" fmla="*/ 55 w 71"/>
                <a:gd name="T59" fmla="*/ 4 h 46"/>
                <a:gd name="T60" fmla="*/ 65 w 71"/>
                <a:gd name="T61" fmla="*/ 24 h 46"/>
                <a:gd name="T62" fmla="*/ 57 w 71"/>
                <a:gd name="T63" fmla="*/ 39 h 46"/>
                <a:gd name="T64" fmla="*/ 48 w 71"/>
                <a:gd name="T65" fmla="*/ 34 h 46"/>
                <a:gd name="T66" fmla="*/ 13 w 71"/>
                <a:gd name="T67" fmla="*/ 33 h 46"/>
                <a:gd name="T68" fmla="*/ 13 w 71"/>
                <a:gd name="T69" fmla="*/ 33 h 46"/>
                <a:gd name="T70" fmla="*/ 3 w 71"/>
                <a:gd name="T71" fmla="*/ 26 h 46"/>
                <a:gd name="T72" fmla="*/ 8 w 71"/>
                <a:gd name="T73" fmla="*/ 18 h 46"/>
                <a:gd name="T74" fmla="*/ 20 w 71"/>
                <a:gd name="T75" fmla="*/ 15 h 46"/>
                <a:gd name="T76" fmla="*/ 30 w 71"/>
                <a:gd name="T77" fmla="*/ 23 h 46"/>
                <a:gd name="T78" fmla="*/ 13 w 71"/>
                <a:gd name="T79" fmla="*/ 33 h 46"/>
                <a:gd name="T80" fmla="*/ 13 w 71"/>
                <a:gd name="T81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4" y="8"/>
                  </a:lnTo>
                  <a:cubicBezTo>
                    <a:pt x="4" y="10"/>
                    <a:pt x="3" y="12"/>
                    <a:pt x="3" y="14"/>
                  </a:cubicBezTo>
                  <a:lnTo>
                    <a:pt x="2" y="16"/>
                  </a:lnTo>
                  <a:cubicBezTo>
                    <a:pt x="1" y="19"/>
                    <a:pt x="0" y="22"/>
                    <a:pt x="0" y="25"/>
                  </a:cubicBezTo>
                  <a:cubicBezTo>
                    <a:pt x="0" y="34"/>
                    <a:pt x="8" y="42"/>
                    <a:pt x="17" y="42"/>
                  </a:cubicBezTo>
                  <a:cubicBezTo>
                    <a:pt x="24" y="42"/>
                    <a:pt x="28" y="39"/>
                    <a:pt x="31" y="32"/>
                  </a:cubicBezTo>
                  <a:cubicBezTo>
                    <a:pt x="33" y="34"/>
                    <a:pt x="35" y="36"/>
                    <a:pt x="35" y="37"/>
                  </a:cubicBezTo>
                  <a:cubicBezTo>
                    <a:pt x="38" y="40"/>
                    <a:pt x="40" y="42"/>
                    <a:pt x="42" y="42"/>
                  </a:cubicBezTo>
                  <a:cubicBezTo>
                    <a:pt x="45" y="42"/>
                    <a:pt x="46" y="40"/>
                    <a:pt x="48" y="36"/>
                  </a:cubicBezTo>
                  <a:cubicBezTo>
                    <a:pt x="53" y="44"/>
                    <a:pt x="57" y="46"/>
                    <a:pt x="61" y="46"/>
                  </a:cubicBezTo>
                  <a:cubicBezTo>
                    <a:pt x="66" y="46"/>
                    <a:pt x="71" y="38"/>
                    <a:pt x="71" y="28"/>
                  </a:cubicBezTo>
                  <a:cubicBezTo>
                    <a:pt x="71" y="21"/>
                    <a:pt x="68" y="12"/>
                    <a:pt x="64" y="7"/>
                  </a:cubicBezTo>
                  <a:cubicBezTo>
                    <a:pt x="60" y="3"/>
                    <a:pt x="57" y="1"/>
                    <a:pt x="53" y="1"/>
                  </a:cubicBezTo>
                  <a:cubicBezTo>
                    <a:pt x="47" y="1"/>
                    <a:pt x="42" y="6"/>
                    <a:pt x="42" y="14"/>
                  </a:cubicBezTo>
                  <a:lnTo>
                    <a:pt x="41" y="27"/>
                  </a:lnTo>
                  <a:cubicBezTo>
                    <a:pt x="41" y="33"/>
                    <a:pt x="40" y="35"/>
                    <a:pt x="39" y="35"/>
                  </a:cubicBezTo>
                  <a:cubicBezTo>
                    <a:pt x="36" y="35"/>
                    <a:pt x="33" y="32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2" y="25"/>
                    <a:pt x="33" y="24"/>
                    <a:pt x="33" y="23"/>
                  </a:cubicBezTo>
                  <a:cubicBezTo>
                    <a:pt x="33" y="19"/>
                    <a:pt x="31" y="15"/>
                    <a:pt x="28" y="12"/>
                  </a:cubicBezTo>
                  <a:cubicBezTo>
                    <a:pt x="25" y="9"/>
                    <a:pt x="22" y="7"/>
                    <a:pt x="16" y="7"/>
                  </a:cubicBezTo>
                  <a:cubicBezTo>
                    <a:pt x="13" y="7"/>
                    <a:pt x="11" y="8"/>
                    <a:pt x="8" y="9"/>
                  </a:cubicBezTo>
                  <a:lnTo>
                    <a:pt x="8" y="0"/>
                  </a:lnTo>
                  <a:close/>
                  <a:moveTo>
                    <a:pt x="48" y="34"/>
                  </a:moveTo>
                  <a:lnTo>
                    <a:pt x="48" y="34"/>
                  </a:lnTo>
                  <a:cubicBezTo>
                    <a:pt x="49" y="31"/>
                    <a:pt x="50" y="22"/>
                    <a:pt x="50" y="17"/>
                  </a:cubicBezTo>
                  <a:cubicBezTo>
                    <a:pt x="50" y="8"/>
                    <a:pt x="51" y="4"/>
                    <a:pt x="55" y="4"/>
                  </a:cubicBezTo>
                  <a:cubicBezTo>
                    <a:pt x="61" y="4"/>
                    <a:pt x="65" y="12"/>
                    <a:pt x="65" y="24"/>
                  </a:cubicBezTo>
                  <a:cubicBezTo>
                    <a:pt x="65" y="33"/>
                    <a:pt x="62" y="39"/>
                    <a:pt x="57" y="39"/>
                  </a:cubicBezTo>
                  <a:cubicBezTo>
                    <a:pt x="55" y="39"/>
                    <a:pt x="53" y="38"/>
                    <a:pt x="48" y="34"/>
                  </a:cubicBezTo>
                  <a:close/>
                  <a:moveTo>
                    <a:pt x="13" y="33"/>
                  </a:moveTo>
                  <a:lnTo>
                    <a:pt x="13" y="33"/>
                  </a:lnTo>
                  <a:cubicBezTo>
                    <a:pt x="7" y="33"/>
                    <a:pt x="3" y="31"/>
                    <a:pt x="3" y="26"/>
                  </a:cubicBezTo>
                  <a:cubicBezTo>
                    <a:pt x="3" y="23"/>
                    <a:pt x="5" y="20"/>
                    <a:pt x="8" y="18"/>
                  </a:cubicBezTo>
                  <a:cubicBezTo>
                    <a:pt x="12" y="16"/>
                    <a:pt x="16" y="15"/>
                    <a:pt x="20" y="15"/>
                  </a:cubicBezTo>
                  <a:cubicBezTo>
                    <a:pt x="26" y="15"/>
                    <a:pt x="30" y="18"/>
                    <a:pt x="30" y="23"/>
                  </a:cubicBezTo>
                  <a:cubicBezTo>
                    <a:pt x="30" y="29"/>
                    <a:pt x="23" y="33"/>
                    <a:pt x="13" y="33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0" name="Freeform 41">
              <a:extLst>
                <a:ext uri="{FF2B5EF4-FFF2-40B4-BE49-F238E27FC236}">
                  <a16:creationId xmlns:a16="http://schemas.microsoft.com/office/drawing/2014/main" id="{70CFE725-03ED-4773-83BE-BC88B8661B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" y="2058"/>
              <a:ext cx="63" cy="22"/>
            </a:xfrm>
            <a:custGeom>
              <a:avLst/>
              <a:gdLst>
                <a:gd name="T0" fmla="*/ 23 w 71"/>
                <a:gd name="T1" fmla="*/ 8 h 25"/>
                <a:gd name="T2" fmla="*/ 23 w 71"/>
                <a:gd name="T3" fmla="*/ 8 h 25"/>
                <a:gd name="T4" fmla="*/ 29 w 71"/>
                <a:gd name="T5" fmla="*/ 24 h 25"/>
                <a:gd name="T6" fmla="*/ 30 w 71"/>
                <a:gd name="T7" fmla="*/ 24 h 25"/>
                <a:gd name="T8" fmla="*/ 30 w 71"/>
                <a:gd name="T9" fmla="*/ 23 h 25"/>
                <a:gd name="T10" fmla="*/ 30 w 71"/>
                <a:gd name="T11" fmla="*/ 20 h 25"/>
                <a:gd name="T12" fmla="*/ 36 w 71"/>
                <a:gd name="T13" fmla="*/ 16 h 25"/>
                <a:gd name="T14" fmla="*/ 60 w 71"/>
                <a:gd name="T15" fmla="*/ 16 h 25"/>
                <a:gd name="T16" fmla="*/ 69 w 71"/>
                <a:gd name="T17" fmla="*/ 25 h 25"/>
                <a:gd name="T18" fmla="*/ 71 w 71"/>
                <a:gd name="T19" fmla="*/ 25 h 25"/>
                <a:gd name="T20" fmla="*/ 71 w 71"/>
                <a:gd name="T21" fmla="*/ 0 h 25"/>
                <a:gd name="T22" fmla="*/ 69 w 71"/>
                <a:gd name="T23" fmla="*/ 0 h 25"/>
                <a:gd name="T24" fmla="*/ 60 w 71"/>
                <a:gd name="T25" fmla="*/ 8 h 25"/>
                <a:gd name="T26" fmla="*/ 24 w 71"/>
                <a:gd name="T27" fmla="*/ 8 h 25"/>
                <a:gd name="T28" fmla="*/ 23 w 71"/>
                <a:gd name="T29" fmla="*/ 8 h 25"/>
                <a:gd name="T30" fmla="*/ 0 w 71"/>
                <a:gd name="T31" fmla="*/ 13 h 25"/>
                <a:gd name="T32" fmla="*/ 0 w 71"/>
                <a:gd name="T33" fmla="*/ 13 h 25"/>
                <a:gd name="T34" fmla="*/ 5 w 71"/>
                <a:gd name="T35" fmla="*/ 18 h 25"/>
                <a:gd name="T36" fmla="*/ 11 w 71"/>
                <a:gd name="T37" fmla="*/ 13 h 25"/>
                <a:gd name="T38" fmla="*/ 5 w 71"/>
                <a:gd name="T39" fmla="*/ 7 h 25"/>
                <a:gd name="T40" fmla="*/ 0 w 71"/>
                <a:gd name="T4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5">
                  <a:moveTo>
                    <a:pt x="23" y="8"/>
                  </a:moveTo>
                  <a:lnTo>
                    <a:pt x="23" y="8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0" y="23"/>
                  </a:lnTo>
                  <a:cubicBezTo>
                    <a:pt x="30" y="22"/>
                    <a:pt x="30" y="21"/>
                    <a:pt x="30" y="20"/>
                  </a:cubicBezTo>
                  <a:cubicBezTo>
                    <a:pt x="30" y="17"/>
                    <a:pt x="32" y="16"/>
                    <a:pt x="36" y="16"/>
                  </a:cubicBezTo>
                  <a:lnTo>
                    <a:pt x="60" y="16"/>
                  </a:lnTo>
                  <a:cubicBezTo>
                    <a:pt x="68" y="16"/>
                    <a:pt x="69" y="17"/>
                    <a:pt x="69" y="25"/>
                  </a:cubicBezTo>
                  <a:lnTo>
                    <a:pt x="71" y="25"/>
                  </a:lnTo>
                  <a:lnTo>
                    <a:pt x="71" y="0"/>
                  </a:lnTo>
                  <a:lnTo>
                    <a:pt x="69" y="0"/>
                  </a:lnTo>
                  <a:cubicBezTo>
                    <a:pt x="69" y="7"/>
                    <a:pt x="68" y="8"/>
                    <a:pt x="60" y="8"/>
                  </a:cubicBezTo>
                  <a:lnTo>
                    <a:pt x="24" y="8"/>
                  </a:lnTo>
                  <a:lnTo>
                    <a:pt x="23" y="8"/>
                  </a:lnTo>
                  <a:close/>
                  <a:moveTo>
                    <a:pt x="0" y="13"/>
                  </a:moveTo>
                  <a:lnTo>
                    <a:pt x="0" y="13"/>
                  </a:lnTo>
                  <a:cubicBezTo>
                    <a:pt x="0" y="16"/>
                    <a:pt x="2" y="18"/>
                    <a:pt x="5" y="18"/>
                  </a:cubicBezTo>
                  <a:cubicBezTo>
                    <a:pt x="8" y="18"/>
                    <a:pt x="11" y="16"/>
                    <a:pt x="11" y="13"/>
                  </a:cubicBezTo>
                  <a:cubicBezTo>
                    <a:pt x="11" y="10"/>
                    <a:pt x="8" y="7"/>
                    <a:pt x="5" y="7"/>
                  </a:cubicBezTo>
                  <a:cubicBezTo>
                    <a:pt x="2" y="7"/>
                    <a:pt x="0" y="10"/>
                    <a:pt x="0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1" name="Freeform 42">
              <a:extLst>
                <a:ext uri="{FF2B5EF4-FFF2-40B4-BE49-F238E27FC236}">
                  <a16:creationId xmlns:a16="http://schemas.microsoft.com/office/drawing/2014/main" id="{1CB2A7AF-7221-4AD3-BFB0-3CA5EE3DA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2011"/>
              <a:ext cx="43" cy="43"/>
            </a:xfrm>
            <a:custGeom>
              <a:avLst/>
              <a:gdLst>
                <a:gd name="T0" fmla="*/ 7 w 48"/>
                <a:gd name="T1" fmla="*/ 49 h 49"/>
                <a:gd name="T2" fmla="*/ 7 w 48"/>
                <a:gd name="T3" fmla="*/ 49 h 49"/>
                <a:gd name="T4" fmla="*/ 6 w 48"/>
                <a:gd name="T5" fmla="*/ 46 h 49"/>
                <a:gd name="T6" fmla="*/ 13 w 48"/>
                <a:gd name="T7" fmla="*/ 42 h 49"/>
                <a:gd name="T8" fmla="*/ 39 w 48"/>
                <a:gd name="T9" fmla="*/ 42 h 49"/>
                <a:gd name="T10" fmla="*/ 46 w 48"/>
                <a:gd name="T11" fmla="*/ 48 h 49"/>
                <a:gd name="T12" fmla="*/ 48 w 48"/>
                <a:gd name="T13" fmla="*/ 48 h 49"/>
                <a:gd name="T14" fmla="*/ 48 w 48"/>
                <a:gd name="T15" fmla="*/ 26 h 49"/>
                <a:gd name="T16" fmla="*/ 46 w 48"/>
                <a:gd name="T17" fmla="*/ 26 h 49"/>
                <a:gd name="T18" fmla="*/ 41 w 48"/>
                <a:gd name="T19" fmla="*/ 33 h 49"/>
                <a:gd name="T20" fmla="*/ 12 w 48"/>
                <a:gd name="T21" fmla="*/ 33 h 49"/>
                <a:gd name="T22" fmla="*/ 6 w 48"/>
                <a:gd name="T23" fmla="*/ 22 h 49"/>
                <a:gd name="T24" fmla="*/ 16 w 48"/>
                <a:gd name="T25" fmla="*/ 15 h 49"/>
                <a:gd name="T26" fmla="*/ 38 w 48"/>
                <a:gd name="T27" fmla="*/ 15 h 49"/>
                <a:gd name="T28" fmla="*/ 46 w 48"/>
                <a:gd name="T29" fmla="*/ 21 h 49"/>
                <a:gd name="T30" fmla="*/ 48 w 48"/>
                <a:gd name="T31" fmla="*/ 21 h 49"/>
                <a:gd name="T32" fmla="*/ 48 w 48"/>
                <a:gd name="T33" fmla="*/ 0 h 49"/>
                <a:gd name="T34" fmla="*/ 46 w 48"/>
                <a:gd name="T35" fmla="*/ 0 h 49"/>
                <a:gd name="T36" fmla="*/ 40 w 48"/>
                <a:gd name="T37" fmla="*/ 6 h 49"/>
                <a:gd name="T38" fmla="*/ 16 w 48"/>
                <a:gd name="T39" fmla="*/ 6 h 49"/>
                <a:gd name="T40" fmla="*/ 0 w 48"/>
                <a:gd name="T41" fmla="*/ 18 h 49"/>
                <a:gd name="T42" fmla="*/ 9 w 48"/>
                <a:gd name="T43" fmla="*/ 33 h 49"/>
                <a:gd name="T44" fmla="*/ 0 w 48"/>
                <a:gd name="T45" fmla="*/ 33 h 49"/>
                <a:gd name="T46" fmla="*/ 0 w 48"/>
                <a:gd name="T47" fmla="*/ 34 h 49"/>
                <a:gd name="T48" fmla="*/ 5 w 48"/>
                <a:gd name="T49" fmla="*/ 49 h 49"/>
                <a:gd name="T50" fmla="*/ 7 w 48"/>
                <a:gd name="T5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9">
                  <a:moveTo>
                    <a:pt x="7" y="49"/>
                  </a:moveTo>
                  <a:lnTo>
                    <a:pt x="7" y="49"/>
                  </a:lnTo>
                  <a:cubicBezTo>
                    <a:pt x="6" y="48"/>
                    <a:pt x="6" y="47"/>
                    <a:pt x="6" y="46"/>
                  </a:cubicBezTo>
                  <a:cubicBezTo>
                    <a:pt x="6" y="43"/>
                    <a:pt x="8" y="42"/>
                    <a:pt x="13" y="42"/>
                  </a:cubicBezTo>
                  <a:lnTo>
                    <a:pt x="39" y="42"/>
                  </a:lnTo>
                  <a:cubicBezTo>
                    <a:pt x="45" y="42"/>
                    <a:pt x="46" y="43"/>
                    <a:pt x="46" y="48"/>
                  </a:cubicBezTo>
                  <a:lnTo>
                    <a:pt x="48" y="48"/>
                  </a:lnTo>
                  <a:lnTo>
                    <a:pt x="48" y="26"/>
                  </a:lnTo>
                  <a:lnTo>
                    <a:pt x="46" y="26"/>
                  </a:lnTo>
                  <a:cubicBezTo>
                    <a:pt x="46" y="32"/>
                    <a:pt x="45" y="33"/>
                    <a:pt x="41" y="33"/>
                  </a:cubicBezTo>
                  <a:lnTo>
                    <a:pt x="12" y="33"/>
                  </a:lnTo>
                  <a:cubicBezTo>
                    <a:pt x="7" y="28"/>
                    <a:pt x="6" y="26"/>
                    <a:pt x="6" y="22"/>
                  </a:cubicBezTo>
                  <a:cubicBezTo>
                    <a:pt x="6" y="17"/>
                    <a:pt x="9" y="15"/>
                    <a:pt x="16" y="15"/>
                  </a:cubicBezTo>
                  <a:lnTo>
                    <a:pt x="38" y="15"/>
                  </a:lnTo>
                  <a:cubicBezTo>
                    <a:pt x="44" y="15"/>
                    <a:pt x="46" y="16"/>
                    <a:pt x="46" y="21"/>
                  </a:cubicBezTo>
                  <a:lnTo>
                    <a:pt x="48" y="21"/>
                  </a:lnTo>
                  <a:lnTo>
                    <a:pt x="48" y="0"/>
                  </a:lnTo>
                  <a:lnTo>
                    <a:pt x="46" y="0"/>
                  </a:lnTo>
                  <a:cubicBezTo>
                    <a:pt x="46" y="5"/>
                    <a:pt x="45" y="6"/>
                    <a:pt x="40" y="6"/>
                  </a:cubicBezTo>
                  <a:lnTo>
                    <a:pt x="16" y="6"/>
                  </a:lnTo>
                  <a:cubicBezTo>
                    <a:pt x="6" y="6"/>
                    <a:pt x="0" y="11"/>
                    <a:pt x="0" y="18"/>
                  </a:cubicBezTo>
                  <a:cubicBezTo>
                    <a:pt x="0" y="23"/>
                    <a:pt x="2" y="26"/>
                    <a:pt x="9" y="33"/>
                  </a:cubicBezTo>
                  <a:lnTo>
                    <a:pt x="0" y="33"/>
                  </a:lnTo>
                  <a:lnTo>
                    <a:pt x="0" y="34"/>
                  </a:lnTo>
                  <a:cubicBezTo>
                    <a:pt x="2" y="39"/>
                    <a:pt x="3" y="43"/>
                    <a:pt x="5" y="49"/>
                  </a:cubicBezTo>
                  <a:lnTo>
                    <a:pt x="7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2" name="Freeform 43">
              <a:extLst>
                <a:ext uri="{FF2B5EF4-FFF2-40B4-BE49-F238E27FC236}">
                  <a16:creationId xmlns:a16="http://schemas.microsoft.com/office/drawing/2014/main" id="{98AA1F11-0F09-4D96-B1CF-FABDF92DB0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" y="1971"/>
              <a:ext cx="43" cy="37"/>
            </a:xfrm>
            <a:custGeom>
              <a:avLst/>
              <a:gdLst>
                <a:gd name="T0" fmla="*/ 31 w 49"/>
                <a:gd name="T1" fmla="*/ 2 h 42"/>
                <a:gd name="T2" fmla="*/ 31 w 49"/>
                <a:gd name="T3" fmla="*/ 2 h 42"/>
                <a:gd name="T4" fmla="*/ 42 w 49"/>
                <a:gd name="T5" fmla="*/ 18 h 42"/>
                <a:gd name="T6" fmla="*/ 33 w 49"/>
                <a:gd name="T7" fmla="*/ 31 h 42"/>
                <a:gd name="T8" fmla="*/ 19 w 49"/>
                <a:gd name="T9" fmla="*/ 34 h 42"/>
                <a:gd name="T10" fmla="*/ 19 w 49"/>
                <a:gd name="T11" fmla="*/ 2 h 42"/>
                <a:gd name="T12" fmla="*/ 6 w 49"/>
                <a:gd name="T13" fmla="*/ 6 h 42"/>
                <a:gd name="T14" fmla="*/ 0 w 49"/>
                <a:gd name="T15" fmla="*/ 20 h 42"/>
                <a:gd name="T16" fmla="*/ 6 w 49"/>
                <a:gd name="T17" fmla="*/ 34 h 42"/>
                <a:gd name="T18" fmla="*/ 26 w 49"/>
                <a:gd name="T19" fmla="*/ 42 h 42"/>
                <a:gd name="T20" fmla="*/ 49 w 49"/>
                <a:gd name="T21" fmla="*/ 22 h 42"/>
                <a:gd name="T22" fmla="*/ 32 w 49"/>
                <a:gd name="T23" fmla="*/ 0 h 42"/>
                <a:gd name="T24" fmla="*/ 31 w 49"/>
                <a:gd name="T25" fmla="*/ 2 h 42"/>
                <a:gd name="T26" fmla="*/ 16 w 49"/>
                <a:gd name="T27" fmla="*/ 34 h 42"/>
                <a:gd name="T28" fmla="*/ 16 w 49"/>
                <a:gd name="T29" fmla="*/ 34 h 42"/>
                <a:gd name="T30" fmla="*/ 4 w 49"/>
                <a:gd name="T31" fmla="*/ 23 h 42"/>
                <a:gd name="T32" fmla="*/ 16 w 49"/>
                <a:gd name="T33" fmla="*/ 13 h 42"/>
                <a:gd name="T34" fmla="*/ 16 w 49"/>
                <a:gd name="T35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2">
                  <a:moveTo>
                    <a:pt x="31" y="2"/>
                  </a:moveTo>
                  <a:lnTo>
                    <a:pt x="31" y="2"/>
                  </a:lnTo>
                  <a:cubicBezTo>
                    <a:pt x="39" y="7"/>
                    <a:pt x="42" y="11"/>
                    <a:pt x="42" y="18"/>
                  </a:cubicBezTo>
                  <a:cubicBezTo>
                    <a:pt x="42" y="24"/>
                    <a:pt x="39" y="28"/>
                    <a:pt x="33" y="31"/>
                  </a:cubicBezTo>
                  <a:cubicBezTo>
                    <a:pt x="29" y="33"/>
                    <a:pt x="26" y="34"/>
                    <a:pt x="19" y="34"/>
                  </a:cubicBezTo>
                  <a:lnTo>
                    <a:pt x="19" y="2"/>
                  </a:lnTo>
                  <a:cubicBezTo>
                    <a:pt x="12" y="3"/>
                    <a:pt x="9" y="4"/>
                    <a:pt x="6" y="6"/>
                  </a:cubicBezTo>
                  <a:cubicBezTo>
                    <a:pt x="2" y="10"/>
                    <a:pt x="0" y="14"/>
                    <a:pt x="0" y="20"/>
                  </a:cubicBezTo>
                  <a:cubicBezTo>
                    <a:pt x="0" y="25"/>
                    <a:pt x="2" y="30"/>
                    <a:pt x="6" y="34"/>
                  </a:cubicBezTo>
                  <a:cubicBezTo>
                    <a:pt x="10" y="39"/>
                    <a:pt x="17" y="42"/>
                    <a:pt x="26" y="42"/>
                  </a:cubicBezTo>
                  <a:cubicBezTo>
                    <a:pt x="40" y="42"/>
                    <a:pt x="49" y="34"/>
                    <a:pt x="49" y="22"/>
                  </a:cubicBezTo>
                  <a:cubicBezTo>
                    <a:pt x="49" y="12"/>
                    <a:pt x="43" y="4"/>
                    <a:pt x="32" y="0"/>
                  </a:cubicBezTo>
                  <a:lnTo>
                    <a:pt x="31" y="2"/>
                  </a:lnTo>
                  <a:close/>
                  <a:moveTo>
                    <a:pt x="16" y="34"/>
                  </a:moveTo>
                  <a:lnTo>
                    <a:pt x="16" y="34"/>
                  </a:lnTo>
                  <a:cubicBezTo>
                    <a:pt x="8" y="33"/>
                    <a:pt x="4" y="29"/>
                    <a:pt x="4" y="23"/>
                  </a:cubicBezTo>
                  <a:cubicBezTo>
                    <a:pt x="4" y="16"/>
                    <a:pt x="7" y="14"/>
                    <a:pt x="16" y="13"/>
                  </a:cubicBezTo>
                  <a:lnTo>
                    <a:pt x="16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3" name="Freeform 44">
              <a:extLst>
                <a:ext uri="{FF2B5EF4-FFF2-40B4-BE49-F238E27FC236}">
                  <a16:creationId xmlns:a16="http://schemas.microsoft.com/office/drawing/2014/main" id="{35DB7223-125F-47C7-9F23-43BE93CA3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" y="1903"/>
              <a:ext cx="63" cy="42"/>
            </a:xfrm>
            <a:custGeom>
              <a:avLst/>
              <a:gdLst>
                <a:gd name="T0" fmla="*/ 7 w 71"/>
                <a:gd name="T1" fmla="*/ 48 h 48"/>
                <a:gd name="T2" fmla="*/ 7 w 71"/>
                <a:gd name="T3" fmla="*/ 48 h 48"/>
                <a:gd name="T4" fmla="*/ 7 w 71"/>
                <a:gd name="T5" fmla="*/ 45 h 48"/>
                <a:gd name="T6" fmla="*/ 13 w 71"/>
                <a:gd name="T7" fmla="*/ 41 h 48"/>
                <a:gd name="T8" fmla="*/ 62 w 71"/>
                <a:gd name="T9" fmla="*/ 41 h 48"/>
                <a:gd name="T10" fmla="*/ 69 w 71"/>
                <a:gd name="T11" fmla="*/ 48 h 48"/>
                <a:gd name="T12" fmla="*/ 71 w 71"/>
                <a:gd name="T13" fmla="*/ 48 h 48"/>
                <a:gd name="T14" fmla="*/ 71 w 71"/>
                <a:gd name="T15" fmla="*/ 23 h 48"/>
                <a:gd name="T16" fmla="*/ 69 w 71"/>
                <a:gd name="T17" fmla="*/ 23 h 48"/>
                <a:gd name="T18" fmla="*/ 61 w 71"/>
                <a:gd name="T19" fmla="*/ 32 h 48"/>
                <a:gd name="T20" fmla="*/ 45 w 71"/>
                <a:gd name="T21" fmla="*/ 32 h 48"/>
                <a:gd name="T22" fmla="*/ 49 w 71"/>
                <a:gd name="T23" fmla="*/ 22 h 48"/>
                <a:gd name="T24" fmla="*/ 22 w 71"/>
                <a:gd name="T25" fmla="*/ 0 h 48"/>
                <a:gd name="T26" fmla="*/ 0 w 71"/>
                <a:gd name="T27" fmla="*/ 17 h 48"/>
                <a:gd name="T28" fmla="*/ 8 w 71"/>
                <a:gd name="T29" fmla="*/ 32 h 48"/>
                <a:gd name="T30" fmla="*/ 0 w 71"/>
                <a:gd name="T31" fmla="*/ 32 h 48"/>
                <a:gd name="T32" fmla="*/ 0 w 71"/>
                <a:gd name="T33" fmla="*/ 33 h 48"/>
                <a:gd name="T34" fmla="*/ 6 w 71"/>
                <a:gd name="T35" fmla="*/ 48 h 48"/>
                <a:gd name="T36" fmla="*/ 7 w 71"/>
                <a:gd name="T37" fmla="*/ 48 h 48"/>
                <a:gd name="T38" fmla="*/ 13 w 71"/>
                <a:gd name="T39" fmla="*/ 32 h 48"/>
                <a:gd name="T40" fmla="*/ 13 w 71"/>
                <a:gd name="T41" fmla="*/ 32 h 48"/>
                <a:gd name="T42" fmla="*/ 6 w 71"/>
                <a:gd name="T43" fmla="*/ 22 h 48"/>
                <a:gd name="T44" fmla="*/ 26 w 71"/>
                <a:gd name="T45" fmla="*/ 9 h 48"/>
                <a:gd name="T46" fmla="*/ 46 w 71"/>
                <a:gd name="T47" fmla="*/ 21 h 48"/>
                <a:gd name="T48" fmla="*/ 39 w 71"/>
                <a:gd name="T49" fmla="*/ 32 h 48"/>
                <a:gd name="T50" fmla="*/ 13 w 71"/>
                <a:gd name="T5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8">
                  <a:moveTo>
                    <a:pt x="7" y="48"/>
                  </a:moveTo>
                  <a:lnTo>
                    <a:pt x="7" y="48"/>
                  </a:lnTo>
                  <a:cubicBezTo>
                    <a:pt x="7" y="47"/>
                    <a:pt x="7" y="46"/>
                    <a:pt x="7" y="45"/>
                  </a:cubicBezTo>
                  <a:cubicBezTo>
                    <a:pt x="7" y="42"/>
                    <a:pt x="8" y="41"/>
                    <a:pt x="13" y="41"/>
                  </a:cubicBezTo>
                  <a:lnTo>
                    <a:pt x="62" y="41"/>
                  </a:lnTo>
                  <a:cubicBezTo>
                    <a:pt x="67" y="41"/>
                    <a:pt x="68" y="42"/>
                    <a:pt x="69" y="48"/>
                  </a:cubicBezTo>
                  <a:lnTo>
                    <a:pt x="71" y="48"/>
                  </a:lnTo>
                  <a:lnTo>
                    <a:pt x="71" y="23"/>
                  </a:lnTo>
                  <a:lnTo>
                    <a:pt x="69" y="23"/>
                  </a:lnTo>
                  <a:cubicBezTo>
                    <a:pt x="69" y="31"/>
                    <a:pt x="67" y="32"/>
                    <a:pt x="61" y="32"/>
                  </a:cubicBezTo>
                  <a:lnTo>
                    <a:pt x="45" y="32"/>
                  </a:lnTo>
                  <a:cubicBezTo>
                    <a:pt x="48" y="29"/>
                    <a:pt x="49" y="26"/>
                    <a:pt x="49" y="22"/>
                  </a:cubicBezTo>
                  <a:cubicBezTo>
                    <a:pt x="49" y="9"/>
                    <a:pt x="37" y="0"/>
                    <a:pt x="22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3"/>
                    <a:pt x="3" y="28"/>
                    <a:pt x="8" y="32"/>
                  </a:cubicBezTo>
                  <a:lnTo>
                    <a:pt x="0" y="32"/>
                  </a:lnTo>
                  <a:lnTo>
                    <a:pt x="0" y="33"/>
                  </a:lnTo>
                  <a:cubicBezTo>
                    <a:pt x="2" y="38"/>
                    <a:pt x="4" y="42"/>
                    <a:pt x="6" y="48"/>
                  </a:cubicBezTo>
                  <a:lnTo>
                    <a:pt x="7" y="48"/>
                  </a:lnTo>
                  <a:close/>
                  <a:moveTo>
                    <a:pt x="13" y="32"/>
                  </a:moveTo>
                  <a:lnTo>
                    <a:pt x="13" y="32"/>
                  </a:lnTo>
                  <a:cubicBezTo>
                    <a:pt x="10" y="32"/>
                    <a:pt x="6" y="26"/>
                    <a:pt x="6" y="22"/>
                  </a:cubicBezTo>
                  <a:cubicBezTo>
                    <a:pt x="6" y="14"/>
                    <a:pt x="14" y="9"/>
                    <a:pt x="26" y="9"/>
                  </a:cubicBezTo>
                  <a:cubicBezTo>
                    <a:pt x="38" y="9"/>
                    <a:pt x="46" y="14"/>
                    <a:pt x="46" y="21"/>
                  </a:cubicBezTo>
                  <a:cubicBezTo>
                    <a:pt x="46" y="26"/>
                    <a:pt x="42" y="32"/>
                    <a:pt x="39" y="32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4" name="Freeform 45">
              <a:extLst>
                <a:ext uri="{FF2B5EF4-FFF2-40B4-BE49-F238E27FC236}">
                  <a16:creationId xmlns:a16="http://schemas.microsoft.com/office/drawing/2014/main" id="{785ADC3E-7F74-4932-9987-F348F62AD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" y="1857"/>
              <a:ext cx="43" cy="40"/>
            </a:xfrm>
            <a:custGeom>
              <a:avLst/>
              <a:gdLst>
                <a:gd name="T0" fmla="*/ 0 w 49"/>
                <a:gd name="T1" fmla="*/ 23 h 46"/>
                <a:gd name="T2" fmla="*/ 0 w 49"/>
                <a:gd name="T3" fmla="*/ 23 h 46"/>
                <a:gd name="T4" fmla="*/ 25 w 49"/>
                <a:gd name="T5" fmla="*/ 46 h 46"/>
                <a:gd name="T6" fmla="*/ 49 w 49"/>
                <a:gd name="T7" fmla="*/ 23 h 46"/>
                <a:gd name="T8" fmla="*/ 24 w 49"/>
                <a:gd name="T9" fmla="*/ 0 h 46"/>
                <a:gd name="T10" fmla="*/ 0 w 49"/>
                <a:gd name="T11" fmla="*/ 23 h 46"/>
                <a:gd name="T12" fmla="*/ 3 w 49"/>
                <a:gd name="T13" fmla="*/ 24 h 46"/>
                <a:gd name="T14" fmla="*/ 3 w 49"/>
                <a:gd name="T15" fmla="*/ 24 h 46"/>
                <a:gd name="T16" fmla="*/ 27 w 49"/>
                <a:gd name="T17" fmla="*/ 9 h 46"/>
                <a:gd name="T18" fmla="*/ 46 w 49"/>
                <a:gd name="T19" fmla="*/ 22 h 46"/>
                <a:gd name="T20" fmla="*/ 40 w 49"/>
                <a:gd name="T21" fmla="*/ 32 h 46"/>
                <a:gd name="T22" fmla="*/ 19 w 49"/>
                <a:gd name="T23" fmla="*/ 36 h 46"/>
                <a:gd name="T24" fmla="*/ 3 w 49"/>
                <a:gd name="T2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46">
                  <a:moveTo>
                    <a:pt x="0" y="23"/>
                  </a:moveTo>
                  <a:lnTo>
                    <a:pt x="0" y="23"/>
                  </a:lnTo>
                  <a:cubicBezTo>
                    <a:pt x="0" y="36"/>
                    <a:pt x="10" y="46"/>
                    <a:pt x="25" y="46"/>
                  </a:cubicBezTo>
                  <a:cubicBezTo>
                    <a:pt x="39" y="46"/>
                    <a:pt x="49" y="36"/>
                    <a:pt x="49" y="23"/>
                  </a:cubicBezTo>
                  <a:cubicBezTo>
                    <a:pt x="49" y="10"/>
                    <a:pt x="38" y="0"/>
                    <a:pt x="24" y="0"/>
                  </a:cubicBezTo>
                  <a:cubicBezTo>
                    <a:pt x="10" y="0"/>
                    <a:pt x="0" y="9"/>
                    <a:pt x="0" y="23"/>
                  </a:cubicBez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3" y="15"/>
                    <a:pt x="13" y="9"/>
                    <a:pt x="27" y="9"/>
                  </a:cubicBezTo>
                  <a:cubicBezTo>
                    <a:pt x="39" y="9"/>
                    <a:pt x="46" y="14"/>
                    <a:pt x="46" y="22"/>
                  </a:cubicBezTo>
                  <a:cubicBezTo>
                    <a:pt x="46" y="26"/>
                    <a:pt x="44" y="30"/>
                    <a:pt x="40" y="32"/>
                  </a:cubicBezTo>
                  <a:cubicBezTo>
                    <a:pt x="34" y="35"/>
                    <a:pt x="27" y="36"/>
                    <a:pt x="19" y="36"/>
                  </a:cubicBezTo>
                  <a:cubicBezTo>
                    <a:pt x="10" y="36"/>
                    <a:pt x="3" y="31"/>
                    <a:pt x="3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5" name="Freeform 46">
              <a:extLst>
                <a:ext uri="{FF2B5EF4-FFF2-40B4-BE49-F238E27FC236}">
                  <a16:creationId xmlns:a16="http://schemas.microsoft.com/office/drawing/2014/main" id="{2779D5D6-8702-421B-8FE7-9893EDD83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1790"/>
              <a:ext cx="42" cy="62"/>
            </a:xfrm>
            <a:custGeom>
              <a:avLst/>
              <a:gdLst>
                <a:gd name="T0" fmla="*/ 0 w 48"/>
                <a:gd name="T1" fmla="*/ 13 h 70"/>
                <a:gd name="T2" fmla="*/ 0 w 48"/>
                <a:gd name="T3" fmla="*/ 13 h 70"/>
                <a:gd name="T4" fmla="*/ 2 w 48"/>
                <a:gd name="T5" fmla="*/ 13 h 70"/>
                <a:gd name="T6" fmla="*/ 5 w 48"/>
                <a:gd name="T7" fmla="*/ 9 h 70"/>
                <a:gd name="T8" fmla="*/ 12 w 48"/>
                <a:gd name="T9" fmla="*/ 10 h 70"/>
                <a:gd name="T10" fmla="*/ 35 w 48"/>
                <a:gd name="T11" fmla="*/ 20 h 70"/>
                <a:gd name="T12" fmla="*/ 12 w 48"/>
                <a:gd name="T13" fmla="*/ 28 h 70"/>
                <a:gd name="T14" fmla="*/ 6 w 48"/>
                <a:gd name="T15" fmla="*/ 30 h 70"/>
                <a:gd name="T16" fmla="*/ 2 w 48"/>
                <a:gd name="T17" fmla="*/ 24 h 70"/>
                <a:gd name="T18" fmla="*/ 0 w 48"/>
                <a:gd name="T19" fmla="*/ 24 h 70"/>
                <a:gd name="T20" fmla="*/ 0 w 48"/>
                <a:gd name="T21" fmla="*/ 45 h 70"/>
                <a:gd name="T22" fmla="*/ 2 w 48"/>
                <a:gd name="T23" fmla="*/ 45 h 70"/>
                <a:gd name="T24" fmla="*/ 9 w 48"/>
                <a:gd name="T25" fmla="*/ 38 h 70"/>
                <a:gd name="T26" fmla="*/ 15 w 48"/>
                <a:gd name="T27" fmla="*/ 36 h 70"/>
                <a:gd name="T28" fmla="*/ 35 w 48"/>
                <a:gd name="T29" fmla="*/ 46 h 70"/>
                <a:gd name="T30" fmla="*/ 8 w 48"/>
                <a:gd name="T31" fmla="*/ 56 h 70"/>
                <a:gd name="T32" fmla="*/ 5 w 48"/>
                <a:gd name="T33" fmla="*/ 56 h 70"/>
                <a:gd name="T34" fmla="*/ 2 w 48"/>
                <a:gd name="T35" fmla="*/ 52 h 70"/>
                <a:gd name="T36" fmla="*/ 0 w 48"/>
                <a:gd name="T37" fmla="*/ 52 h 70"/>
                <a:gd name="T38" fmla="*/ 0 w 48"/>
                <a:gd name="T39" fmla="*/ 70 h 70"/>
                <a:gd name="T40" fmla="*/ 2 w 48"/>
                <a:gd name="T41" fmla="*/ 70 h 70"/>
                <a:gd name="T42" fmla="*/ 8 w 48"/>
                <a:gd name="T43" fmla="*/ 65 h 70"/>
                <a:gd name="T44" fmla="*/ 44 w 48"/>
                <a:gd name="T45" fmla="*/ 51 h 70"/>
                <a:gd name="T46" fmla="*/ 48 w 48"/>
                <a:gd name="T47" fmla="*/ 48 h 70"/>
                <a:gd name="T48" fmla="*/ 44 w 48"/>
                <a:gd name="T49" fmla="*/ 46 h 70"/>
                <a:gd name="T50" fmla="*/ 19 w 48"/>
                <a:gd name="T51" fmla="*/ 34 h 70"/>
                <a:gd name="T52" fmla="*/ 44 w 48"/>
                <a:gd name="T53" fmla="*/ 24 h 70"/>
                <a:gd name="T54" fmla="*/ 48 w 48"/>
                <a:gd name="T55" fmla="*/ 22 h 70"/>
                <a:gd name="T56" fmla="*/ 43 w 48"/>
                <a:gd name="T57" fmla="*/ 19 h 70"/>
                <a:gd name="T58" fmla="*/ 7 w 48"/>
                <a:gd name="T59" fmla="*/ 5 h 70"/>
                <a:gd name="T60" fmla="*/ 2 w 48"/>
                <a:gd name="T61" fmla="*/ 0 h 70"/>
                <a:gd name="T62" fmla="*/ 0 w 48"/>
                <a:gd name="T63" fmla="*/ 0 h 70"/>
                <a:gd name="T64" fmla="*/ 0 w 48"/>
                <a:gd name="T65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70">
                  <a:moveTo>
                    <a:pt x="0" y="13"/>
                  </a:moveTo>
                  <a:lnTo>
                    <a:pt x="0" y="13"/>
                  </a:lnTo>
                  <a:lnTo>
                    <a:pt x="2" y="13"/>
                  </a:lnTo>
                  <a:cubicBezTo>
                    <a:pt x="3" y="10"/>
                    <a:pt x="3" y="9"/>
                    <a:pt x="5" y="9"/>
                  </a:cubicBezTo>
                  <a:cubicBezTo>
                    <a:pt x="7" y="9"/>
                    <a:pt x="9" y="9"/>
                    <a:pt x="12" y="10"/>
                  </a:cubicBezTo>
                  <a:lnTo>
                    <a:pt x="35" y="20"/>
                  </a:lnTo>
                  <a:lnTo>
                    <a:pt x="12" y="28"/>
                  </a:lnTo>
                  <a:cubicBezTo>
                    <a:pt x="7" y="30"/>
                    <a:pt x="7" y="30"/>
                    <a:pt x="6" y="30"/>
                  </a:cubicBezTo>
                  <a:cubicBezTo>
                    <a:pt x="3" y="30"/>
                    <a:pt x="3" y="29"/>
                    <a:pt x="2" y="24"/>
                  </a:cubicBezTo>
                  <a:lnTo>
                    <a:pt x="0" y="24"/>
                  </a:lnTo>
                  <a:lnTo>
                    <a:pt x="0" y="45"/>
                  </a:lnTo>
                  <a:lnTo>
                    <a:pt x="2" y="45"/>
                  </a:lnTo>
                  <a:cubicBezTo>
                    <a:pt x="2" y="41"/>
                    <a:pt x="3" y="40"/>
                    <a:pt x="9" y="38"/>
                  </a:cubicBezTo>
                  <a:cubicBezTo>
                    <a:pt x="11" y="37"/>
                    <a:pt x="13" y="37"/>
                    <a:pt x="15" y="36"/>
                  </a:cubicBezTo>
                  <a:lnTo>
                    <a:pt x="35" y="46"/>
                  </a:lnTo>
                  <a:lnTo>
                    <a:pt x="8" y="56"/>
                  </a:lnTo>
                  <a:cubicBezTo>
                    <a:pt x="7" y="56"/>
                    <a:pt x="6" y="56"/>
                    <a:pt x="5" y="56"/>
                  </a:cubicBezTo>
                  <a:cubicBezTo>
                    <a:pt x="3" y="56"/>
                    <a:pt x="2" y="55"/>
                    <a:pt x="2" y="52"/>
                  </a:cubicBezTo>
                  <a:lnTo>
                    <a:pt x="0" y="52"/>
                  </a:lnTo>
                  <a:lnTo>
                    <a:pt x="0" y="70"/>
                  </a:lnTo>
                  <a:lnTo>
                    <a:pt x="2" y="70"/>
                  </a:lnTo>
                  <a:cubicBezTo>
                    <a:pt x="2" y="68"/>
                    <a:pt x="3" y="67"/>
                    <a:pt x="8" y="65"/>
                  </a:cubicBezTo>
                  <a:lnTo>
                    <a:pt x="44" y="51"/>
                  </a:lnTo>
                  <a:cubicBezTo>
                    <a:pt x="47" y="50"/>
                    <a:pt x="48" y="49"/>
                    <a:pt x="48" y="48"/>
                  </a:cubicBezTo>
                  <a:cubicBezTo>
                    <a:pt x="48" y="48"/>
                    <a:pt x="47" y="47"/>
                    <a:pt x="44" y="46"/>
                  </a:cubicBezTo>
                  <a:lnTo>
                    <a:pt x="19" y="34"/>
                  </a:lnTo>
                  <a:lnTo>
                    <a:pt x="44" y="24"/>
                  </a:lnTo>
                  <a:cubicBezTo>
                    <a:pt x="48" y="23"/>
                    <a:pt x="48" y="23"/>
                    <a:pt x="48" y="22"/>
                  </a:cubicBezTo>
                  <a:cubicBezTo>
                    <a:pt x="48" y="21"/>
                    <a:pt x="48" y="21"/>
                    <a:pt x="43" y="19"/>
                  </a:cubicBezTo>
                  <a:lnTo>
                    <a:pt x="7" y="5"/>
                  </a:lnTo>
                  <a:cubicBezTo>
                    <a:pt x="3" y="3"/>
                    <a:pt x="3" y="2"/>
                    <a:pt x="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6" name="Freeform 47">
              <a:extLst>
                <a:ext uri="{FF2B5EF4-FFF2-40B4-BE49-F238E27FC236}">
                  <a16:creationId xmlns:a16="http://schemas.microsoft.com/office/drawing/2014/main" id="{29420F0B-669C-49EB-BE12-A089C7D5D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" y="1749"/>
              <a:ext cx="43" cy="37"/>
            </a:xfrm>
            <a:custGeom>
              <a:avLst/>
              <a:gdLst>
                <a:gd name="T0" fmla="*/ 31 w 49"/>
                <a:gd name="T1" fmla="*/ 2 h 42"/>
                <a:gd name="T2" fmla="*/ 31 w 49"/>
                <a:gd name="T3" fmla="*/ 2 h 42"/>
                <a:gd name="T4" fmla="*/ 42 w 49"/>
                <a:gd name="T5" fmla="*/ 18 h 42"/>
                <a:gd name="T6" fmla="*/ 33 w 49"/>
                <a:gd name="T7" fmla="*/ 31 h 42"/>
                <a:gd name="T8" fmla="*/ 19 w 49"/>
                <a:gd name="T9" fmla="*/ 34 h 42"/>
                <a:gd name="T10" fmla="*/ 19 w 49"/>
                <a:gd name="T11" fmla="*/ 2 h 42"/>
                <a:gd name="T12" fmla="*/ 6 w 49"/>
                <a:gd name="T13" fmla="*/ 7 h 42"/>
                <a:gd name="T14" fmla="*/ 0 w 49"/>
                <a:gd name="T15" fmla="*/ 20 h 42"/>
                <a:gd name="T16" fmla="*/ 6 w 49"/>
                <a:gd name="T17" fmla="*/ 34 h 42"/>
                <a:gd name="T18" fmla="*/ 26 w 49"/>
                <a:gd name="T19" fmla="*/ 42 h 42"/>
                <a:gd name="T20" fmla="*/ 49 w 49"/>
                <a:gd name="T21" fmla="*/ 22 h 42"/>
                <a:gd name="T22" fmla="*/ 32 w 49"/>
                <a:gd name="T23" fmla="*/ 0 h 42"/>
                <a:gd name="T24" fmla="*/ 31 w 49"/>
                <a:gd name="T25" fmla="*/ 2 h 42"/>
                <a:gd name="T26" fmla="*/ 16 w 49"/>
                <a:gd name="T27" fmla="*/ 34 h 42"/>
                <a:gd name="T28" fmla="*/ 16 w 49"/>
                <a:gd name="T29" fmla="*/ 34 h 42"/>
                <a:gd name="T30" fmla="*/ 4 w 49"/>
                <a:gd name="T31" fmla="*/ 23 h 42"/>
                <a:gd name="T32" fmla="*/ 16 w 49"/>
                <a:gd name="T33" fmla="*/ 13 h 42"/>
                <a:gd name="T34" fmla="*/ 16 w 49"/>
                <a:gd name="T35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2">
                  <a:moveTo>
                    <a:pt x="31" y="2"/>
                  </a:moveTo>
                  <a:lnTo>
                    <a:pt x="31" y="2"/>
                  </a:lnTo>
                  <a:cubicBezTo>
                    <a:pt x="39" y="7"/>
                    <a:pt x="42" y="11"/>
                    <a:pt x="42" y="18"/>
                  </a:cubicBezTo>
                  <a:cubicBezTo>
                    <a:pt x="42" y="24"/>
                    <a:pt x="39" y="28"/>
                    <a:pt x="33" y="31"/>
                  </a:cubicBezTo>
                  <a:cubicBezTo>
                    <a:pt x="29" y="33"/>
                    <a:pt x="26" y="34"/>
                    <a:pt x="19" y="34"/>
                  </a:cubicBezTo>
                  <a:lnTo>
                    <a:pt x="19" y="2"/>
                  </a:lnTo>
                  <a:cubicBezTo>
                    <a:pt x="12" y="3"/>
                    <a:pt x="9" y="4"/>
                    <a:pt x="6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5"/>
                    <a:pt x="2" y="30"/>
                    <a:pt x="6" y="34"/>
                  </a:cubicBezTo>
                  <a:cubicBezTo>
                    <a:pt x="10" y="39"/>
                    <a:pt x="17" y="42"/>
                    <a:pt x="26" y="42"/>
                  </a:cubicBezTo>
                  <a:cubicBezTo>
                    <a:pt x="40" y="42"/>
                    <a:pt x="49" y="34"/>
                    <a:pt x="49" y="22"/>
                  </a:cubicBezTo>
                  <a:cubicBezTo>
                    <a:pt x="49" y="12"/>
                    <a:pt x="43" y="5"/>
                    <a:pt x="32" y="0"/>
                  </a:cubicBezTo>
                  <a:lnTo>
                    <a:pt x="31" y="2"/>
                  </a:lnTo>
                  <a:close/>
                  <a:moveTo>
                    <a:pt x="16" y="34"/>
                  </a:moveTo>
                  <a:lnTo>
                    <a:pt x="16" y="34"/>
                  </a:lnTo>
                  <a:cubicBezTo>
                    <a:pt x="8" y="33"/>
                    <a:pt x="4" y="29"/>
                    <a:pt x="4" y="23"/>
                  </a:cubicBezTo>
                  <a:cubicBezTo>
                    <a:pt x="4" y="17"/>
                    <a:pt x="7" y="14"/>
                    <a:pt x="16" y="13"/>
                  </a:cubicBezTo>
                  <a:lnTo>
                    <a:pt x="16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7" name="Freeform 48">
              <a:extLst>
                <a:ext uri="{FF2B5EF4-FFF2-40B4-BE49-F238E27FC236}">
                  <a16:creationId xmlns:a16="http://schemas.microsoft.com/office/drawing/2014/main" id="{2FD7D8C6-AA3C-40B0-98D5-E12F96C0E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1716"/>
              <a:ext cx="43" cy="31"/>
            </a:xfrm>
            <a:custGeom>
              <a:avLst/>
              <a:gdLst>
                <a:gd name="T0" fmla="*/ 7 w 48"/>
                <a:gd name="T1" fmla="*/ 34 h 35"/>
                <a:gd name="T2" fmla="*/ 7 w 48"/>
                <a:gd name="T3" fmla="*/ 34 h 35"/>
                <a:gd name="T4" fmla="*/ 7 w 48"/>
                <a:gd name="T5" fmla="*/ 31 h 35"/>
                <a:gd name="T6" fmla="*/ 13 w 48"/>
                <a:gd name="T7" fmla="*/ 27 h 35"/>
                <a:gd name="T8" fmla="*/ 39 w 48"/>
                <a:gd name="T9" fmla="*/ 27 h 35"/>
                <a:gd name="T10" fmla="*/ 46 w 48"/>
                <a:gd name="T11" fmla="*/ 35 h 35"/>
                <a:gd name="T12" fmla="*/ 48 w 48"/>
                <a:gd name="T13" fmla="*/ 35 h 35"/>
                <a:gd name="T14" fmla="*/ 48 w 48"/>
                <a:gd name="T15" fmla="*/ 10 h 35"/>
                <a:gd name="T16" fmla="*/ 46 w 48"/>
                <a:gd name="T17" fmla="*/ 10 h 35"/>
                <a:gd name="T18" fmla="*/ 39 w 48"/>
                <a:gd name="T19" fmla="*/ 18 h 35"/>
                <a:gd name="T20" fmla="*/ 15 w 48"/>
                <a:gd name="T21" fmla="*/ 18 h 35"/>
                <a:gd name="T22" fmla="*/ 7 w 48"/>
                <a:gd name="T23" fmla="*/ 11 h 35"/>
                <a:gd name="T24" fmla="*/ 8 w 48"/>
                <a:gd name="T25" fmla="*/ 8 h 35"/>
                <a:gd name="T26" fmla="*/ 10 w 48"/>
                <a:gd name="T27" fmla="*/ 4 h 35"/>
                <a:gd name="T28" fmla="*/ 6 w 48"/>
                <a:gd name="T29" fmla="*/ 0 h 35"/>
                <a:gd name="T30" fmla="*/ 0 w 48"/>
                <a:gd name="T31" fmla="*/ 6 h 35"/>
                <a:gd name="T32" fmla="*/ 10 w 48"/>
                <a:gd name="T33" fmla="*/ 18 h 35"/>
                <a:gd name="T34" fmla="*/ 0 w 48"/>
                <a:gd name="T35" fmla="*/ 18 h 35"/>
                <a:gd name="T36" fmla="*/ 0 w 48"/>
                <a:gd name="T37" fmla="*/ 19 h 35"/>
                <a:gd name="T38" fmla="*/ 6 w 48"/>
                <a:gd name="T39" fmla="*/ 34 h 35"/>
                <a:gd name="T40" fmla="*/ 7 w 48"/>
                <a:gd name="T41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35">
                  <a:moveTo>
                    <a:pt x="7" y="34"/>
                  </a:moveTo>
                  <a:lnTo>
                    <a:pt x="7" y="34"/>
                  </a:lnTo>
                  <a:cubicBezTo>
                    <a:pt x="7" y="33"/>
                    <a:pt x="7" y="32"/>
                    <a:pt x="7" y="31"/>
                  </a:cubicBezTo>
                  <a:cubicBezTo>
                    <a:pt x="7" y="28"/>
                    <a:pt x="9" y="27"/>
                    <a:pt x="13" y="27"/>
                  </a:cubicBezTo>
                  <a:lnTo>
                    <a:pt x="39" y="27"/>
                  </a:lnTo>
                  <a:cubicBezTo>
                    <a:pt x="45" y="27"/>
                    <a:pt x="45" y="28"/>
                    <a:pt x="46" y="35"/>
                  </a:cubicBezTo>
                  <a:lnTo>
                    <a:pt x="48" y="35"/>
                  </a:lnTo>
                  <a:lnTo>
                    <a:pt x="48" y="10"/>
                  </a:lnTo>
                  <a:lnTo>
                    <a:pt x="46" y="10"/>
                  </a:lnTo>
                  <a:cubicBezTo>
                    <a:pt x="46" y="17"/>
                    <a:pt x="45" y="18"/>
                    <a:pt x="39" y="18"/>
                  </a:cubicBezTo>
                  <a:lnTo>
                    <a:pt x="15" y="18"/>
                  </a:lnTo>
                  <a:cubicBezTo>
                    <a:pt x="12" y="18"/>
                    <a:pt x="7" y="14"/>
                    <a:pt x="7" y="11"/>
                  </a:cubicBezTo>
                  <a:cubicBezTo>
                    <a:pt x="7" y="10"/>
                    <a:pt x="7" y="10"/>
                    <a:pt x="8" y="8"/>
                  </a:cubicBezTo>
                  <a:cubicBezTo>
                    <a:pt x="10" y="7"/>
                    <a:pt x="10" y="6"/>
                    <a:pt x="10" y="4"/>
                  </a:cubicBezTo>
                  <a:cubicBezTo>
                    <a:pt x="10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3" y="13"/>
                    <a:pt x="10" y="18"/>
                  </a:cubicBezTo>
                  <a:lnTo>
                    <a:pt x="0" y="18"/>
                  </a:lnTo>
                  <a:lnTo>
                    <a:pt x="0" y="19"/>
                  </a:lnTo>
                  <a:cubicBezTo>
                    <a:pt x="2" y="24"/>
                    <a:pt x="4" y="28"/>
                    <a:pt x="6" y="34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8" name="Freeform 49">
              <a:extLst>
                <a:ext uri="{FF2B5EF4-FFF2-40B4-BE49-F238E27FC236}">
                  <a16:creationId xmlns:a16="http://schemas.microsoft.com/office/drawing/2014/main" id="{FAAE3A5F-4139-4CAF-B7EB-27B5BB27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1783"/>
              <a:ext cx="2740" cy="1941"/>
            </a:xfrm>
            <a:custGeom>
              <a:avLst/>
              <a:gdLst>
                <a:gd name="T0" fmla="*/ 0 w 3116"/>
                <a:gd name="T1" fmla="*/ 0 h 2203"/>
                <a:gd name="T2" fmla="*/ 0 w 3116"/>
                <a:gd name="T3" fmla="*/ 0 h 2203"/>
                <a:gd name="T4" fmla="*/ 0 w 3116"/>
                <a:gd name="T5" fmla="*/ 2203 h 2203"/>
                <a:gd name="T6" fmla="*/ 3116 w 3116"/>
                <a:gd name="T7" fmla="*/ 2203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6" h="2203">
                  <a:moveTo>
                    <a:pt x="0" y="0"/>
                  </a:moveTo>
                  <a:lnTo>
                    <a:pt x="0" y="0"/>
                  </a:lnTo>
                  <a:lnTo>
                    <a:pt x="0" y="2203"/>
                  </a:lnTo>
                  <a:lnTo>
                    <a:pt x="3116" y="2203"/>
                  </a:lnTo>
                </a:path>
              </a:pathLst>
            </a:cu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9" name="Freeform 50">
              <a:extLst>
                <a:ext uri="{FF2B5EF4-FFF2-40B4-BE49-F238E27FC236}">
                  <a16:creationId xmlns:a16="http://schemas.microsoft.com/office/drawing/2014/main" id="{808DD6E0-0FB6-4FB3-8CF0-841F04291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714"/>
              <a:ext cx="52" cy="78"/>
            </a:xfrm>
            <a:custGeom>
              <a:avLst/>
              <a:gdLst>
                <a:gd name="T0" fmla="*/ 0 w 59"/>
                <a:gd name="T1" fmla="*/ 88 h 88"/>
                <a:gd name="T2" fmla="*/ 0 w 59"/>
                <a:gd name="T3" fmla="*/ 88 h 88"/>
                <a:gd name="T4" fmla="*/ 29 w 59"/>
                <a:gd name="T5" fmla="*/ 0 h 88"/>
                <a:gd name="T6" fmla="*/ 59 w 59"/>
                <a:gd name="T7" fmla="*/ 88 h 88"/>
                <a:gd name="T8" fmla="*/ 0 w 5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8">
                  <a:moveTo>
                    <a:pt x="0" y="88"/>
                  </a:moveTo>
                  <a:lnTo>
                    <a:pt x="0" y="88"/>
                  </a:lnTo>
                  <a:lnTo>
                    <a:pt x="29" y="0"/>
                  </a:lnTo>
                  <a:lnTo>
                    <a:pt x="5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0" name="Freeform 51">
              <a:extLst>
                <a:ext uri="{FF2B5EF4-FFF2-40B4-BE49-F238E27FC236}">
                  <a16:creationId xmlns:a16="http://schemas.microsoft.com/office/drawing/2014/main" id="{75C40EC9-D6EC-4E8B-B4CF-3C974B95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698"/>
              <a:ext cx="78" cy="52"/>
            </a:xfrm>
            <a:custGeom>
              <a:avLst/>
              <a:gdLst>
                <a:gd name="T0" fmla="*/ 0 w 88"/>
                <a:gd name="T1" fmla="*/ 0 h 59"/>
                <a:gd name="T2" fmla="*/ 0 w 88"/>
                <a:gd name="T3" fmla="*/ 0 h 59"/>
                <a:gd name="T4" fmla="*/ 88 w 88"/>
                <a:gd name="T5" fmla="*/ 30 h 59"/>
                <a:gd name="T6" fmla="*/ 0 w 88"/>
                <a:gd name="T7" fmla="*/ 59 h 59"/>
                <a:gd name="T8" fmla="*/ 0 w 88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9">
                  <a:moveTo>
                    <a:pt x="0" y="0"/>
                  </a:moveTo>
                  <a:lnTo>
                    <a:pt x="0" y="0"/>
                  </a:lnTo>
                  <a:lnTo>
                    <a:pt x="88" y="30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1" name="Freeform 52">
              <a:extLst>
                <a:ext uri="{FF2B5EF4-FFF2-40B4-BE49-F238E27FC236}">
                  <a16:creationId xmlns:a16="http://schemas.microsoft.com/office/drawing/2014/main" id="{2793662B-3016-4CE7-BDCE-0CD23E495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0" y="3836"/>
              <a:ext cx="49" cy="60"/>
            </a:xfrm>
            <a:custGeom>
              <a:avLst/>
              <a:gdLst>
                <a:gd name="T0" fmla="*/ 20 w 55"/>
                <a:gd name="T1" fmla="*/ 38 h 68"/>
                <a:gd name="T2" fmla="*/ 20 w 55"/>
                <a:gd name="T3" fmla="*/ 38 h 68"/>
                <a:gd name="T4" fmla="*/ 27 w 55"/>
                <a:gd name="T5" fmla="*/ 38 h 68"/>
                <a:gd name="T6" fmla="*/ 45 w 55"/>
                <a:gd name="T7" fmla="*/ 35 h 68"/>
                <a:gd name="T8" fmla="*/ 55 w 55"/>
                <a:gd name="T9" fmla="*/ 18 h 68"/>
                <a:gd name="T10" fmla="*/ 51 w 55"/>
                <a:gd name="T11" fmla="*/ 7 h 68"/>
                <a:gd name="T12" fmla="*/ 28 w 55"/>
                <a:gd name="T13" fmla="*/ 0 h 68"/>
                <a:gd name="T14" fmla="*/ 0 w 55"/>
                <a:gd name="T15" fmla="*/ 0 h 68"/>
                <a:gd name="T16" fmla="*/ 0 w 55"/>
                <a:gd name="T17" fmla="*/ 1 h 68"/>
                <a:gd name="T18" fmla="*/ 9 w 55"/>
                <a:gd name="T19" fmla="*/ 11 h 68"/>
                <a:gd name="T20" fmla="*/ 9 w 55"/>
                <a:gd name="T21" fmla="*/ 56 h 68"/>
                <a:gd name="T22" fmla="*/ 0 w 55"/>
                <a:gd name="T23" fmla="*/ 66 h 68"/>
                <a:gd name="T24" fmla="*/ 0 w 55"/>
                <a:gd name="T25" fmla="*/ 68 h 68"/>
                <a:gd name="T26" fmla="*/ 29 w 55"/>
                <a:gd name="T27" fmla="*/ 68 h 68"/>
                <a:gd name="T28" fmla="*/ 29 w 55"/>
                <a:gd name="T29" fmla="*/ 66 h 68"/>
                <a:gd name="T30" fmla="*/ 20 w 55"/>
                <a:gd name="T31" fmla="*/ 57 h 68"/>
                <a:gd name="T32" fmla="*/ 20 w 55"/>
                <a:gd name="T33" fmla="*/ 38 h 68"/>
                <a:gd name="T34" fmla="*/ 20 w 55"/>
                <a:gd name="T35" fmla="*/ 7 h 68"/>
                <a:gd name="T36" fmla="*/ 20 w 55"/>
                <a:gd name="T37" fmla="*/ 7 h 68"/>
                <a:gd name="T38" fmla="*/ 23 w 55"/>
                <a:gd name="T39" fmla="*/ 3 h 68"/>
                <a:gd name="T40" fmla="*/ 44 w 55"/>
                <a:gd name="T41" fmla="*/ 19 h 68"/>
                <a:gd name="T42" fmla="*/ 26 w 55"/>
                <a:gd name="T43" fmla="*/ 34 h 68"/>
                <a:gd name="T44" fmla="*/ 20 w 55"/>
                <a:gd name="T45" fmla="*/ 34 h 68"/>
                <a:gd name="T46" fmla="*/ 20 w 55"/>
                <a:gd name="T47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68">
                  <a:moveTo>
                    <a:pt x="20" y="38"/>
                  </a:moveTo>
                  <a:lnTo>
                    <a:pt x="20" y="38"/>
                  </a:lnTo>
                  <a:cubicBezTo>
                    <a:pt x="22" y="38"/>
                    <a:pt x="24" y="38"/>
                    <a:pt x="27" y="38"/>
                  </a:cubicBezTo>
                  <a:cubicBezTo>
                    <a:pt x="35" y="38"/>
                    <a:pt x="41" y="37"/>
                    <a:pt x="45" y="35"/>
                  </a:cubicBezTo>
                  <a:cubicBezTo>
                    <a:pt x="51" y="32"/>
                    <a:pt x="55" y="25"/>
                    <a:pt x="55" y="18"/>
                  </a:cubicBezTo>
                  <a:cubicBezTo>
                    <a:pt x="55" y="14"/>
                    <a:pt x="54" y="10"/>
                    <a:pt x="51" y="7"/>
                  </a:cubicBezTo>
                  <a:cubicBezTo>
                    <a:pt x="47" y="2"/>
                    <a:pt x="38" y="0"/>
                    <a:pt x="28" y="0"/>
                  </a:cubicBezTo>
                  <a:lnTo>
                    <a:pt x="0" y="0"/>
                  </a:lnTo>
                  <a:lnTo>
                    <a:pt x="0" y="1"/>
                  </a:lnTo>
                  <a:cubicBezTo>
                    <a:pt x="8" y="2"/>
                    <a:pt x="9" y="3"/>
                    <a:pt x="9" y="11"/>
                  </a:cubicBezTo>
                  <a:lnTo>
                    <a:pt x="9" y="56"/>
                  </a:lnTo>
                  <a:cubicBezTo>
                    <a:pt x="9" y="65"/>
                    <a:pt x="8" y="66"/>
                    <a:pt x="0" y="66"/>
                  </a:cubicBezTo>
                  <a:lnTo>
                    <a:pt x="0" y="68"/>
                  </a:lnTo>
                  <a:lnTo>
                    <a:pt x="29" y="68"/>
                  </a:lnTo>
                  <a:lnTo>
                    <a:pt x="29" y="66"/>
                  </a:lnTo>
                  <a:cubicBezTo>
                    <a:pt x="21" y="66"/>
                    <a:pt x="20" y="65"/>
                    <a:pt x="20" y="57"/>
                  </a:cubicBezTo>
                  <a:lnTo>
                    <a:pt x="20" y="38"/>
                  </a:lnTo>
                  <a:close/>
                  <a:moveTo>
                    <a:pt x="20" y="7"/>
                  </a:moveTo>
                  <a:lnTo>
                    <a:pt x="20" y="7"/>
                  </a:lnTo>
                  <a:cubicBezTo>
                    <a:pt x="20" y="4"/>
                    <a:pt x="20" y="3"/>
                    <a:pt x="23" y="3"/>
                  </a:cubicBezTo>
                  <a:cubicBezTo>
                    <a:pt x="37" y="3"/>
                    <a:pt x="44" y="8"/>
                    <a:pt x="44" y="19"/>
                  </a:cubicBezTo>
                  <a:cubicBezTo>
                    <a:pt x="44" y="29"/>
                    <a:pt x="38" y="34"/>
                    <a:pt x="26" y="34"/>
                  </a:cubicBezTo>
                  <a:cubicBezTo>
                    <a:pt x="24" y="34"/>
                    <a:pt x="22" y="34"/>
                    <a:pt x="20" y="34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2" name="Freeform 53">
              <a:extLst>
                <a:ext uri="{FF2B5EF4-FFF2-40B4-BE49-F238E27FC236}">
                  <a16:creationId xmlns:a16="http://schemas.microsoft.com/office/drawing/2014/main" id="{44C2BE9B-4B1A-46B0-98C6-E83E186A3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855"/>
              <a:ext cx="30" cy="41"/>
            </a:xfrm>
            <a:custGeom>
              <a:avLst/>
              <a:gdLst>
                <a:gd name="T0" fmla="*/ 0 w 34"/>
                <a:gd name="T1" fmla="*/ 7 h 47"/>
                <a:gd name="T2" fmla="*/ 0 w 34"/>
                <a:gd name="T3" fmla="*/ 7 h 47"/>
                <a:gd name="T4" fmla="*/ 4 w 34"/>
                <a:gd name="T5" fmla="*/ 6 h 47"/>
                <a:gd name="T6" fmla="*/ 8 w 34"/>
                <a:gd name="T7" fmla="*/ 13 h 47"/>
                <a:gd name="T8" fmla="*/ 8 w 34"/>
                <a:gd name="T9" fmla="*/ 39 h 47"/>
                <a:gd name="T10" fmla="*/ 0 w 34"/>
                <a:gd name="T11" fmla="*/ 46 h 47"/>
                <a:gd name="T12" fmla="*/ 0 w 34"/>
                <a:gd name="T13" fmla="*/ 47 h 47"/>
                <a:gd name="T14" fmla="*/ 25 w 34"/>
                <a:gd name="T15" fmla="*/ 47 h 47"/>
                <a:gd name="T16" fmla="*/ 25 w 34"/>
                <a:gd name="T17" fmla="*/ 46 h 47"/>
                <a:gd name="T18" fmla="*/ 16 w 34"/>
                <a:gd name="T19" fmla="*/ 38 h 47"/>
                <a:gd name="T20" fmla="*/ 16 w 34"/>
                <a:gd name="T21" fmla="*/ 15 h 47"/>
                <a:gd name="T22" fmla="*/ 24 w 34"/>
                <a:gd name="T23" fmla="*/ 6 h 47"/>
                <a:gd name="T24" fmla="*/ 26 w 34"/>
                <a:gd name="T25" fmla="*/ 8 h 47"/>
                <a:gd name="T26" fmla="*/ 30 w 34"/>
                <a:gd name="T27" fmla="*/ 10 h 47"/>
                <a:gd name="T28" fmla="*/ 34 w 34"/>
                <a:gd name="T29" fmla="*/ 5 h 47"/>
                <a:gd name="T30" fmla="*/ 29 w 34"/>
                <a:gd name="T31" fmla="*/ 0 h 47"/>
                <a:gd name="T32" fmla="*/ 16 w 34"/>
                <a:gd name="T33" fmla="*/ 9 h 47"/>
                <a:gd name="T34" fmla="*/ 16 w 34"/>
                <a:gd name="T35" fmla="*/ 0 h 47"/>
                <a:gd name="T36" fmla="*/ 16 w 34"/>
                <a:gd name="T37" fmla="*/ 0 h 47"/>
                <a:gd name="T38" fmla="*/ 0 w 34"/>
                <a:gd name="T39" fmla="*/ 5 h 47"/>
                <a:gd name="T40" fmla="*/ 0 w 34"/>
                <a:gd name="T41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7">
                  <a:moveTo>
                    <a:pt x="0" y="7"/>
                  </a:moveTo>
                  <a:lnTo>
                    <a:pt x="0" y="7"/>
                  </a:lnTo>
                  <a:cubicBezTo>
                    <a:pt x="2" y="6"/>
                    <a:pt x="3" y="6"/>
                    <a:pt x="4" y="6"/>
                  </a:cubicBezTo>
                  <a:cubicBezTo>
                    <a:pt x="7" y="6"/>
                    <a:pt x="8" y="8"/>
                    <a:pt x="8" y="13"/>
                  </a:cubicBezTo>
                  <a:lnTo>
                    <a:pt x="8" y="39"/>
                  </a:lnTo>
                  <a:cubicBezTo>
                    <a:pt x="8" y="44"/>
                    <a:pt x="7" y="45"/>
                    <a:pt x="0" y="46"/>
                  </a:cubicBezTo>
                  <a:lnTo>
                    <a:pt x="0" y="47"/>
                  </a:lnTo>
                  <a:lnTo>
                    <a:pt x="25" y="47"/>
                  </a:lnTo>
                  <a:lnTo>
                    <a:pt x="25" y="46"/>
                  </a:lnTo>
                  <a:cubicBezTo>
                    <a:pt x="18" y="45"/>
                    <a:pt x="16" y="44"/>
                    <a:pt x="16" y="38"/>
                  </a:cubicBezTo>
                  <a:lnTo>
                    <a:pt x="16" y="15"/>
                  </a:lnTo>
                  <a:cubicBezTo>
                    <a:pt x="16" y="11"/>
                    <a:pt x="21" y="6"/>
                    <a:pt x="24" y="6"/>
                  </a:cubicBezTo>
                  <a:cubicBezTo>
                    <a:pt x="24" y="6"/>
                    <a:pt x="25" y="7"/>
                    <a:pt x="26" y="8"/>
                  </a:cubicBezTo>
                  <a:cubicBezTo>
                    <a:pt x="28" y="9"/>
                    <a:pt x="29" y="10"/>
                    <a:pt x="30" y="10"/>
                  </a:cubicBezTo>
                  <a:cubicBezTo>
                    <a:pt x="33" y="10"/>
                    <a:pt x="34" y="8"/>
                    <a:pt x="34" y="5"/>
                  </a:cubicBezTo>
                  <a:cubicBezTo>
                    <a:pt x="34" y="2"/>
                    <a:pt x="32" y="0"/>
                    <a:pt x="29" y="0"/>
                  </a:cubicBezTo>
                  <a:cubicBezTo>
                    <a:pt x="24" y="0"/>
                    <a:pt x="21" y="2"/>
                    <a:pt x="16" y="9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10" y="2"/>
                    <a:pt x="6" y="3"/>
                    <a:pt x="0" y="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3" name="Freeform 54">
              <a:extLst>
                <a:ext uri="{FF2B5EF4-FFF2-40B4-BE49-F238E27FC236}">
                  <a16:creationId xmlns:a16="http://schemas.microsoft.com/office/drawing/2014/main" id="{89E5252C-B9F2-4C6E-9481-60BEF1697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2" y="3834"/>
              <a:ext cx="22" cy="62"/>
            </a:xfrm>
            <a:custGeom>
              <a:avLst/>
              <a:gdLst>
                <a:gd name="T0" fmla="*/ 17 w 25"/>
                <a:gd name="T1" fmla="*/ 24 h 71"/>
                <a:gd name="T2" fmla="*/ 17 w 25"/>
                <a:gd name="T3" fmla="*/ 24 h 71"/>
                <a:gd name="T4" fmla="*/ 0 w 25"/>
                <a:gd name="T5" fmla="*/ 29 h 71"/>
                <a:gd name="T6" fmla="*/ 0 w 25"/>
                <a:gd name="T7" fmla="*/ 31 h 71"/>
                <a:gd name="T8" fmla="*/ 1 w 25"/>
                <a:gd name="T9" fmla="*/ 31 h 71"/>
                <a:gd name="T10" fmla="*/ 5 w 25"/>
                <a:gd name="T11" fmla="*/ 30 h 71"/>
                <a:gd name="T12" fmla="*/ 8 w 25"/>
                <a:gd name="T13" fmla="*/ 37 h 71"/>
                <a:gd name="T14" fmla="*/ 8 w 25"/>
                <a:gd name="T15" fmla="*/ 61 h 71"/>
                <a:gd name="T16" fmla="*/ 0 w 25"/>
                <a:gd name="T17" fmla="*/ 70 h 71"/>
                <a:gd name="T18" fmla="*/ 0 w 25"/>
                <a:gd name="T19" fmla="*/ 71 h 71"/>
                <a:gd name="T20" fmla="*/ 25 w 25"/>
                <a:gd name="T21" fmla="*/ 71 h 71"/>
                <a:gd name="T22" fmla="*/ 25 w 25"/>
                <a:gd name="T23" fmla="*/ 70 h 71"/>
                <a:gd name="T24" fmla="*/ 17 w 25"/>
                <a:gd name="T25" fmla="*/ 61 h 71"/>
                <a:gd name="T26" fmla="*/ 17 w 25"/>
                <a:gd name="T27" fmla="*/ 24 h 71"/>
                <a:gd name="T28" fmla="*/ 17 w 25"/>
                <a:gd name="T29" fmla="*/ 24 h 71"/>
                <a:gd name="T30" fmla="*/ 12 w 25"/>
                <a:gd name="T31" fmla="*/ 0 h 71"/>
                <a:gd name="T32" fmla="*/ 12 w 25"/>
                <a:gd name="T33" fmla="*/ 0 h 71"/>
                <a:gd name="T34" fmla="*/ 6 w 25"/>
                <a:gd name="T35" fmla="*/ 6 h 71"/>
                <a:gd name="T36" fmla="*/ 12 w 25"/>
                <a:gd name="T37" fmla="*/ 11 h 71"/>
                <a:gd name="T38" fmla="*/ 17 w 25"/>
                <a:gd name="T39" fmla="*/ 6 h 71"/>
                <a:gd name="T40" fmla="*/ 12 w 25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71">
                  <a:moveTo>
                    <a:pt x="17" y="24"/>
                  </a:moveTo>
                  <a:lnTo>
                    <a:pt x="17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" y="31"/>
                  </a:lnTo>
                  <a:cubicBezTo>
                    <a:pt x="2" y="30"/>
                    <a:pt x="4" y="30"/>
                    <a:pt x="5" y="30"/>
                  </a:cubicBezTo>
                  <a:cubicBezTo>
                    <a:pt x="7" y="30"/>
                    <a:pt x="8" y="32"/>
                    <a:pt x="8" y="37"/>
                  </a:cubicBezTo>
                  <a:lnTo>
                    <a:pt x="8" y="61"/>
                  </a:lnTo>
                  <a:cubicBezTo>
                    <a:pt x="8" y="68"/>
                    <a:pt x="7" y="69"/>
                    <a:pt x="0" y="70"/>
                  </a:cubicBezTo>
                  <a:lnTo>
                    <a:pt x="0" y="71"/>
                  </a:lnTo>
                  <a:lnTo>
                    <a:pt x="25" y="71"/>
                  </a:lnTo>
                  <a:lnTo>
                    <a:pt x="25" y="70"/>
                  </a:lnTo>
                  <a:cubicBezTo>
                    <a:pt x="18" y="69"/>
                    <a:pt x="17" y="68"/>
                    <a:pt x="17" y="61"/>
                  </a:cubicBezTo>
                  <a:lnTo>
                    <a:pt x="17" y="24"/>
                  </a:lnTo>
                  <a:lnTo>
                    <a:pt x="17" y="24"/>
                  </a:lnTo>
                  <a:close/>
                  <a:moveTo>
                    <a:pt x="12" y="0"/>
                  </a:moveTo>
                  <a:lnTo>
                    <a:pt x="12" y="0"/>
                  </a:lnTo>
                  <a:cubicBezTo>
                    <a:pt x="9" y="0"/>
                    <a:pt x="6" y="3"/>
                    <a:pt x="6" y="6"/>
                  </a:cubicBezTo>
                  <a:cubicBezTo>
                    <a:pt x="6" y="9"/>
                    <a:pt x="9" y="11"/>
                    <a:pt x="12" y="11"/>
                  </a:cubicBezTo>
                  <a:cubicBezTo>
                    <a:pt x="15" y="11"/>
                    <a:pt x="17" y="9"/>
                    <a:pt x="17" y="6"/>
                  </a:cubicBezTo>
                  <a:cubicBezTo>
                    <a:pt x="17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4" name="Freeform 55">
              <a:extLst>
                <a:ext uri="{FF2B5EF4-FFF2-40B4-BE49-F238E27FC236}">
                  <a16:creationId xmlns:a16="http://schemas.microsoft.com/office/drawing/2014/main" id="{F26CA59A-823C-4755-BFAD-62A24E500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855"/>
              <a:ext cx="36" cy="42"/>
            </a:xfrm>
            <a:custGeom>
              <a:avLst/>
              <a:gdLst>
                <a:gd name="T0" fmla="*/ 39 w 40"/>
                <a:gd name="T1" fmla="*/ 31 h 48"/>
                <a:gd name="T2" fmla="*/ 39 w 40"/>
                <a:gd name="T3" fmla="*/ 31 h 48"/>
                <a:gd name="T4" fmla="*/ 24 w 40"/>
                <a:gd name="T5" fmla="*/ 41 h 48"/>
                <a:gd name="T6" fmla="*/ 8 w 40"/>
                <a:gd name="T7" fmla="*/ 21 h 48"/>
                <a:gd name="T8" fmla="*/ 22 w 40"/>
                <a:gd name="T9" fmla="*/ 3 h 48"/>
                <a:gd name="T10" fmla="*/ 28 w 40"/>
                <a:gd name="T11" fmla="*/ 8 h 48"/>
                <a:gd name="T12" fmla="*/ 29 w 40"/>
                <a:gd name="T13" fmla="*/ 10 h 48"/>
                <a:gd name="T14" fmla="*/ 34 w 40"/>
                <a:gd name="T15" fmla="*/ 15 h 48"/>
                <a:gd name="T16" fmla="*/ 39 w 40"/>
                <a:gd name="T17" fmla="*/ 10 h 48"/>
                <a:gd name="T18" fmla="*/ 23 w 40"/>
                <a:gd name="T19" fmla="*/ 0 h 48"/>
                <a:gd name="T20" fmla="*/ 8 w 40"/>
                <a:gd name="T21" fmla="*/ 5 h 48"/>
                <a:gd name="T22" fmla="*/ 0 w 40"/>
                <a:gd name="T23" fmla="*/ 25 h 48"/>
                <a:gd name="T24" fmla="*/ 20 w 40"/>
                <a:gd name="T25" fmla="*/ 48 h 48"/>
                <a:gd name="T26" fmla="*/ 32 w 40"/>
                <a:gd name="T27" fmla="*/ 44 h 48"/>
                <a:gd name="T28" fmla="*/ 40 w 40"/>
                <a:gd name="T29" fmla="*/ 32 h 48"/>
                <a:gd name="T30" fmla="*/ 39 w 40"/>
                <a:gd name="T31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8">
                  <a:moveTo>
                    <a:pt x="39" y="31"/>
                  </a:moveTo>
                  <a:lnTo>
                    <a:pt x="39" y="31"/>
                  </a:lnTo>
                  <a:cubicBezTo>
                    <a:pt x="34" y="38"/>
                    <a:pt x="30" y="41"/>
                    <a:pt x="24" y="41"/>
                  </a:cubicBezTo>
                  <a:cubicBezTo>
                    <a:pt x="15" y="41"/>
                    <a:pt x="8" y="33"/>
                    <a:pt x="8" y="21"/>
                  </a:cubicBezTo>
                  <a:cubicBezTo>
                    <a:pt x="8" y="10"/>
                    <a:pt x="14" y="3"/>
                    <a:pt x="22" y="3"/>
                  </a:cubicBezTo>
                  <a:cubicBezTo>
                    <a:pt x="26" y="3"/>
                    <a:pt x="27" y="4"/>
                    <a:pt x="28" y="8"/>
                  </a:cubicBezTo>
                  <a:lnTo>
                    <a:pt x="29" y="10"/>
                  </a:lnTo>
                  <a:cubicBezTo>
                    <a:pt x="30" y="13"/>
                    <a:pt x="32" y="15"/>
                    <a:pt x="34" y="15"/>
                  </a:cubicBezTo>
                  <a:cubicBezTo>
                    <a:pt x="36" y="15"/>
                    <a:pt x="39" y="13"/>
                    <a:pt x="39" y="10"/>
                  </a:cubicBezTo>
                  <a:cubicBezTo>
                    <a:pt x="39" y="4"/>
                    <a:pt x="31" y="0"/>
                    <a:pt x="23" y="0"/>
                  </a:cubicBezTo>
                  <a:cubicBezTo>
                    <a:pt x="18" y="0"/>
                    <a:pt x="12" y="2"/>
                    <a:pt x="8" y="5"/>
                  </a:cubicBezTo>
                  <a:cubicBezTo>
                    <a:pt x="3" y="10"/>
                    <a:pt x="0" y="17"/>
                    <a:pt x="0" y="25"/>
                  </a:cubicBezTo>
                  <a:cubicBezTo>
                    <a:pt x="0" y="39"/>
                    <a:pt x="8" y="48"/>
                    <a:pt x="20" y="48"/>
                  </a:cubicBezTo>
                  <a:cubicBezTo>
                    <a:pt x="24" y="48"/>
                    <a:pt x="28" y="47"/>
                    <a:pt x="32" y="44"/>
                  </a:cubicBezTo>
                  <a:cubicBezTo>
                    <a:pt x="35" y="41"/>
                    <a:pt x="37" y="38"/>
                    <a:pt x="40" y="32"/>
                  </a:cubicBezTo>
                  <a:lnTo>
                    <a:pt x="39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5" name="Freeform 56">
              <a:extLst>
                <a:ext uri="{FF2B5EF4-FFF2-40B4-BE49-F238E27FC236}">
                  <a16:creationId xmlns:a16="http://schemas.microsoft.com/office/drawing/2014/main" id="{6FDB180A-B5DD-488C-A4F4-709CD7040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3855"/>
              <a:ext cx="37" cy="42"/>
            </a:xfrm>
            <a:custGeom>
              <a:avLst/>
              <a:gdLst>
                <a:gd name="T0" fmla="*/ 40 w 42"/>
                <a:gd name="T1" fmla="*/ 30 h 48"/>
                <a:gd name="T2" fmla="*/ 40 w 42"/>
                <a:gd name="T3" fmla="*/ 30 h 48"/>
                <a:gd name="T4" fmla="*/ 24 w 42"/>
                <a:gd name="T5" fmla="*/ 41 h 48"/>
                <a:gd name="T6" fmla="*/ 10 w 42"/>
                <a:gd name="T7" fmla="*/ 32 h 48"/>
                <a:gd name="T8" fmla="*/ 8 w 42"/>
                <a:gd name="T9" fmla="*/ 19 h 48"/>
                <a:gd name="T10" fmla="*/ 40 w 42"/>
                <a:gd name="T11" fmla="*/ 19 h 48"/>
                <a:gd name="T12" fmla="*/ 35 w 42"/>
                <a:gd name="T13" fmla="*/ 5 h 48"/>
                <a:gd name="T14" fmla="*/ 22 w 42"/>
                <a:gd name="T15" fmla="*/ 0 h 48"/>
                <a:gd name="T16" fmla="*/ 8 w 42"/>
                <a:gd name="T17" fmla="*/ 5 h 48"/>
                <a:gd name="T18" fmla="*/ 0 w 42"/>
                <a:gd name="T19" fmla="*/ 25 h 48"/>
                <a:gd name="T20" fmla="*/ 20 w 42"/>
                <a:gd name="T21" fmla="*/ 48 h 48"/>
                <a:gd name="T22" fmla="*/ 42 w 42"/>
                <a:gd name="T23" fmla="*/ 31 h 48"/>
                <a:gd name="T24" fmla="*/ 40 w 42"/>
                <a:gd name="T25" fmla="*/ 30 h 48"/>
                <a:gd name="T26" fmla="*/ 8 w 42"/>
                <a:gd name="T27" fmla="*/ 15 h 48"/>
                <a:gd name="T28" fmla="*/ 8 w 42"/>
                <a:gd name="T29" fmla="*/ 15 h 48"/>
                <a:gd name="T30" fmla="*/ 19 w 42"/>
                <a:gd name="T31" fmla="*/ 3 h 48"/>
                <a:gd name="T32" fmla="*/ 29 w 42"/>
                <a:gd name="T33" fmla="*/ 15 h 48"/>
                <a:gd name="T34" fmla="*/ 8 w 42"/>
                <a:gd name="T35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48">
                  <a:moveTo>
                    <a:pt x="40" y="30"/>
                  </a:moveTo>
                  <a:lnTo>
                    <a:pt x="40" y="30"/>
                  </a:lnTo>
                  <a:cubicBezTo>
                    <a:pt x="35" y="38"/>
                    <a:pt x="31" y="41"/>
                    <a:pt x="24" y="41"/>
                  </a:cubicBezTo>
                  <a:cubicBezTo>
                    <a:pt x="18" y="41"/>
                    <a:pt x="13" y="38"/>
                    <a:pt x="10" y="32"/>
                  </a:cubicBezTo>
                  <a:cubicBezTo>
                    <a:pt x="9" y="28"/>
                    <a:pt x="8" y="25"/>
                    <a:pt x="8" y="19"/>
                  </a:cubicBezTo>
                  <a:lnTo>
                    <a:pt x="40" y="19"/>
                  </a:lnTo>
                  <a:cubicBezTo>
                    <a:pt x="39" y="12"/>
                    <a:pt x="38" y="9"/>
                    <a:pt x="35" y="5"/>
                  </a:cubicBezTo>
                  <a:cubicBezTo>
                    <a:pt x="32" y="2"/>
                    <a:pt x="27" y="0"/>
                    <a:pt x="22" y="0"/>
                  </a:cubicBezTo>
                  <a:cubicBezTo>
                    <a:pt x="17" y="0"/>
                    <a:pt x="12" y="1"/>
                    <a:pt x="8" y="5"/>
                  </a:cubicBezTo>
                  <a:cubicBezTo>
                    <a:pt x="3" y="9"/>
                    <a:pt x="0" y="17"/>
                    <a:pt x="0" y="25"/>
                  </a:cubicBezTo>
                  <a:cubicBezTo>
                    <a:pt x="0" y="39"/>
                    <a:pt x="8" y="48"/>
                    <a:pt x="20" y="48"/>
                  </a:cubicBezTo>
                  <a:cubicBezTo>
                    <a:pt x="29" y="48"/>
                    <a:pt x="37" y="42"/>
                    <a:pt x="42" y="31"/>
                  </a:cubicBezTo>
                  <a:lnTo>
                    <a:pt x="40" y="30"/>
                  </a:lnTo>
                  <a:close/>
                  <a:moveTo>
                    <a:pt x="8" y="15"/>
                  </a:moveTo>
                  <a:lnTo>
                    <a:pt x="8" y="15"/>
                  </a:lnTo>
                  <a:cubicBezTo>
                    <a:pt x="9" y="7"/>
                    <a:pt x="13" y="3"/>
                    <a:pt x="19" y="3"/>
                  </a:cubicBezTo>
                  <a:cubicBezTo>
                    <a:pt x="25" y="3"/>
                    <a:pt x="28" y="6"/>
                    <a:pt x="29" y="1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6" name="Freeform 57">
              <a:extLst>
                <a:ext uri="{FF2B5EF4-FFF2-40B4-BE49-F238E27FC236}">
                  <a16:creationId xmlns:a16="http://schemas.microsoft.com/office/drawing/2014/main" id="{FAC3663E-838A-429A-A81F-0AE7D4C6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7" name="Freeform 58">
              <a:extLst>
                <a:ext uri="{FF2B5EF4-FFF2-40B4-BE49-F238E27FC236}">
                  <a16:creationId xmlns:a16="http://schemas.microsoft.com/office/drawing/2014/main" id="{2132435E-814B-4D07-A2E7-9D8A409D8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8" name="Freeform 59">
              <a:extLst>
                <a:ext uri="{FF2B5EF4-FFF2-40B4-BE49-F238E27FC236}">
                  <a16:creationId xmlns:a16="http://schemas.microsoft.com/office/drawing/2014/main" id="{0FA09F1C-A5A0-44FA-BB81-DD26FE3F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9" name="Freeform 60">
              <a:extLst>
                <a:ext uri="{FF2B5EF4-FFF2-40B4-BE49-F238E27FC236}">
                  <a16:creationId xmlns:a16="http://schemas.microsoft.com/office/drawing/2014/main" id="{C4EE95C4-6A7E-4B66-A5E6-757569206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577"/>
              <a:ext cx="35" cy="0"/>
            </a:xfrm>
            <a:custGeom>
              <a:avLst/>
              <a:gdLst>
                <a:gd name="T0" fmla="*/ 40 w 40"/>
                <a:gd name="T1" fmla="*/ 40 w 40"/>
                <a:gd name="T2" fmla="*/ 0 w 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0">
                  <a:moveTo>
                    <a:pt x="40" y="0"/>
                  </a:move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0" name="Freeform 61">
              <a:extLst>
                <a:ext uri="{FF2B5EF4-FFF2-40B4-BE49-F238E27FC236}">
                  <a16:creationId xmlns:a16="http://schemas.microsoft.com/office/drawing/2014/main" id="{EDE5B7E0-F91C-4BF5-95F4-9FB4A171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2001"/>
              <a:ext cx="6" cy="0"/>
            </a:xfrm>
            <a:custGeom>
              <a:avLst/>
              <a:gdLst>
                <a:gd name="T0" fmla="*/ 7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1" name="Freeform 62">
              <a:extLst>
                <a:ext uri="{FF2B5EF4-FFF2-40B4-BE49-F238E27FC236}">
                  <a16:creationId xmlns:a16="http://schemas.microsoft.com/office/drawing/2014/main" id="{DD9ECAC2-B7A5-4099-994F-2CFEBACF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2001"/>
              <a:ext cx="6" cy="0"/>
            </a:xfrm>
            <a:custGeom>
              <a:avLst/>
              <a:gdLst>
                <a:gd name="T0" fmla="*/ 7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2" name="Freeform 63">
              <a:extLst>
                <a:ext uri="{FF2B5EF4-FFF2-40B4-BE49-F238E27FC236}">
                  <a16:creationId xmlns:a16="http://schemas.microsoft.com/office/drawing/2014/main" id="{B66C8F4C-43FD-4172-A114-545D344A9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01"/>
              <a:ext cx="6" cy="0"/>
            </a:xfrm>
            <a:custGeom>
              <a:avLst/>
              <a:gdLst>
                <a:gd name="T0" fmla="*/ 7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3" name="Freeform 64">
              <a:extLst>
                <a:ext uri="{FF2B5EF4-FFF2-40B4-BE49-F238E27FC236}">
                  <a16:creationId xmlns:a16="http://schemas.microsoft.com/office/drawing/2014/main" id="{2BE7CF8F-3E73-4E4F-BEC9-2DAD3941B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4" name="Freeform 65">
              <a:extLst>
                <a:ext uri="{FF2B5EF4-FFF2-40B4-BE49-F238E27FC236}">
                  <a16:creationId xmlns:a16="http://schemas.microsoft.com/office/drawing/2014/main" id="{6EC4868D-8CC1-4CA4-B770-D5C68BAFF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2404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6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6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5" name="Freeform 66">
              <a:extLst>
                <a:ext uri="{FF2B5EF4-FFF2-40B4-BE49-F238E27FC236}">
                  <a16:creationId xmlns:a16="http://schemas.microsoft.com/office/drawing/2014/main" id="{EE0EDF5E-26DF-401A-B519-ED889FB29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2404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6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6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6" name="Freeform 67">
              <a:extLst>
                <a:ext uri="{FF2B5EF4-FFF2-40B4-BE49-F238E27FC236}">
                  <a16:creationId xmlns:a16="http://schemas.microsoft.com/office/drawing/2014/main" id="{4B8F8044-176C-400C-9EEB-E4429636E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680"/>
              <a:ext cx="100" cy="84"/>
            </a:xfrm>
            <a:custGeom>
              <a:avLst/>
              <a:gdLst>
                <a:gd name="T0" fmla="*/ 114 w 114"/>
                <a:gd name="T1" fmla="*/ 95 h 95"/>
                <a:gd name="T2" fmla="*/ 114 w 114"/>
                <a:gd name="T3" fmla="*/ 95 h 95"/>
                <a:gd name="T4" fmla="*/ 55 w 114"/>
                <a:gd name="T5" fmla="*/ 0 h 95"/>
                <a:gd name="T6" fmla="*/ 0 w 114"/>
                <a:gd name="T7" fmla="*/ 95 h 95"/>
                <a:gd name="T8" fmla="*/ 114 w 11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5">
                  <a:moveTo>
                    <a:pt x="114" y="95"/>
                  </a:moveTo>
                  <a:lnTo>
                    <a:pt x="114" y="95"/>
                  </a:lnTo>
                  <a:lnTo>
                    <a:pt x="55" y="0"/>
                  </a:lnTo>
                  <a:lnTo>
                    <a:pt x="0" y="95"/>
                  </a:lnTo>
                  <a:lnTo>
                    <a:pt x="114" y="9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7" name="Freeform 68">
              <a:extLst>
                <a:ext uri="{FF2B5EF4-FFF2-40B4-BE49-F238E27FC236}">
                  <a16:creationId xmlns:a16="http://schemas.microsoft.com/office/drawing/2014/main" id="{27DDCE64-20B5-4510-BEF2-00F9D009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680"/>
              <a:ext cx="100" cy="84"/>
            </a:xfrm>
            <a:custGeom>
              <a:avLst/>
              <a:gdLst>
                <a:gd name="T0" fmla="*/ 114 w 114"/>
                <a:gd name="T1" fmla="*/ 95 h 95"/>
                <a:gd name="T2" fmla="*/ 114 w 114"/>
                <a:gd name="T3" fmla="*/ 95 h 95"/>
                <a:gd name="T4" fmla="*/ 55 w 114"/>
                <a:gd name="T5" fmla="*/ 0 h 95"/>
                <a:gd name="T6" fmla="*/ 0 w 114"/>
                <a:gd name="T7" fmla="*/ 95 h 95"/>
                <a:gd name="T8" fmla="*/ 114 w 11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5">
                  <a:moveTo>
                    <a:pt x="114" y="95"/>
                  </a:moveTo>
                  <a:lnTo>
                    <a:pt x="114" y="95"/>
                  </a:lnTo>
                  <a:lnTo>
                    <a:pt x="55" y="0"/>
                  </a:lnTo>
                  <a:lnTo>
                    <a:pt x="0" y="95"/>
                  </a:lnTo>
                  <a:lnTo>
                    <a:pt x="114" y="9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8" name="Freeform 69">
              <a:extLst>
                <a:ext uri="{FF2B5EF4-FFF2-40B4-BE49-F238E27FC236}">
                  <a16:creationId xmlns:a16="http://schemas.microsoft.com/office/drawing/2014/main" id="{BDABAE7D-1D44-4703-AF23-7A65AB3FD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522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6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6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9" name="Freeform 70">
              <a:extLst>
                <a:ext uri="{FF2B5EF4-FFF2-40B4-BE49-F238E27FC236}">
                  <a16:creationId xmlns:a16="http://schemas.microsoft.com/office/drawing/2014/main" id="{50724D25-DB8A-480F-8935-4999A85B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522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6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6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0" name="Freeform 71">
              <a:extLst>
                <a:ext uri="{FF2B5EF4-FFF2-40B4-BE49-F238E27FC236}">
                  <a16:creationId xmlns:a16="http://schemas.microsoft.com/office/drawing/2014/main" id="{B5F8639F-11E5-4EFC-8902-654AD0402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718"/>
              <a:ext cx="101" cy="89"/>
            </a:xfrm>
            <a:custGeom>
              <a:avLst/>
              <a:gdLst>
                <a:gd name="T0" fmla="*/ 115 w 115"/>
                <a:gd name="T1" fmla="*/ 101 h 101"/>
                <a:gd name="T2" fmla="*/ 115 w 115"/>
                <a:gd name="T3" fmla="*/ 101 h 101"/>
                <a:gd name="T4" fmla="*/ 59 w 115"/>
                <a:gd name="T5" fmla="*/ 0 h 101"/>
                <a:gd name="T6" fmla="*/ 0 w 115"/>
                <a:gd name="T7" fmla="*/ 101 h 101"/>
                <a:gd name="T8" fmla="*/ 115 w 115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1">
                  <a:moveTo>
                    <a:pt x="115" y="101"/>
                  </a:moveTo>
                  <a:lnTo>
                    <a:pt x="115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5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1" name="Freeform 72">
              <a:extLst>
                <a:ext uri="{FF2B5EF4-FFF2-40B4-BE49-F238E27FC236}">
                  <a16:creationId xmlns:a16="http://schemas.microsoft.com/office/drawing/2014/main" id="{97EBCA35-F97C-498E-8494-5D32D540F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2718"/>
              <a:ext cx="101" cy="89"/>
            </a:xfrm>
            <a:custGeom>
              <a:avLst/>
              <a:gdLst>
                <a:gd name="T0" fmla="*/ 115 w 115"/>
                <a:gd name="T1" fmla="*/ 101 h 101"/>
                <a:gd name="T2" fmla="*/ 115 w 115"/>
                <a:gd name="T3" fmla="*/ 101 h 101"/>
                <a:gd name="T4" fmla="*/ 59 w 115"/>
                <a:gd name="T5" fmla="*/ 0 h 101"/>
                <a:gd name="T6" fmla="*/ 0 w 115"/>
                <a:gd name="T7" fmla="*/ 101 h 101"/>
                <a:gd name="T8" fmla="*/ 115 w 115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1">
                  <a:moveTo>
                    <a:pt x="115" y="101"/>
                  </a:moveTo>
                  <a:lnTo>
                    <a:pt x="115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5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2" name="Freeform 73">
              <a:extLst>
                <a:ext uri="{FF2B5EF4-FFF2-40B4-BE49-F238E27FC236}">
                  <a16:creationId xmlns:a16="http://schemas.microsoft.com/office/drawing/2014/main" id="{3D932E95-919A-4D4C-AB75-9B0AE9E4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511"/>
              <a:ext cx="103" cy="89"/>
            </a:xfrm>
            <a:custGeom>
              <a:avLst/>
              <a:gdLst>
                <a:gd name="T0" fmla="*/ 118 w 118"/>
                <a:gd name="T1" fmla="*/ 101 h 101"/>
                <a:gd name="T2" fmla="*/ 118 w 118"/>
                <a:gd name="T3" fmla="*/ 101 h 101"/>
                <a:gd name="T4" fmla="*/ 59 w 118"/>
                <a:gd name="T5" fmla="*/ 0 h 101"/>
                <a:gd name="T6" fmla="*/ 0 w 118"/>
                <a:gd name="T7" fmla="*/ 101 h 101"/>
                <a:gd name="T8" fmla="*/ 118 w 118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1">
                  <a:moveTo>
                    <a:pt x="118" y="101"/>
                  </a:moveTo>
                  <a:lnTo>
                    <a:pt x="118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8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3" name="Freeform 74">
              <a:extLst>
                <a:ext uri="{FF2B5EF4-FFF2-40B4-BE49-F238E27FC236}">
                  <a16:creationId xmlns:a16="http://schemas.microsoft.com/office/drawing/2014/main" id="{2D506F01-9193-4E95-A514-4F0DC3FB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511"/>
              <a:ext cx="103" cy="89"/>
            </a:xfrm>
            <a:custGeom>
              <a:avLst/>
              <a:gdLst>
                <a:gd name="T0" fmla="*/ 118 w 118"/>
                <a:gd name="T1" fmla="*/ 101 h 101"/>
                <a:gd name="T2" fmla="*/ 118 w 118"/>
                <a:gd name="T3" fmla="*/ 101 h 101"/>
                <a:gd name="T4" fmla="*/ 59 w 118"/>
                <a:gd name="T5" fmla="*/ 0 h 101"/>
                <a:gd name="T6" fmla="*/ 0 w 118"/>
                <a:gd name="T7" fmla="*/ 101 h 101"/>
                <a:gd name="T8" fmla="*/ 118 w 118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1">
                  <a:moveTo>
                    <a:pt x="118" y="101"/>
                  </a:moveTo>
                  <a:lnTo>
                    <a:pt x="118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8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4" name="Freeform 75">
              <a:extLst>
                <a:ext uri="{FF2B5EF4-FFF2-40B4-BE49-F238E27FC236}">
                  <a16:creationId xmlns:a16="http://schemas.microsoft.com/office/drawing/2014/main" id="{8044BDD1-E0CA-4E0C-BA96-AE87B58C9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" y="2416"/>
              <a:ext cx="101" cy="89"/>
            </a:xfrm>
            <a:custGeom>
              <a:avLst/>
              <a:gdLst>
                <a:gd name="T0" fmla="*/ 115 w 115"/>
                <a:gd name="T1" fmla="*/ 101 h 101"/>
                <a:gd name="T2" fmla="*/ 115 w 115"/>
                <a:gd name="T3" fmla="*/ 101 h 101"/>
                <a:gd name="T4" fmla="*/ 59 w 115"/>
                <a:gd name="T5" fmla="*/ 0 h 101"/>
                <a:gd name="T6" fmla="*/ 0 w 115"/>
                <a:gd name="T7" fmla="*/ 101 h 101"/>
                <a:gd name="T8" fmla="*/ 115 w 115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1">
                  <a:moveTo>
                    <a:pt x="115" y="101"/>
                  </a:moveTo>
                  <a:lnTo>
                    <a:pt x="115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5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5" name="Freeform 76">
              <a:extLst>
                <a:ext uri="{FF2B5EF4-FFF2-40B4-BE49-F238E27FC236}">
                  <a16:creationId xmlns:a16="http://schemas.microsoft.com/office/drawing/2014/main" id="{00A88057-8460-4FBB-8F44-8967BFCA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" y="2416"/>
              <a:ext cx="101" cy="89"/>
            </a:xfrm>
            <a:custGeom>
              <a:avLst/>
              <a:gdLst>
                <a:gd name="T0" fmla="*/ 115 w 115"/>
                <a:gd name="T1" fmla="*/ 101 h 101"/>
                <a:gd name="T2" fmla="*/ 115 w 115"/>
                <a:gd name="T3" fmla="*/ 101 h 101"/>
                <a:gd name="T4" fmla="*/ 59 w 115"/>
                <a:gd name="T5" fmla="*/ 0 h 101"/>
                <a:gd name="T6" fmla="*/ 0 w 115"/>
                <a:gd name="T7" fmla="*/ 101 h 101"/>
                <a:gd name="T8" fmla="*/ 115 w 115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1">
                  <a:moveTo>
                    <a:pt x="115" y="101"/>
                  </a:moveTo>
                  <a:lnTo>
                    <a:pt x="115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5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6" name="Freeform 77">
              <a:extLst>
                <a:ext uri="{FF2B5EF4-FFF2-40B4-BE49-F238E27FC236}">
                  <a16:creationId xmlns:a16="http://schemas.microsoft.com/office/drawing/2014/main" id="{E027B888-0F8D-42BC-982B-80C0728EE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2559"/>
              <a:ext cx="103" cy="89"/>
            </a:xfrm>
            <a:custGeom>
              <a:avLst/>
              <a:gdLst>
                <a:gd name="T0" fmla="*/ 117 w 117"/>
                <a:gd name="T1" fmla="*/ 101 h 101"/>
                <a:gd name="T2" fmla="*/ 117 w 117"/>
                <a:gd name="T3" fmla="*/ 101 h 101"/>
                <a:gd name="T4" fmla="*/ 59 w 117"/>
                <a:gd name="T5" fmla="*/ 0 h 101"/>
                <a:gd name="T6" fmla="*/ 0 w 117"/>
                <a:gd name="T7" fmla="*/ 101 h 101"/>
                <a:gd name="T8" fmla="*/ 117 w 117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01">
                  <a:moveTo>
                    <a:pt x="117" y="101"/>
                  </a:moveTo>
                  <a:lnTo>
                    <a:pt x="117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7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7" name="Freeform 78">
              <a:extLst>
                <a:ext uri="{FF2B5EF4-FFF2-40B4-BE49-F238E27FC236}">
                  <a16:creationId xmlns:a16="http://schemas.microsoft.com/office/drawing/2014/main" id="{AFD72F27-33B7-46A1-9044-50A9E076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2559"/>
              <a:ext cx="103" cy="89"/>
            </a:xfrm>
            <a:custGeom>
              <a:avLst/>
              <a:gdLst>
                <a:gd name="T0" fmla="*/ 117 w 117"/>
                <a:gd name="T1" fmla="*/ 101 h 101"/>
                <a:gd name="T2" fmla="*/ 117 w 117"/>
                <a:gd name="T3" fmla="*/ 101 h 101"/>
                <a:gd name="T4" fmla="*/ 59 w 117"/>
                <a:gd name="T5" fmla="*/ 0 h 101"/>
                <a:gd name="T6" fmla="*/ 0 w 117"/>
                <a:gd name="T7" fmla="*/ 101 h 101"/>
                <a:gd name="T8" fmla="*/ 117 w 117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01">
                  <a:moveTo>
                    <a:pt x="117" y="101"/>
                  </a:moveTo>
                  <a:lnTo>
                    <a:pt x="117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7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8" name="Freeform 79">
              <a:extLst>
                <a:ext uri="{FF2B5EF4-FFF2-40B4-BE49-F238E27FC236}">
                  <a16:creationId xmlns:a16="http://schemas.microsoft.com/office/drawing/2014/main" id="{175D2BEF-A6B4-42BE-99E5-9C19983BB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695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9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9" name="Freeform 80">
              <a:extLst>
                <a:ext uri="{FF2B5EF4-FFF2-40B4-BE49-F238E27FC236}">
                  <a16:creationId xmlns:a16="http://schemas.microsoft.com/office/drawing/2014/main" id="{C380D818-C3F5-49CF-BC3A-E969F0F53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695"/>
              <a:ext cx="100" cy="89"/>
            </a:xfrm>
            <a:custGeom>
              <a:avLst/>
              <a:gdLst>
                <a:gd name="T0" fmla="*/ 114 w 114"/>
                <a:gd name="T1" fmla="*/ 101 h 101"/>
                <a:gd name="T2" fmla="*/ 114 w 114"/>
                <a:gd name="T3" fmla="*/ 101 h 101"/>
                <a:gd name="T4" fmla="*/ 59 w 114"/>
                <a:gd name="T5" fmla="*/ 0 h 101"/>
                <a:gd name="T6" fmla="*/ 0 w 114"/>
                <a:gd name="T7" fmla="*/ 101 h 101"/>
                <a:gd name="T8" fmla="*/ 114 w 11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1">
                  <a:moveTo>
                    <a:pt x="114" y="101"/>
                  </a:moveTo>
                  <a:lnTo>
                    <a:pt x="114" y="101"/>
                  </a:lnTo>
                  <a:lnTo>
                    <a:pt x="59" y="0"/>
                  </a:lnTo>
                  <a:lnTo>
                    <a:pt x="0" y="101"/>
                  </a:lnTo>
                  <a:lnTo>
                    <a:pt x="114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0" name="Freeform 81">
              <a:extLst>
                <a:ext uri="{FF2B5EF4-FFF2-40B4-BE49-F238E27FC236}">
                  <a16:creationId xmlns:a16="http://schemas.microsoft.com/office/drawing/2014/main" id="{C31269CA-06DF-478C-B9BC-592AD30E3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869"/>
              <a:ext cx="109" cy="107"/>
            </a:xfrm>
            <a:custGeom>
              <a:avLst/>
              <a:gdLst>
                <a:gd name="T0" fmla="*/ 0 w 124"/>
                <a:gd name="T1" fmla="*/ 62 h 121"/>
                <a:gd name="T2" fmla="*/ 0 w 124"/>
                <a:gd name="T3" fmla="*/ 62 h 121"/>
                <a:gd name="T4" fmla="*/ 7 w 124"/>
                <a:gd name="T5" fmla="*/ 33 h 121"/>
                <a:gd name="T6" fmla="*/ 23 w 124"/>
                <a:gd name="T7" fmla="*/ 13 h 121"/>
                <a:gd name="T8" fmla="*/ 49 w 124"/>
                <a:gd name="T9" fmla="*/ 0 h 121"/>
                <a:gd name="T10" fmla="*/ 75 w 124"/>
                <a:gd name="T11" fmla="*/ 0 h 121"/>
                <a:gd name="T12" fmla="*/ 101 w 124"/>
                <a:gd name="T13" fmla="*/ 13 h 121"/>
                <a:gd name="T14" fmla="*/ 118 w 124"/>
                <a:gd name="T15" fmla="*/ 33 h 121"/>
                <a:gd name="T16" fmla="*/ 124 w 124"/>
                <a:gd name="T17" fmla="*/ 62 h 121"/>
                <a:gd name="T18" fmla="*/ 118 w 124"/>
                <a:gd name="T19" fmla="*/ 88 h 121"/>
                <a:gd name="T20" fmla="*/ 101 w 124"/>
                <a:gd name="T21" fmla="*/ 108 h 121"/>
                <a:gd name="T22" fmla="*/ 75 w 124"/>
                <a:gd name="T23" fmla="*/ 121 h 121"/>
                <a:gd name="T24" fmla="*/ 49 w 124"/>
                <a:gd name="T25" fmla="*/ 121 h 121"/>
                <a:gd name="T26" fmla="*/ 23 w 124"/>
                <a:gd name="T27" fmla="*/ 108 h 121"/>
                <a:gd name="T28" fmla="*/ 7 w 124"/>
                <a:gd name="T29" fmla="*/ 88 h 121"/>
                <a:gd name="T30" fmla="*/ 0 w 124"/>
                <a:gd name="T31" fmla="*/ 6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0" y="62"/>
                  </a:moveTo>
                  <a:lnTo>
                    <a:pt x="0" y="62"/>
                  </a:lnTo>
                  <a:lnTo>
                    <a:pt x="7" y="33"/>
                  </a:lnTo>
                  <a:lnTo>
                    <a:pt x="23" y="13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13"/>
                  </a:lnTo>
                  <a:lnTo>
                    <a:pt x="118" y="33"/>
                  </a:lnTo>
                  <a:lnTo>
                    <a:pt x="124" y="62"/>
                  </a:lnTo>
                  <a:lnTo>
                    <a:pt x="118" y="88"/>
                  </a:lnTo>
                  <a:lnTo>
                    <a:pt x="101" y="108"/>
                  </a:lnTo>
                  <a:lnTo>
                    <a:pt x="75" y="121"/>
                  </a:lnTo>
                  <a:lnTo>
                    <a:pt x="49" y="121"/>
                  </a:lnTo>
                  <a:lnTo>
                    <a:pt x="23" y="108"/>
                  </a:lnTo>
                  <a:lnTo>
                    <a:pt x="7" y="8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1" name="Freeform 82">
              <a:extLst>
                <a:ext uri="{FF2B5EF4-FFF2-40B4-BE49-F238E27FC236}">
                  <a16:creationId xmlns:a16="http://schemas.microsoft.com/office/drawing/2014/main" id="{68E6BCC8-807E-4C51-89BD-C1BD2EA1D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869"/>
              <a:ext cx="109" cy="107"/>
            </a:xfrm>
            <a:custGeom>
              <a:avLst/>
              <a:gdLst>
                <a:gd name="T0" fmla="*/ 0 w 124"/>
                <a:gd name="T1" fmla="*/ 62 h 121"/>
                <a:gd name="T2" fmla="*/ 0 w 124"/>
                <a:gd name="T3" fmla="*/ 62 h 121"/>
                <a:gd name="T4" fmla="*/ 7 w 124"/>
                <a:gd name="T5" fmla="*/ 33 h 121"/>
                <a:gd name="T6" fmla="*/ 23 w 124"/>
                <a:gd name="T7" fmla="*/ 13 h 121"/>
                <a:gd name="T8" fmla="*/ 49 w 124"/>
                <a:gd name="T9" fmla="*/ 0 h 121"/>
                <a:gd name="T10" fmla="*/ 75 w 124"/>
                <a:gd name="T11" fmla="*/ 0 h 121"/>
                <a:gd name="T12" fmla="*/ 101 w 124"/>
                <a:gd name="T13" fmla="*/ 13 h 121"/>
                <a:gd name="T14" fmla="*/ 118 w 124"/>
                <a:gd name="T15" fmla="*/ 33 h 121"/>
                <a:gd name="T16" fmla="*/ 124 w 124"/>
                <a:gd name="T17" fmla="*/ 62 h 121"/>
                <a:gd name="T18" fmla="*/ 118 w 124"/>
                <a:gd name="T19" fmla="*/ 88 h 121"/>
                <a:gd name="T20" fmla="*/ 101 w 124"/>
                <a:gd name="T21" fmla="*/ 108 h 121"/>
                <a:gd name="T22" fmla="*/ 75 w 124"/>
                <a:gd name="T23" fmla="*/ 121 h 121"/>
                <a:gd name="T24" fmla="*/ 49 w 124"/>
                <a:gd name="T25" fmla="*/ 121 h 121"/>
                <a:gd name="T26" fmla="*/ 23 w 124"/>
                <a:gd name="T27" fmla="*/ 108 h 121"/>
                <a:gd name="T28" fmla="*/ 7 w 124"/>
                <a:gd name="T29" fmla="*/ 88 h 121"/>
                <a:gd name="T30" fmla="*/ 0 w 124"/>
                <a:gd name="T31" fmla="*/ 6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0" y="62"/>
                  </a:moveTo>
                  <a:lnTo>
                    <a:pt x="0" y="62"/>
                  </a:lnTo>
                  <a:lnTo>
                    <a:pt x="7" y="33"/>
                  </a:lnTo>
                  <a:lnTo>
                    <a:pt x="23" y="13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13"/>
                  </a:lnTo>
                  <a:lnTo>
                    <a:pt x="118" y="33"/>
                  </a:lnTo>
                  <a:lnTo>
                    <a:pt x="124" y="62"/>
                  </a:lnTo>
                  <a:lnTo>
                    <a:pt x="118" y="88"/>
                  </a:lnTo>
                  <a:lnTo>
                    <a:pt x="101" y="108"/>
                  </a:lnTo>
                  <a:lnTo>
                    <a:pt x="75" y="121"/>
                  </a:lnTo>
                  <a:lnTo>
                    <a:pt x="49" y="121"/>
                  </a:lnTo>
                  <a:lnTo>
                    <a:pt x="23" y="108"/>
                  </a:lnTo>
                  <a:lnTo>
                    <a:pt x="7" y="88"/>
                  </a:lnTo>
                  <a:lnTo>
                    <a:pt x="0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2" name="Freeform 83">
              <a:extLst>
                <a:ext uri="{FF2B5EF4-FFF2-40B4-BE49-F238E27FC236}">
                  <a16:creationId xmlns:a16="http://schemas.microsoft.com/office/drawing/2014/main" id="{D3B06323-F7B9-4540-9201-4A3D58FFF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1924"/>
              <a:ext cx="107" cy="107"/>
            </a:xfrm>
            <a:custGeom>
              <a:avLst/>
              <a:gdLst>
                <a:gd name="T0" fmla="*/ 0 w 121"/>
                <a:gd name="T1" fmla="*/ 59 h 121"/>
                <a:gd name="T2" fmla="*/ 0 w 121"/>
                <a:gd name="T3" fmla="*/ 59 h 121"/>
                <a:gd name="T4" fmla="*/ 7 w 121"/>
                <a:gd name="T5" fmla="*/ 33 h 121"/>
                <a:gd name="T6" fmla="*/ 23 w 121"/>
                <a:gd name="T7" fmla="*/ 13 h 121"/>
                <a:gd name="T8" fmla="*/ 46 w 121"/>
                <a:gd name="T9" fmla="*/ 0 h 121"/>
                <a:gd name="T10" fmla="*/ 75 w 121"/>
                <a:gd name="T11" fmla="*/ 0 h 121"/>
                <a:gd name="T12" fmla="*/ 98 w 121"/>
                <a:gd name="T13" fmla="*/ 13 h 121"/>
                <a:gd name="T14" fmla="*/ 115 w 121"/>
                <a:gd name="T15" fmla="*/ 33 h 121"/>
                <a:gd name="T16" fmla="*/ 121 w 121"/>
                <a:gd name="T17" fmla="*/ 59 h 121"/>
                <a:gd name="T18" fmla="*/ 115 w 121"/>
                <a:gd name="T19" fmla="*/ 88 h 121"/>
                <a:gd name="T20" fmla="*/ 98 w 121"/>
                <a:gd name="T21" fmla="*/ 108 h 121"/>
                <a:gd name="T22" fmla="*/ 75 w 121"/>
                <a:gd name="T23" fmla="*/ 121 h 121"/>
                <a:gd name="T24" fmla="*/ 46 w 121"/>
                <a:gd name="T25" fmla="*/ 121 h 121"/>
                <a:gd name="T26" fmla="*/ 23 w 121"/>
                <a:gd name="T27" fmla="*/ 108 h 121"/>
                <a:gd name="T28" fmla="*/ 7 w 121"/>
                <a:gd name="T29" fmla="*/ 88 h 121"/>
                <a:gd name="T30" fmla="*/ 0 w 121"/>
                <a:gd name="T31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1">
                  <a:moveTo>
                    <a:pt x="0" y="59"/>
                  </a:moveTo>
                  <a:lnTo>
                    <a:pt x="0" y="59"/>
                  </a:lnTo>
                  <a:lnTo>
                    <a:pt x="7" y="33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5" y="0"/>
                  </a:lnTo>
                  <a:lnTo>
                    <a:pt x="98" y="13"/>
                  </a:lnTo>
                  <a:lnTo>
                    <a:pt x="115" y="33"/>
                  </a:lnTo>
                  <a:lnTo>
                    <a:pt x="121" y="59"/>
                  </a:lnTo>
                  <a:lnTo>
                    <a:pt x="115" y="88"/>
                  </a:lnTo>
                  <a:lnTo>
                    <a:pt x="98" y="108"/>
                  </a:lnTo>
                  <a:lnTo>
                    <a:pt x="75" y="121"/>
                  </a:lnTo>
                  <a:lnTo>
                    <a:pt x="46" y="121"/>
                  </a:lnTo>
                  <a:lnTo>
                    <a:pt x="23" y="108"/>
                  </a:lnTo>
                  <a:lnTo>
                    <a:pt x="7" y="8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3" name="Freeform 84">
              <a:extLst>
                <a:ext uri="{FF2B5EF4-FFF2-40B4-BE49-F238E27FC236}">
                  <a16:creationId xmlns:a16="http://schemas.microsoft.com/office/drawing/2014/main" id="{CA467757-8B95-4046-93CF-345D7A0CB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1924"/>
              <a:ext cx="107" cy="107"/>
            </a:xfrm>
            <a:custGeom>
              <a:avLst/>
              <a:gdLst>
                <a:gd name="T0" fmla="*/ 0 w 121"/>
                <a:gd name="T1" fmla="*/ 59 h 121"/>
                <a:gd name="T2" fmla="*/ 0 w 121"/>
                <a:gd name="T3" fmla="*/ 59 h 121"/>
                <a:gd name="T4" fmla="*/ 7 w 121"/>
                <a:gd name="T5" fmla="*/ 33 h 121"/>
                <a:gd name="T6" fmla="*/ 23 w 121"/>
                <a:gd name="T7" fmla="*/ 13 h 121"/>
                <a:gd name="T8" fmla="*/ 46 w 121"/>
                <a:gd name="T9" fmla="*/ 0 h 121"/>
                <a:gd name="T10" fmla="*/ 75 w 121"/>
                <a:gd name="T11" fmla="*/ 0 h 121"/>
                <a:gd name="T12" fmla="*/ 98 w 121"/>
                <a:gd name="T13" fmla="*/ 13 h 121"/>
                <a:gd name="T14" fmla="*/ 115 w 121"/>
                <a:gd name="T15" fmla="*/ 33 h 121"/>
                <a:gd name="T16" fmla="*/ 121 w 121"/>
                <a:gd name="T17" fmla="*/ 59 h 121"/>
                <a:gd name="T18" fmla="*/ 115 w 121"/>
                <a:gd name="T19" fmla="*/ 88 h 121"/>
                <a:gd name="T20" fmla="*/ 98 w 121"/>
                <a:gd name="T21" fmla="*/ 108 h 121"/>
                <a:gd name="T22" fmla="*/ 75 w 121"/>
                <a:gd name="T23" fmla="*/ 121 h 121"/>
                <a:gd name="T24" fmla="*/ 46 w 121"/>
                <a:gd name="T25" fmla="*/ 121 h 121"/>
                <a:gd name="T26" fmla="*/ 23 w 121"/>
                <a:gd name="T27" fmla="*/ 108 h 121"/>
                <a:gd name="T28" fmla="*/ 7 w 121"/>
                <a:gd name="T29" fmla="*/ 88 h 121"/>
                <a:gd name="T30" fmla="*/ 0 w 121"/>
                <a:gd name="T31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1">
                  <a:moveTo>
                    <a:pt x="0" y="59"/>
                  </a:moveTo>
                  <a:lnTo>
                    <a:pt x="0" y="59"/>
                  </a:lnTo>
                  <a:lnTo>
                    <a:pt x="7" y="33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5" y="0"/>
                  </a:lnTo>
                  <a:lnTo>
                    <a:pt x="98" y="13"/>
                  </a:lnTo>
                  <a:lnTo>
                    <a:pt x="115" y="33"/>
                  </a:lnTo>
                  <a:lnTo>
                    <a:pt x="121" y="59"/>
                  </a:lnTo>
                  <a:lnTo>
                    <a:pt x="115" y="88"/>
                  </a:lnTo>
                  <a:lnTo>
                    <a:pt x="98" y="108"/>
                  </a:lnTo>
                  <a:lnTo>
                    <a:pt x="75" y="121"/>
                  </a:lnTo>
                  <a:lnTo>
                    <a:pt x="46" y="121"/>
                  </a:lnTo>
                  <a:lnTo>
                    <a:pt x="23" y="108"/>
                  </a:lnTo>
                  <a:lnTo>
                    <a:pt x="7" y="88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4" name="Freeform 85">
              <a:extLst>
                <a:ext uri="{FF2B5EF4-FFF2-40B4-BE49-F238E27FC236}">
                  <a16:creationId xmlns:a16="http://schemas.microsoft.com/office/drawing/2014/main" id="{E4610861-8AD4-48E6-B6E1-9B8D06C7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1709"/>
              <a:ext cx="106" cy="106"/>
            </a:xfrm>
            <a:custGeom>
              <a:avLst/>
              <a:gdLst>
                <a:gd name="T0" fmla="*/ 0 w 121"/>
                <a:gd name="T1" fmla="*/ 58 h 120"/>
                <a:gd name="T2" fmla="*/ 0 w 121"/>
                <a:gd name="T3" fmla="*/ 58 h 120"/>
                <a:gd name="T4" fmla="*/ 7 w 121"/>
                <a:gd name="T5" fmla="*/ 32 h 120"/>
                <a:gd name="T6" fmla="*/ 23 w 121"/>
                <a:gd name="T7" fmla="*/ 13 h 120"/>
                <a:gd name="T8" fmla="*/ 46 w 121"/>
                <a:gd name="T9" fmla="*/ 0 h 120"/>
                <a:gd name="T10" fmla="*/ 75 w 121"/>
                <a:gd name="T11" fmla="*/ 0 h 120"/>
                <a:gd name="T12" fmla="*/ 98 w 121"/>
                <a:gd name="T13" fmla="*/ 13 h 120"/>
                <a:gd name="T14" fmla="*/ 114 w 121"/>
                <a:gd name="T15" fmla="*/ 32 h 120"/>
                <a:gd name="T16" fmla="*/ 121 w 121"/>
                <a:gd name="T17" fmla="*/ 58 h 120"/>
                <a:gd name="T18" fmla="*/ 114 w 121"/>
                <a:gd name="T19" fmla="*/ 88 h 120"/>
                <a:gd name="T20" fmla="*/ 98 w 121"/>
                <a:gd name="T21" fmla="*/ 107 h 120"/>
                <a:gd name="T22" fmla="*/ 75 w 121"/>
                <a:gd name="T23" fmla="*/ 120 h 120"/>
                <a:gd name="T24" fmla="*/ 46 w 121"/>
                <a:gd name="T25" fmla="*/ 120 h 120"/>
                <a:gd name="T26" fmla="*/ 23 w 121"/>
                <a:gd name="T27" fmla="*/ 107 h 120"/>
                <a:gd name="T28" fmla="*/ 7 w 121"/>
                <a:gd name="T29" fmla="*/ 88 h 120"/>
                <a:gd name="T30" fmla="*/ 0 w 121"/>
                <a:gd name="T31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0">
                  <a:moveTo>
                    <a:pt x="0" y="58"/>
                  </a:moveTo>
                  <a:lnTo>
                    <a:pt x="0" y="58"/>
                  </a:lnTo>
                  <a:lnTo>
                    <a:pt x="7" y="32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5" y="0"/>
                  </a:lnTo>
                  <a:lnTo>
                    <a:pt x="98" y="13"/>
                  </a:lnTo>
                  <a:lnTo>
                    <a:pt x="114" y="32"/>
                  </a:lnTo>
                  <a:lnTo>
                    <a:pt x="121" y="58"/>
                  </a:lnTo>
                  <a:lnTo>
                    <a:pt x="114" y="88"/>
                  </a:lnTo>
                  <a:lnTo>
                    <a:pt x="98" y="107"/>
                  </a:lnTo>
                  <a:lnTo>
                    <a:pt x="75" y="120"/>
                  </a:lnTo>
                  <a:lnTo>
                    <a:pt x="46" y="120"/>
                  </a:lnTo>
                  <a:lnTo>
                    <a:pt x="23" y="107"/>
                  </a:lnTo>
                  <a:lnTo>
                    <a:pt x="7" y="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5" name="Freeform 86">
              <a:extLst>
                <a:ext uri="{FF2B5EF4-FFF2-40B4-BE49-F238E27FC236}">
                  <a16:creationId xmlns:a16="http://schemas.microsoft.com/office/drawing/2014/main" id="{C3AE8F84-3AC1-4FFC-B616-50E56340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1709"/>
              <a:ext cx="106" cy="106"/>
            </a:xfrm>
            <a:custGeom>
              <a:avLst/>
              <a:gdLst>
                <a:gd name="T0" fmla="*/ 0 w 121"/>
                <a:gd name="T1" fmla="*/ 58 h 120"/>
                <a:gd name="T2" fmla="*/ 0 w 121"/>
                <a:gd name="T3" fmla="*/ 58 h 120"/>
                <a:gd name="T4" fmla="*/ 7 w 121"/>
                <a:gd name="T5" fmla="*/ 32 h 120"/>
                <a:gd name="T6" fmla="*/ 23 w 121"/>
                <a:gd name="T7" fmla="*/ 13 h 120"/>
                <a:gd name="T8" fmla="*/ 46 w 121"/>
                <a:gd name="T9" fmla="*/ 0 h 120"/>
                <a:gd name="T10" fmla="*/ 75 w 121"/>
                <a:gd name="T11" fmla="*/ 0 h 120"/>
                <a:gd name="T12" fmla="*/ 98 w 121"/>
                <a:gd name="T13" fmla="*/ 13 h 120"/>
                <a:gd name="T14" fmla="*/ 114 w 121"/>
                <a:gd name="T15" fmla="*/ 32 h 120"/>
                <a:gd name="T16" fmla="*/ 121 w 121"/>
                <a:gd name="T17" fmla="*/ 58 h 120"/>
                <a:gd name="T18" fmla="*/ 114 w 121"/>
                <a:gd name="T19" fmla="*/ 88 h 120"/>
                <a:gd name="T20" fmla="*/ 98 w 121"/>
                <a:gd name="T21" fmla="*/ 107 h 120"/>
                <a:gd name="T22" fmla="*/ 75 w 121"/>
                <a:gd name="T23" fmla="*/ 120 h 120"/>
                <a:gd name="T24" fmla="*/ 46 w 121"/>
                <a:gd name="T25" fmla="*/ 120 h 120"/>
                <a:gd name="T26" fmla="*/ 23 w 121"/>
                <a:gd name="T27" fmla="*/ 107 h 120"/>
                <a:gd name="T28" fmla="*/ 7 w 121"/>
                <a:gd name="T29" fmla="*/ 88 h 120"/>
                <a:gd name="T30" fmla="*/ 0 w 121"/>
                <a:gd name="T31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0">
                  <a:moveTo>
                    <a:pt x="0" y="58"/>
                  </a:moveTo>
                  <a:lnTo>
                    <a:pt x="0" y="58"/>
                  </a:lnTo>
                  <a:lnTo>
                    <a:pt x="7" y="32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5" y="0"/>
                  </a:lnTo>
                  <a:lnTo>
                    <a:pt x="98" y="13"/>
                  </a:lnTo>
                  <a:lnTo>
                    <a:pt x="114" y="32"/>
                  </a:lnTo>
                  <a:lnTo>
                    <a:pt x="121" y="58"/>
                  </a:lnTo>
                  <a:lnTo>
                    <a:pt x="114" y="88"/>
                  </a:lnTo>
                  <a:lnTo>
                    <a:pt x="98" y="107"/>
                  </a:lnTo>
                  <a:lnTo>
                    <a:pt x="75" y="120"/>
                  </a:lnTo>
                  <a:lnTo>
                    <a:pt x="46" y="120"/>
                  </a:lnTo>
                  <a:lnTo>
                    <a:pt x="23" y="107"/>
                  </a:lnTo>
                  <a:lnTo>
                    <a:pt x="7" y="88"/>
                  </a:lnTo>
                  <a:lnTo>
                    <a:pt x="0" y="5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6" name="Freeform 87">
              <a:extLst>
                <a:ext uri="{FF2B5EF4-FFF2-40B4-BE49-F238E27FC236}">
                  <a16:creationId xmlns:a16="http://schemas.microsoft.com/office/drawing/2014/main" id="{24EC6E56-8E07-40A6-A892-06C03D10B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714"/>
              <a:ext cx="109" cy="107"/>
            </a:xfrm>
            <a:custGeom>
              <a:avLst/>
              <a:gdLst>
                <a:gd name="T0" fmla="*/ 0 w 124"/>
                <a:gd name="T1" fmla="*/ 59 h 121"/>
                <a:gd name="T2" fmla="*/ 0 w 124"/>
                <a:gd name="T3" fmla="*/ 59 h 121"/>
                <a:gd name="T4" fmla="*/ 6 w 124"/>
                <a:gd name="T5" fmla="*/ 33 h 121"/>
                <a:gd name="T6" fmla="*/ 26 w 124"/>
                <a:gd name="T7" fmla="*/ 13 h 121"/>
                <a:gd name="T8" fmla="*/ 49 w 124"/>
                <a:gd name="T9" fmla="*/ 0 h 121"/>
                <a:gd name="T10" fmla="*/ 75 w 124"/>
                <a:gd name="T11" fmla="*/ 0 h 121"/>
                <a:gd name="T12" fmla="*/ 101 w 124"/>
                <a:gd name="T13" fmla="*/ 13 h 121"/>
                <a:gd name="T14" fmla="*/ 117 w 124"/>
                <a:gd name="T15" fmla="*/ 33 h 121"/>
                <a:gd name="T16" fmla="*/ 124 w 124"/>
                <a:gd name="T17" fmla="*/ 59 h 121"/>
                <a:gd name="T18" fmla="*/ 117 w 124"/>
                <a:gd name="T19" fmla="*/ 88 h 121"/>
                <a:gd name="T20" fmla="*/ 101 w 124"/>
                <a:gd name="T21" fmla="*/ 108 h 121"/>
                <a:gd name="T22" fmla="*/ 75 w 124"/>
                <a:gd name="T23" fmla="*/ 121 h 121"/>
                <a:gd name="T24" fmla="*/ 49 w 124"/>
                <a:gd name="T25" fmla="*/ 121 h 121"/>
                <a:gd name="T26" fmla="*/ 26 w 124"/>
                <a:gd name="T27" fmla="*/ 108 h 121"/>
                <a:gd name="T28" fmla="*/ 6 w 124"/>
                <a:gd name="T29" fmla="*/ 88 h 121"/>
                <a:gd name="T30" fmla="*/ 0 w 124"/>
                <a:gd name="T31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0" y="59"/>
                  </a:moveTo>
                  <a:lnTo>
                    <a:pt x="0" y="59"/>
                  </a:lnTo>
                  <a:lnTo>
                    <a:pt x="6" y="33"/>
                  </a:lnTo>
                  <a:lnTo>
                    <a:pt x="26" y="13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13"/>
                  </a:lnTo>
                  <a:lnTo>
                    <a:pt x="117" y="33"/>
                  </a:lnTo>
                  <a:lnTo>
                    <a:pt x="124" y="59"/>
                  </a:lnTo>
                  <a:lnTo>
                    <a:pt x="117" y="88"/>
                  </a:lnTo>
                  <a:lnTo>
                    <a:pt x="101" y="108"/>
                  </a:lnTo>
                  <a:lnTo>
                    <a:pt x="75" y="121"/>
                  </a:lnTo>
                  <a:lnTo>
                    <a:pt x="49" y="121"/>
                  </a:lnTo>
                  <a:lnTo>
                    <a:pt x="26" y="108"/>
                  </a:lnTo>
                  <a:lnTo>
                    <a:pt x="6" y="8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7" name="Freeform 88">
              <a:extLst>
                <a:ext uri="{FF2B5EF4-FFF2-40B4-BE49-F238E27FC236}">
                  <a16:creationId xmlns:a16="http://schemas.microsoft.com/office/drawing/2014/main" id="{70203FDE-4A95-4514-A021-E79D64FFF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714"/>
              <a:ext cx="109" cy="107"/>
            </a:xfrm>
            <a:custGeom>
              <a:avLst/>
              <a:gdLst>
                <a:gd name="T0" fmla="*/ 0 w 124"/>
                <a:gd name="T1" fmla="*/ 59 h 121"/>
                <a:gd name="T2" fmla="*/ 0 w 124"/>
                <a:gd name="T3" fmla="*/ 59 h 121"/>
                <a:gd name="T4" fmla="*/ 6 w 124"/>
                <a:gd name="T5" fmla="*/ 33 h 121"/>
                <a:gd name="T6" fmla="*/ 26 w 124"/>
                <a:gd name="T7" fmla="*/ 13 h 121"/>
                <a:gd name="T8" fmla="*/ 49 w 124"/>
                <a:gd name="T9" fmla="*/ 0 h 121"/>
                <a:gd name="T10" fmla="*/ 75 w 124"/>
                <a:gd name="T11" fmla="*/ 0 h 121"/>
                <a:gd name="T12" fmla="*/ 101 w 124"/>
                <a:gd name="T13" fmla="*/ 13 h 121"/>
                <a:gd name="T14" fmla="*/ 117 w 124"/>
                <a:gd name="T15" fmla="*/ 33 h 121"/>
                <a:gd name="T16" fmla="*/ 124 w 124"/>
                <a:gd name="T17" fmla="*/ 59 h 121"/>
                <a:gd name="T18" fmla="*/ 117 w 124"/>
                <a:gd name="T19" fmla="*/ 88 h 121"/>
                <a:gd name="T20" fmla="*/ 101 w 124"/>
                <a:gd name="T21" fmla="*/ 108 h 121"/>
                <a:gd name="T22" fmla="*/ 75 w 124"/>
                <a:gd name="T23" fmla="*/ 121 h 121"/>
                <a:gd name="T24" fmla="*/ 49 w 124"/>
                <a:gd name="T25" fmla="*/ 121 h 121"/>
                <a:gd name="T26" fmla="*/ 26 w 124"/>
                <a:gd name="T27" fmla="*/ 108 h 121"/>
                <a:gd name="T28" fmla="*/ 6 w 124"/>
                <a:gd name="T29" fmla="*/ 88 h 121"/>
                <a:gd name="T30" fmla="*/ 0 w 124"/>
                <a:gd name="T31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0" y="59"/>
                  </a:moveTo>
                  <a:lnTo>
                    <a:pt x="0" y="59"/>
                  </a:lnTo>
                  <a:lnTo>
                    <a:pt x="6" y="33"/>
                  </a:lnTo>
                  <a:lnTo>
                    <a:pt x="26" y="13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13"/>
                  </a:lnTo>
                  <a:lnTo>
                    <a:pt x="117" y="33"/>
                  </a:lnTo>
                  <a:lnTo>
                    <a:pt x="124" y="59"/>
                  </a:lnTo>
                  <a:lnTo>
                    <a:pt x="117" y="88"/>
                  </a:lnTo>
                  <a:lnTo>
                    <a:pt x="101" y="108"/>
                  </a:lnTo>
                  <a:lnTo>
                    <a:pt x="75" y="121"/>
                  </a:lnTo>
                  <a:lnTo>
                    <a:pt x="49" y="121"/>
                  </a:lnTo>
                  <a:lnTo>
                    <a:pt x="26" y="108"/>
                  </a:lnTo>
                  <a:lnTo>
                    <a:pt x="6" y="88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8" name="Freeform 89">
              <a:extLst>
                <a:ext uri="{FF2B5EF4-FFF2-40B4-BE49-F238E27FC236}">
                  <a16:creationId xmlns:a16="http://schemas.microsoft.com/office/drawing/2014/main" id="{EDF99517-4BE3-4000-9DB4-491692E4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013"/>
              <a:ext cx="107" cy="107"/>
            </a:xfrm>
            <a:custGeom>
              <a:avLst/>
              <a:gdLst>
                <a:gd name="T0" fmla="*/ 0 w 121"/>
                <a:gd name="T1" fmla="*/ 62 h 121"/>
                <a:gd name="T2" fmla="*/ 0 w 121"/>
                <a:gd name="T3" fmla="*/ 62 h 121"/>
                <a:gd name="T4" fmla="*/ 3 w 121"/>
                <a:gd name="T5" fmla="*/ 33 h 121"/>
                <a:gd name="T6" fmla="*/ 23 w 121"/>
                <a:gd name="T7" fmla="*/ 13 h 121"/>
                <a:gd name="T8" fmla="*/ 46 w 121"/>
                <a:gd name="T9" fmla="*/ 0 h 121"/>
                <a:gd name="T10" fmla="*/ 72 w 121"/>
                <a:gd name="T11" fmla="*/ 0 h 121"/>
                <a:gd name="T12" fmla="*/ 98 w 121"/>
                <a:gd name="T13" fmla="*/ 13 h 121"/>
                <a:gd name="T14" fmla="*/ 114 w 121"/>
                <a:gd name="T15" fmla="*/ 33 h 121"/>
                <a:gd name="T16" fmla="*/ 121 w 121"/>
                <a:gd name="T17" fmla="*/ 62 h 121"/>
                <a:gd name="T18" fmla="*/ 114 w 121"/>
                <a:gd name="T19" fmla="*/ 88 h 121"/>
                <a:gd name="T20" fmla="*/ 98 w 121"/>
                <a:gd name="T21" fmla="*/ 108 h 121"/>
                <a:gd name="T22" fmla="*/ 72 w 121"/>
                <a:gd name="T23" fmla="*/ 121 h 121"/>
                <a:gd name="T24" fmla="*/ 46 w 121"/>
                <a:gd name="T25" fmla="*/ 121 h 121"/>
                <a:gd name="T26" fmla="*/ 23 w 121"/>
                <a:gd name="T27" fmla="*/ 108 h 121"/>
                <a:gd name="T28" fmla="*/ 3 w 121"/>
                <a:gd name="T29" fmla="*/ 88 h 121"/>
                <a:gd name="T30" fmla="*/ 0 w 121"/>
                <a:gd name="T31" fmla="*/ 6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1">
                  <a:moveTo>
                    <a:pt x="0" y="62"/>
                  </a:moveTo>
                  <a:lnTo>
                    <a:pt x="0" y="62"/>
                  </a:lnTo>
                  <a:lnTo>
                    <a:pt x="3" y="33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2" y="0"/>
                  </a:lnTo>
                  <a:lnTo>
                    <a:pt x="98" y="13"/>
                  </a:lnTo>
                  <a:lnTo>
                    <a:pt x="114" y="33"/>
                  </a:lnTo>
                  <a:lnTo>
                    <a:pt x="121" y="62"/>
                  </a:lnTo>
                  <a:lnTo>
                    <a:pt x="114" y="88"/>
                  </a:lnTo>
                  <a:lnTo>
                    <a:pt x="98" y="108"/>
                  </a:lnTo>
                  <a:lnTo>
                    <a:pt x="72" y="121"/>
                  </a:lnTo>
                  <a:lnTo>
                    <a:pt x="46" y="121"/>
                  </a:lnTo>
                  <a:lnTo>
                    <a:pt x="23" y="108"/>
                  </a:lnTo>
                  <a:lnTo>
                    <a:pt x="3" y="8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9" name="Freeform 90">
              <a:extLst>
                <a:ext uri="{FF2B5EF4-FFF2-40B4-BE49-F238E27FC236}">
                  <a16:creationId xmlns:a16="http://schemas.microsoft.com/office/drawing/2014/main" id="{802AE13F-4798-4CF0-9E74-95D8D49E3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013"/>
              <a:ext cx="107" cy="107"/>
            </a:xfrm>
            <a:custGeom>
              <a:avLst/>
              <a:gdLst>
                <a:gd name="T0" fmla="*/ 0 w 121"/>
                <a:gd name="T1" fmla="*/ 62 h 121"/>
                <a:gd name="T2" fmla="*/ 0 w 121"/>
                <a:gd name="T3" fmla="*/ 62 h 121"/>
                <a:gd name="T4" fmla="*/ 3 w 121"/>
                <a:gd name="T5" fmla="*/ 33 h 121"/>
                <a:gd name="T6" fmla="*/ 23 w 121"/>
                <a:gd name="T7" fmla="*/ 13 h 121"/>
                <a:gd name="T8" fmla="*/ 46 w 121"/>
                <a:gd name="T9" fmla="*/ 0 h 121"/>
                <a:gd name="T10" fmla="*/ 72 w 121"/>
                <a:gd name="T11" fmla="*/ 0 h 121"/>
                <a:gd name="T12" fmla="*/ 98 w 121"/>
                <a:gd name="T13" fmla="*/ 13 h 121"/>
                <a:gd name="T14" fmla="*/ 114 w 121"/>
                <a:gd name="T15" fmla="*/ 33 h 121"/>
                <a:gd name="T16" fmla="*/ 121 w 121"/>
                <a:gd name="T17" fmla="*/ 62 h 121"/>
                <a:gd name="T18" fmla="*/ 114 w 121"/>
                <a:gd name="T19" fmla="*/ 88 h 121"/>
                <a:gd name="T20" fmla="*/ 98 w 121"/>
                <a:gd name="T21" fmla="*/ 108 h 121"/>
                <a:gd name="T22" fmla="*/ 72 w 121"/>
                <a:gd name="T23" fmla="*/ 121 h 121"/>
                <a:gd name="T24" fmla="*/ 46 w 121"/>
                <a:gd name="T25" fmla="*/ 121 h 121"/>
                <a:gd name="T26" fmla="*/ 23 w 121"/>
                <a:gd name="T27" fmla="*/ 108 h 121"/>
                <a:gd name="T28" fmla="*/ 3 w 121"/>
                <a:gd name="T29" fmla="*/ 88 h 121"/>
                <a:gd name="T30" fmla="*/ 0 w 121"/>
                <a:gd name="T31" fmla="*/ 6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21">
                  <a:moveTo>
                    <a:pt x="0" y="62"/>
                  </a:moveTo>
                  <a:lnTo>
                    <a:pt x="0" y="62"/>
                  </a:lnTo>
                  <a:lnTo>
                    <a:pt x="3" y="33"/>
                  </a:lnTo>
                  <a:lnTo>
                    <a:pt x="23" y="13"/>
                  </a:lnTo>
                  <a:lnTo>
                    <a:pt x="46" y="0"/>
                  </a:lnTo>
                  <a:lnTo>
                    <a:pt x="72" y="0"/>
                  </a:lnTo>
                  <a:lnTo>
                    <a:pt x="98" y="13"/>
                  </a:lnTo>
                  <a:lnTo>
                    <a:pt x="114" y="33"/>
                  </a:lnTo>
                  <a:lnTo>
                    <a:pt x="121" y="62"/>
                  </a:lnTo>
                  <a:lnTo>
                    <a:pt x="114" y="88"/>
                  </a:lnTo>
                  <a:lnTo>
                    <a:pt x="98" y="108"/>
                  </a:lnTo>
                  <a:lnTo>
                    <a:pt x="72" y="121"/>
                  </a:lnTo>
                  <a:lnTo>
                    <a:pt x="46" y="121"/>
                  </a:lnTo>
                  <a:lnTo>
                    <a:pt x="23" y="108"/>
                  </a:lnTo>
                  <a:lnTo>
                    <a:pt x="3" y="88"/>
                  </a:lnTo>
                  <a:lnTo>
                    <a:pt x="0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0" name="Freeform 91">
              <a:extLst>
                <a:ext uri="{FF2B5EF4-FFF2-40B4-BE49-F238E27FC236}">
                  <a16:creationId xmlns:a16="http://schemas.microsoft.com/office/drawing/2014/main" id="{1CF9A9E0-4C54-49BC-A703-8DECAA78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896"/>
              <a:ext cx="109" cy="103"/>
            </a:xfrm>
            <a:custGeom>
              <a:avLst/>
              <a:gdLst>
                <a:gd name="T0" fmla="*/ 0 w 124"/>
                <a:gd name="T1" fmla="*/ 58 h 117"/>
                <a:gd name="T2" fmla="*/ 0 w 124"/>
                <a:gd name="T3" fmla="*/ 58 h 117"/>
                <a:gd name="T4" fmla="*/ 6 w 124"/>
                <a:gd name="T5" fmla="*/ 32 h 117"/>
                <a:gd name="T6" fmla="*/ 23 w 124"/>
                <a:gd name="T7" fmla="*/ 9 h 117"/>
                <a:gd name="T8" fmla="*/ 49 w 124"/>
                <a:gd name="T9" fmla="*/ 0 h 117"/>
                <a:gd name="T10" fmla="*/ 75 w 124"/>
                <a:gd name="T11" fmla="*/ 0 h 117"/>
                <a:gd name="T12" fmla="*/ 101 w 124"/>
                <a:gd name="T13" fmla="*/ 9 h 117"/>
                <a:gd name="T14" fmla="*/ 117 w 124"/>
                <a:gd name="T15" fmla="*/ 32 h 117"/>
                <a:gd name="T16" fmla="*/ 124 w 124"/>
                <a:gd name="T17" fmla="*/ 58 h 117"/>
                <a:gd name="T18" fmla="*/ 117 w 124"/>
                <a:gd name="T19" fmla="*/ 84 h 117"/>
                <a:gd name="T20" fmla="*/ 101 w 124"/>
                <a:gd name="T21" fmla="*/ 107 h 117"/>
                <a:gd name="T22" fmla="*/ 75 w 124"/>
                <a:gd name="T23" fmla="*/ 117 h 117"/>
                <a:gd name="T24" fmla="*/ 49 w 124"/>
                <a:gd name="T25" fmla="*/ 117 h 117"/>
                <a:gd name="T26" fmla="*/ 23 w 124"/>
                <a:gd name="T27" fmla="*/ 107 h 117"/>
                <a:gd name="T28" fmla="*/ 6 w 124"/>
                <a:gd name="T29" fmla="*/ 84 h 117"/>
                <a:gd name="T30" fmla="*/ 0 w 124"/>
                <a:gd name="T31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17">
                  <a:moveTo>
                    <a:pt x="0" y="58"/>
                  </a:moveTo>
                  <a:lnTo>
                    <a:pt x="0" y="58"/>
                  </a:lnTo>
                  <a:lnTo>
                    <a:pt x="6" y="32"/>
                  </a:lnTo>
                  <a:lnTo>
                    <a:pt x="23" y="9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9"/>
                  </a:lnTo>
                  <a:lnTo>
                    <a:pt x="117" y="32"/>
                  </a:lnTo>
                  <a:lnTo>
                    <a:pt x="124" y="58"/>
                  </a:lnTo>
                  <a:lnTo>
                    <a:pt x="117" y="84"/>
                  </a:lnTo>
                  <a:lnTo>
                    <a:pt x="101" y="107"/>
                  </a:lnTo>
                  <a:lnTo>
                    <a:pt x="75" y="117"/>
                  </a:lnTo>
                  <a:lnTo>
                    <a:pt x="49" y="117"/>
                  </a:lnTo>
                  <a:lnTo>
                    <a:pt x="23" y="107"/>
                  </a:lnTo>
                  <a:lnTo>
                    <a:pt x="6" y="8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1" name="Freeform 92">
              <a:extLst>
                <a:ext uri="{FF2B5EF4-FFF2-40B4-BE49-F238E27FC236}">
                  <a16:creationId xmlns:a16="http://schemas.microsoft.com/office/drawing/2014/main" id="{8DCAD111-BE13-4F33-A6E4-CFEFCD123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896"/>
              <a:ext cx="109" cy="103"/>
            </a:xfrm>
            <a:custGeom>
              <a:avLst/>
              <a:gdLst>
                <a:gd name="T0" fmla="*/ 0 w 124"/>
                <a:gd name="T1" fmla="*/ 58 h 117"/>
                <a:gd name="T2" fmla="*/ 0 w 124"/>
                <a:gd name="T3" fmla="*/ 58 h 117"/>
                <a:gd name="T4" fmla="*/ 6 w 124"/>
                <a:gd name="T5" fmla="*/ 32 h 117"/>
                <a:gd name="T6" fmla="*/ 23 w 124"/>
                <a:gd name="T7" fmla="*/ 9 h 117"/>
                <a:gd name="T8" fmla="*/ 49 w 124"/>
                <a:gd name="T9" fmla="*/ 0 h 117"/>
                <a:gd name="T10" fmla="*/ 75 w 124"/>
                <a:gd name="T11" fmla="*/ 0 h 117"/>
                <a:gd name="T12" fmla="*/ 101 w 124"/>
                <a:gd name="T13" fmla="*/ 9 h 117"/>
                <a:gd name="T14" fmla="*/ 117 w 124"/>
                <a:gd name="T15" fmla="*/ 32 h 117"/>
                <a:gd name="T16" fmla="*/ 124 w 124"/>
                <a:gd name="T17" fmla="*/ 58 h 117"/>
                <a:gd name="T18" fmla="*/ 117 w 124"/>
                <a:gd name="T19" fmla="*/ 84 h 117"/>
                <a:gd name="T20" fmla="*/ 101 w 124"/>
                <a:gd name="T21" fmla="*/ 107 h 117"/>
                <a:gd name="T22" fmla="*/ 75 w 124"/>
                <a:gd name="T23" fmla="*/ 117 h 117"/>
                <a:gd name="T24" fmla="*/ 49 w 124"/>
                <a:gd name="T25" fmla="*/ 117 h 117"/>
                <a:gd name="T26" fmla="*/ 23 w 124"/>
                <a:gd name="T27" fmla="*/ 107 h 117"/>
                <a:gd name="T28" fmla="*/ 6 w 124"/>
                <a:gd name="T29" fmla="*/ 84 h 117"/>
                <a:gd name="T30" fmla="*/ 0 w 124"/>
                <a:gd name="T31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17">
                  <a:moveTo>
                    <a:pt x="0" y="58"/>
                  </a:moveTo>
                  <a:lnTo>
                    <a:pt x="0" y="58"/>
                  </a:lnTo>
                  <a:lnTo>
                    <a:pt x="6" y="32"/>
                  </a:lnTo>
                  <a:lnTo>
                    <a:pt x="23" y="9"/>
                  </a:lnTo>
                  <a:lnTo>
                    <a:pt x="49" y="0"/>
                  </a:lnTo>
                  <a:lnTo>
                    <a:pt x="75" y="0"/>
                  </a:lnTo>
                  <a:lnTo>
                    <a:pt x="101" y="9"/>
                  </a:lnTo>
                  <a:lnTo>
                    <a:pt x="117" y="32"/>
                  </a:lnTo>
                  <a:lnTo>
                    <a:pt x="124" y="58"/>
                  </a:lnTo>
                  <a:lnTo>
                    <a:pt x="117" y="84"/>
                  </a:lnTo>
                  <a:lnTo>
                    <a:pt x="101" y="107"/>
                  </a:lnTo>
                  <a:lnTo>
                    <a:pt x="75" y="117"/>
                  </a:lnTo>
                  <a:lnTo>
                    <a:pt x="49" y="117"/>
                  </a:lnTo>
                  <a:lnTo>
                    <a:pt x="23" y="107"/>
                  </a:lnTo>
                  <a:lnTo>
                    <a:pt x="6" y="84"/>
                  </a:lnTo>
                  <a:lnTo>
                    <a:pt x="0" y="5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2" name="Freeform 93">
              <a:extLst>
                <a:ext uri="{FF2B5EF4-FFF2-40B4-BE49-F238E27FC236}">
                  <a16:creationId xmlns:a16="http://schemas.microsoft.com/office/drawing/2014/main" id="{EBC0BEA5-10A3-477F-AB7F-16458A062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2968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3" name="Freeform 94">
              <a:extLst>
                <a:ext uri="{FF2B5EF4-FFF2-40B4-BE49-F238E27FC236}">
                  <a16:creationId xmlns:a16="http://schemas.microsoft.com/office/drawing/2014/main" id="{BA9A654C-173F-4A83-949E-6530F3D45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2968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4" name="Freeform 95">
              <a:extLst>
                <a:ext uri="{FF2B5EF4-FFF2-40B4-BE49-F238E27FC236}">
                  <a16:creationId xmlns:a16="http://schemas.microsoft.com/office/drawing/2014/main" id="{D28CD408-397B-46EC-AC2D-38306838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586"/>
              <a:ext cx="4" cy="2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0 h 3"/>
                <a:gd name="T8" fmla="*/ 0 w 4"/>
                <a:gd name="T9" fmla="*/ 0 h 3"/>
                <a:gd name="T10" fmla="*/ 0 w 4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5" name="Freeform 96">
              <a:extLst>
                <a:ext uri="{FF2B5EF4-FFF2-40B4-BE49-F238E27FC236}">
                  <a16:creationId xmlns:a16="http://schemas.microsoft.com/office/drawing/2014/main" id="{3722C581-FB65-4F13-BE12-045098E6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586"/>
              <a:ext cx="4" cy="2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0 h 3"/>
                <a:gd name="T8" fmla="*/ 0 w 4"/>
                <a:gd name="T9" fmla="*/ 0 h 3"/>
                <a:gd name="T10" fmla="*/ 0 w 4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6" name="Freeform 97">
              <a:extLst>
                <a:ext uri="{FF2B5EF4-FFF2-40B4-BE49-F238E27FC236}">
                  <a16:creationId xmlns:a16="http://schemas.microsoft.com/office/drawing/2014/main" id="{D33C1F43-66F6-451D-950F-D4DA9D0E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951"/>
              <a:ext cx="88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7" name="Freeform 98">
              <a:extLst>
                <a:ext uri="{FF2B5EF4-FFF2-40B4-BE49-F238E27FC236}">
                  <a16:creationId xmlns:a16="http://schemas.microsoft.com/office/drawing/2014/main" id="{CA85D532-AA12-4DCD-89CC-BCF92A23D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951"/>
              <a:ext cx="88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8" name="Freeform 99">
              <a:extLst>
                <a:ext uri="{FF2B5EF4-FFF2-40B4-BE49-F238E27FC236}">
                  <a16:creationId xmlns:a16="http://schemas.microsoft.com/office/drawing/2014/main" id="{8BE2C3C3-DA91-4EAA-965D-2289F07E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637"/>
              <a:ext cx="88" cy="86"/>
            </a:xfrm>
            <a:custGeom>
              <a:avLst/>
              <a:gdLst>
                <a:gd name="T0" fmla="*/ 0 w 101"/>
                <a:gd name="T1" fmla="*/ 98 h 98"/>
                <a:gd name="T2" fmla="*/ 0 w 101"/>
                <a:gd name="T3" fmla="*/ 98 h 98"/>
                <a:gd name="T4" fmla="*/ 101 w 101"/>
                <a:gd name="T5" fmla="*/ 98 h 98"/>
                <a:gd name="T6" fmla="*/ 101 w 101"/>
                <a:gd name="T7" fmla="*/ 0 h 98"/>
                <a:gd name="T8" fmla="*/ 0 w 101"/>
                <a:gd name="T9" fmla="*/ 0 h 98"/>
                <a:gd name="T10" fmla="*/ 0 w 10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0" y="98"/>
                  </a:moveTo>
                  <a:lnTo>
                    <a:pt x="0" y="98"/>
                  </a:lnTo>
                  <a:lnTo>
                    <a:pt x="101" y="98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9" name="Freeform 100">
              <a:extLst>
                <a:ext uri="{FF2B5EF4-FFF2-40B4-BE49-F238E27FC236}">
                  <a16:creationId xmlns:a16="http://schemas.microsoft.com/office/drawing/2014/main" id="{BE5497CF-F935-4582-981A-3E8175DA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637"/>
              <a:ext cx="88" cy="86"/>
            </a:xfrm>
            <a:custGeom>
              <a:avLst/>
              <a:gdLst>
                <a:gd name="T0" fmla="*/ 0 w 101"/>
                <a:gd name="T1" fmla="*/ 98 h 98"/>
                <a:gd name="T2" fmla="*/ 0 w 101"/>
                <a:gd name="T3" fmla="*/ 98 h 98"/>
                <a:gd name="T4" fmla="*/ 101 w 101"/>
                <a:gd name="T5" fmla="*/ 98 h 98"/>
                <a:gd name="T6" fmla="*/ 101 w 101"/>
                <a:gd name="T7" fmla="*/ 0 h 98"/>
                <a:gd name="T8" fmla="*/ 0 w 101"/>
                <a:gd name="T9" fmla="*/ 0 h 98"/>
                <a:gd name="T10" fmla="*/ 0 w 10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0" y="98"/>
                  </a:moveTo>
                  <a:lnTo>
                    <a:pt x="0" y="98"/>
                  </a:lnTo>
                  <a:lnTo>
                    <a:pt x="101" y="98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0" name="Freeform 101">
              <a:extLst>
                <a:ext uri="{FF2B5EF4-FFF2-40B4-BE49-F238E27FC236}">
                  <a16:creationId xmlns:a16="http://schemas.microsoft.com/office/drawing/2014/main" id="{8DFF765C-2E4E-45B9-B382-7831ECC91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752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1" name="Freeform 102">
              <a:extLst>
                <a:ext uri="{FF2B5EF4-FFF2-40B4-BE49-F238E27FC236}">
                  <a16:creationId xmlns:a16="http://schemas.microsoft.com/office/drawing/2014/main" id="{D20A6A07-1371-4FFA-8F9B-D8E5B6B4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752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2" name="Freeform 103">
              <a:extLst>
                <a:ext uri="{FF2B5EF4-FFF2-40B4-BE49-F238E27FC236}">
                  <a16:creationId xmlns:a16="http://schemas.microsoft.com/office/drawing/2014/main" id="{D33E6CBE-3BEB-4429-9974-F1AAE771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" y="3183"/>
              <a:ext cx="91" cy="89"/>
            </a:xfrm>
            <a:custGeom>
              <a:avLst/>
              <a:gdLst>
                <a:gd name="T0" fmla="*/ 0 w 104"/>
                <a:gd name="T1" fmla="*/ 101 h 101"/>
                <a:gd name="T2" fmla="*/ 0 w 104"/>
                <a:gd name="T3" fmla="*/ 101 h 101"/>
                <a:gd name="T4" fmla="*/ 104 w 104"/>
                <a:gd name="T5" fmla="*/ 101 h 101"/>
                <a:gd name="T6" fmla="*/ 104 w 104"/>
                <a:gd name="T7" fmla="*/ 0 h 101"/>
                <a:gd name="T8" fmla="*/ 0 w 104"/>
                <a:gd name="T9" fmla="*/ 0 h 101"/>
                <a:gd name="T10" fmla="*/ 0 w 10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1">
                  <a:moveTo>
                    <a:pt x="0" y="101"/>
                  </a:moveTo>
                  <a:lnTo>
                    <a:pt x="0" y="101"/>
                  </a:lnTo>
                  <a:lnTo>
                    <a:pt x="104" y="101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3" name="Freeform 104">
              <a:extLst>
                <a:ext uri="{FF2B5EF4-FFF2-40B4-BE49-F238E27FC236}">
                  <a16:creationId xmlns:a16="http://schemas.microsoft.com/office/drawing/2014/main" id="{E3F15A5E-06B2-4362-B795-4350B7CC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" y="3183"/>
              <a:ext cx="91" cy="89"/>
            </a:xfrm>
            <a:custGeom>
              <a:avLst/>
              <a:gdLst>
                <a:gd name="T0" fmla="*/ 0 w 104"/>
                <a:gd name="T1" fmla="*/ 101 h 101"/>
                <a:gd name="T2" fmla="*/ 0 w 104"/>
                <a:gd name="T3" fmla="*/ 101 h 101"/>
                <a:gd name="T4" fmla="*/ 104 w 104"/>
                <a:gd name="T5" fmla="*/ 101 h 101"/>
                <a:gd name="T6" fmla="*/ 104 w 104"/>
                <a:gd name="T7" fmla="*/ 0 h 101"/>
                <a:gd name="T8" fmla="*/ 0 w 104"/>
                <a:gd name="T9" fmla="*/ 0 h 101"/>
                <a:gd name="T10" fmla="*/ 0 w 10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1">
                  <a:moveTo>
                    <a:pt x="0" y="101"/>
                  </a:moveTo>
                  <a:lnTo>
                    <a:pt x="0" y="101"/>
                  </a:lnTo>
                  <a:lnTo>
                    <a:pt x="104" y="101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4" name="Freeform 105">
              <a:extLst>
                <a:ext uri="{FF2B5EF4-FFF2-40B4-BE49-F238E27FC236}">
                  <a16:creationId xmlns:a16="http://schemas.microsoft.com/office/drawing/2014/main" id="{7774501C-5921-4009-A456-C467300AC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3226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5" name="Freeform 106">
              <a:extLst>
                <a:ext uri="{FF2B5EF4-FFF2-40B4-BE49-F238E27FC236}">
                  <a16:creationId xmlns:a16="http://schemas.microsoft.com/office/drawing/2014/main" id="{9450C997-4E61-44A7-9666-4B95BEC9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3226"/>
              <a:ext cx="89" cy="89"/>
            </a:xfrm>
            <a:custGeom>
              <a:avLst/>
              <a:gdLst>
                <a:gd name="T0" fmla="*/ 0 w 101"/>
                <a:gd name="T1" fmla="*/ 101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0 w 101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1">
                  <a:moveTo>
                    <a:pt x="0" y="101"/>
                  </a:moveTo>
                  <a:lnTo>
                    <a:pt x="0" y="101"/>
                  </a:lnTo>
                  <a:lnTo>
                    <a:pt x="101" y="101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6" name="Freeform 107">
              <a:extLst>
                <a:ext uri="{FF2B5EF4-FFF2-40B4-BE49-F238E27FC236}">
                  <a16:creationId xmlns:a16="http://schemas.microsoft.com/office/drawing/2014/main" id="{ED48A084-40A8-43CA-8175-86F6E2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3051"/>
              <a:ext cx="89" cy="93"/>
            </a:xfrm>
            <a:custGeom>
              <a:avLst/>
              <a:gdLst>
                <a:gd name="T0" fmla="*/ 0 w 101"/>
                <a:gd name="T1" fmla="*/ 105 h 105"/>
                <a:gd name="T2" fmla="*/ 0 w 101"/>
                <a:gd name="T3" fmla="*/ 105 h 105"/>
                <a:gd name="T4" fmla="*/ 101 w 101"/>
                <a:gd name="T5" fmla="*/ 105 h 105"/>
                <a:gd name="T6" fmla="*/ 101 w 101"/>
                <a:gd name="T7" fmla="*/ 0 h 105"/>
                <a:gd name="T8" fmla="*/ 0 w 101"/>
                <a:gd name="T9" fmla="*/ 0 h 105"/>
                <a:gd name="T10" fmla="*/ 0 w 10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5">
                  <a:moveTo>
                    <a:pt x="0" y="105"/>
                  </a:moveTo>
                  <a:lnTo>
                    <a:pt x="0" y="105"/>
                  </a:lnTo>
                  <a:lnTo>
                    <a:pt x="101" y="105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7" name="Freeform 108">
              <a:extLst>
                <a:ext uri="{FF2B5EF4-FFF2-40B4-BE49-F238E27FC236}">
                  <a16:creationId xmlns:a16="http://schemas.microsoft.com/office/drawing/2014/main" id="{B5663E35-FE95-4993-9ADC-DF1AABA0A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3051"/>
              <a:ext cx="89" cy="93"/>
            </a:xfrm>
            <a:custGeom>
              <a:avLst/>
              <a:gdLst>
                <a:gd name="T0" fmla="*/ 0 w 101"/>
                <a:gd name="T1" fmla="*/ 105 h 105"/>
                <a:gd name="T2" fmla="*/ 0 w 101"/>
                <a:gd name="T3" fmla="*/ 105 h 105"/>
                <a:gd name="T4" fmla="*/ 101 w 101"/>
                <a:gd name="T5" fmla="*/ 105 h 105"/>
                <a:gd name="T6" fmla="*/ 101 w 101"/>
                <a:gd name="T7" fmla="*/ 0 h 105"/>
                <a:gd name="T8" fmla="*/ 0 w 101"/>
                <a:gd name="T9" fmla="*/ 0 h 105"/>
                <a:gd name="T10" fmla="*/ 0 w 10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5">
                  <a:moveTo>
                    <a:pt x="0" y="105"/>
                  </a:moveTo>
                  <a:lnTo>
                    <a:pt x="0" y="105"/>
                  </a:lnTo>
                  <a:lnTo>
                    <a:pt x="101" y="105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8" name="Freeform 109">
              <a:extLst>
                <a:ext uri="{FF2B5EF4-FFF2-40B4-BE49-F238E27FC236}">
                  <a16:creationId xmlns:a16="http://schemas.microsoft.com/office/drawing/2014/main" id="{D5733DCD-17CE-4792-824E-1E0587DC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3431"/>
              <a:ext cx="58" cy="60"/>
            </a:xfrm>
            <a:custGeom>
              <a:avLst/>
              <a:gdLst>
                <a:gd name="T0" fmla="*/ 66 w 66"/>
                <a:gd name="T1" fmla="*/ 0 h 68"/>
                <a:gd name="T2" fmla="*/ 66 w 66"/>
                <a:gd name="T3" fmla="*/ 0 h 68"/>
                <a:gd name="T4" fmla="*/ 14 w 66"/>
                <a:gd name="T5" fmla="*/ 0 h 68"/>
                <a:gd name="T6" fmla="*/ 14 w 66"/>
                <a:gd name="T7" fmla="*/ 2 h 68"/>
                <a:gd name="T8" fmla="*/ 22 w 66"/>
                <a:gd name="T9" fmla="*/ 6 h 68"/>
                <a:gd name="T10" fmla="*/ 21 w 66"/>
                <a:gd name="T11" fmla="*/ 13 h 68"/>
                <a:gd name="T12" fmla="*/ 8 w 66"/>
                <a:gd name="T13" fmla="*/ 59 h 68"/>
                <a:gd name="T14" fmla="*/ 0 w 66"/>
                <a:gd name="T15" fmla="*/ 67 h 68"/>
                <a:gd name="T16" fmla="*/ 0 w 66"/>
                <a:gd name="T17" fmla="*/ 68 h 68"/>
                <a:gd name="T18" fmla="*/ 26 w 66"/>
                <a:gd name="T19" fmla="*/ 68 h 68"/>
                <a:gd name="T20" fmla="*/ 26 w 66"/>
                <a:gd name="T21" fmla="*/ 67 h 68"/>
                <a:gd name="T22" fmla="*/ 18 w 66"/>
                <a:gd name="T23" fmla="*/ 62 h 68"/>
                <a:gd name="T24" fmla="*/ 19 w 66"/>
                <a:gd name="T25" fmla="*/ 57 h 68"/>
                <a:gd name="T26" fmla="*/ 26 w 66"/>
                <a:gd name="T27" fmla="*/ 34 h 68"/>
                <a:gd name="T28" fmla="*/ 34 w 66"/>
                <a:gd name="T29" fmla="*/ 35 h 68"/>
                <a:gd name="T30" fmla="*/ 40 w 66"/>
                <a:gd name="T31" fmla="*/ 35 h 68"/>
                <a:gd name="T32" fmla="*/ 42 w 66"/>
                <a:gd name="T33" fmla="*/ 39 h 68"/>
                <a:gd name="T34" fmla="*/ 41 w 66"/>
                <a:gd name="T35" fmla="*/ 45 h 68"/>
                <a:gd name="T36" fmla="*/ 43 w 66"/>
                <a:gd name="T37" fmla="*/ 46 h 68"/>
                <a:gd name="T38" fmla="*/ 51 w 66"/>
                <a:gd name="T39" fmla="*/ 22 h 68"/>
                <a:gd name="T40" fmla="*/ 49 w 66"/>
                <a:gd name="T41" fmla="*/ 21 h 68"/>
                <a:gd name="T42" fmla="*/ 27 w 66"/>
                <a:gd name="T43" fmla="*/ 31 h 68"/>
                <a:gd name="T44" fmla="*/ 33 w 66"/>
                <a:gd name="T45" fmla="*/ 7 h 68"/>
                <a:gd name="T46" fmla="*/ 40 w 66"/>
                <a:gd name="T47" fmla="*/ 4 h 68"/>
                <a:gd name="T48" fmla="*/ 61 w 66"/>
                <a:gd name="T49" fmla="*/ 12 h 68"/>
                <a:gd name="T50" fmla="*/ 61 w 66"/>
                <a:gd name="T51" fmla="*/ 14 h 68"/>
                <a:gd name="T52" fmla="*/ 61 w 66"/>
                <a:gd name="T53" fmla="*/ 16 h 68"/>
                <a:gd name="T54" fmla="*/ 63 w 66"/>
                <a:gd name="T55" fmla="*/ 16 h 68"/>
                <a:gd name="T56" fmla="*/ 66 w 66"/>
                <a:gd name="T5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68">
                  <a:moveTo>
                    <a:pt x="66" y="0"/>
                  </a:moveTo>
                  <a:lnTo>
                    <a:pt x="66" y="0"/>
                  </a:lnTo>
                  <a:lnTo>
                    <a:pt x="14" y="0"/>
                  </a:lnTo>
                  <a:lnTo>
                    <a:pt x="14" y="2"/>
                  </a:lnTo>
                  <a:cubicBezTo>
                    <a:pt x="21" y="3"/>
                    <a:pt x="22" y="3"/>
                    <a:pt x="22" y="6"/>
                  </a:cubicBezTo>
                  <a:cubicBezTo>
                    <a:pt x="22" y="8"/>
                    <a:pt x="22" y="11"/>
                    <a:pt x="21" y="13"/>
                  </a:cubicBezTo>
                  <a:lnTo>
                    <a:pt x="8" y="59"/>
                  </a:lnTo>
                  <a:cubicBezTo>
                    <a:pt x="7" y="65"/>
                    <a:pt x="6" y="66"/>
                    <a:pt x="0" y="67"/>
                  </a:cubicBezTo>
                  <a:lnTo>
                    <a:pt x="0" y="68"/>
                  </a:lnTo>
                  <a:lnTo>
                    <a:pt x="26" y="68"/>
                  </a:lnTo>
                  <a:lnTo>
                    <a:pt x="26" y="67"/>
                  </a:lnTo>
                  <a:cubicBezTo>
                    <a:pt x="20" y="66"/>
                    <a:pt x="18" y="65"/>
                    <a:pt x="18" y="62"/>
                  </a:cubicBezTo>
                  <a:cubicBezTo>
                    <a:pt x="18" y="61"/>
                    <a:pt x="19" y="60"/>
                    <a:pt x="19" y="57"/>
                  </a:cubicBezTo>
                  <a:lnTo>
                    <a:pt x="26" y="34"/>
                  </a:lnTo>
                  <a:cubicBezTo>
                    <a:pt x="29" y="34"/>
                    <a:pt x="32" y="35"/>
                    <a:pt x="34" y="35"/>
                  </a:cubicBezTo>
                  <a:cubicBezTo>
                    <a:pt x="38" y="35"/>
                    <a:pt x="39" y="35"/>
                    <a:pt x="40" y="35"/>
                  </a:cubicBezTo>
                  <a:cubicBezTo>
                    <a:pt x="41" y="36"/>
                    <a:pt x="42" y="37"/>
                    <a:pt x="42" y="39"/>
                  </a:cubicBezTo>
                  <a:cubicBezTo>
                    <a:pt x="42" y="41"/>
                    <a:pt x="42" y="42"/>
                    <a:pt x="41" y="45"/>
                  </a:cubicBezTo>
                  <a:lnTo>
                    <a:pt x="43" y="46"/>
                  </a:lnTo>
                  <a:lnTo>
                    <a:pt x="51" y="22"/>
                  </a:lnTo>
                  <a:lnTo>
                    <a:pt x="49" y="21"/>
                  </a:lnTo>
                  <a:cubicBezTo>
                    <a:pt x="44" y="30"/>
                    <a:pt x="44" y="31"/>
                    <a:pt x="27" y="31"/>
                  </a:cubicBezTo>
                  <a:lnTo>
                    <a:pt x="33" y="7"/>
                  </a:lnTo>
                  <a:cubicBezTo>
                    <a:pt x="34" y="4"/>
                    <a:pt x="36" y="4"/>
                    <a:pt x="40" y="4"/>
                  </a:cubicBezTo>
                  <a:cubicBezTo>
                    <a:pt x="57" y="4"/>
                    <a:pt x="61" y="5"/>
                    <a:pt x="61" y="12"/>
                  </a:cubicBezTo>
                  <a:cubicBezTo>
                    <a:pt x="61" y="12"/>
                    <a:pt x="61" y="13"/>
                    <a:pt x="61" y="14"/>
                  </a:cubicBezTo>
                  <a:cubicBezTo>
                    <a:pt x="61" y="15"/>
                    <a:pt x="61" y="15"/>
                    <a:pt x="61" y="16"/>
                  </a:cubicBezTo>
                  <a:lnTo>
                    <a:pt x="63" y="1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9" name="Freeform 110">
              <a:extLst>
                <a:ext uri="{FF2B5EF4-FFF2-40B4-BE49-F238E27FC236}">
                  <a16:creationId xmlns:a16="http://schemas.microsoft.com/office/drawing/2014/main" id="{788FD088-2EC9-4772-ACB0-769D56680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3" y="3450"/>
              <a:ext cx="41" cy="42"/>
            </a:xfrm>
            <a:custGeom>
              <a:avLst/>
              <a:gdLst>
                <a:gd name="T0" fmla="*/ 46 w 47"/>
                <a:gd name="T1" fmla="*/ 35 h 47"/>
                <a:gd name="T2" fmla="*/ 46 w 47"/>
                <a:gd name="T3" fmla="*/ 35 h 47"/>
                <a:gd name="T4" fmla="*/ 43 w 47"/>
                <a:gd name="T5" fmla="*/ 38 h 47"/>
                <a:gd name="T6" fmla="*/ 38 w 47"/>
                <a:gd name="T7" fmla="*/ 42 h 47"/>
                <a:gd name="T8" fmla="*/ 36 w 47"/>
                <a:gd name="T9" fmla="*/ 41 h 47"/>
                <a:gd name="T10" fmla="*/ 46 w 47"/>
                <a:gd name="T11" fmla="*/ 3 h 47"/>
                <a:gd name="T12" fmla="*/ 46 w 47"/>
                <a:gd name="T13" fmla="*/ 1 h 47"/>
                <a:gd name="T14" fmla="*/ 45 w 47"/>
                <a:gd name="T15" fmla="*/ 0 h 47"/>
                <a:gd name="T16" fmla="*/ 39 w 47"/>
                <a:gd name="T17" fmla="*/ 1 h 47"/>
                <a:gd name="T18" fmla="*/ 39 w 47"/>
                <a:gd name="T19" fmla="*/ 2 h 47"/>
                <a:gd name="T20" fmla="*/ 38 w 47"/>
                <a:gd name="T21" fmla="*/ 7 h 47"/>
                <a:gd name="T22" fmla="*/ 29 w 47"/>
                <a:gd name="T23" fmla="*/ 0 h 47"/>
                <a:gd name="T24" fmla="*/ 0 w 47"/>
                <a:gd name="T25" fmla="*/ 36 h 47"/>
                <a:gd name="T26" fmla="*/ 10 w 47"/>
                <a:gd name="T27" fmla="*/ 47 h 47"/>
                <a:gd name="T28" fmla="*/ 31 w 47"/>
                <a:gd name="T29" fmla="*/ 31 h 47"/>
                <a:gd name="T30" fmla="*/ 29 w 47"/>
                <a:gd name="T31" fmla="*/ 43 h 47"/>
                <a:gd name="T32" fmla="*/ 33 w 47"/>
                <a:gd name="T33" fmla="*/ 47 h 47"/>
                <a:gd name="T34" fmla="*/ 47 w 47"/>
                <a:gd name="T35" fmla="*/ 36 h 47"/>
                <a:gd name="T36" fmla="*/ 46 w 47"/>
                <a:gd name="T37" fmla="*/ 35 h 47"/>
                <a:gd name="T38" fmla="*/ 30 w 47"/>
                <a:gd name="T39" fmla="*/ 3 h 47"/>
                <a:gd name="T40" fmla="*/ 30 w 47"/>
                <a:gd name="T41" fmla="*/ 3 h 47"/>
                <a:gd name="T42" fmla="*/ 36 w 47"/>
                <a:gd name="T43" fmla="*/ 9 h 47"/>
                <a:gd name="T44" fmla="*/ 23 w 47"/>
                <a:gd name="T45" fmla="*/ 38 h 47"/>
                <a:gd name="T46" fmla="*/ 14 w 47"/>
                <a:gd name="T47" fmla="*/ 42 h 47"/>
                <a:gd name="T48" fmla="*/ 8 w 47"/>
                <a:gd name="T49" fmla="*/ 35 h 47"/>
                <a:gd name="T50" fmla="*/ 17 w 47"/>
                <a:gd name="T51" fmla="*/ 12 h 47"/>
                <a:gd name="T52" fmla="*/ 30 w 47"/>
                <a:gd name="T53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47">
                  <a:moveTo>
                    <a:pt x="46" y="35"/>
                  </a:moveTo>
                  <a:lnTo>
                    <a:pt x="46" y="35"/>
                  </a:lnTo>
                  <a:cubicBezTo>
                    <a:pt x="44" y="36"/>
                    <a:pt x="44" y="37"/>
                    <a:pt x="43" y="38"/>
                  </a:cubicBezTo>
                  <a:cubicBezTo>
                    <a:pt x="40" y="41"/>
                    <a:pt x="39" y="42"/>
                    <a:pt x="38" y="42"/>
                  </a:cubicBezTo>
                  <a:cubicBezTo>
                    <a:pt x="37" y="42"/>
                    <a:pt x="36" y="41"/>
                    <a:pt x="36" y="41"/>
                  </a:cubicBezTo>
                  <a:cubicBezTo>
                    <a:pt x="36" y="39"/>
                    <a:pt x="41" y="21"/>
                    <a:pt x="46" y="3"/>
                  </a:cubicBezTo>
                  <a:cubicBezTo>
                    <a:pt x="46" y="2"/>
                    <a:pt x="46" y="2"/>
                    <a:pt x="46" y="1"/>
                  </a:cubicBezTo>
                  <a:lnTo>
                    <a:pt x="45" y="0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8" y="7"/>
                  </a:lnTo>
                  <a:cubicBezTo>
                    <a:pt x="37" y="3"/>
                    <a:pt x="34" y="0"/>
                    <a:pt x="29" y="0"/>
                  </a:cubicBezTo>
                  <a:cubicBezTo>
                    <a:pt x="16" y="0"/>
                    <a:pt x="0" y="20"/>
                    <a:pt x="0" y="36"/>
                  </a:cubicBezTo>
                  <a:cubicBezTo>
                    <a:pt x="0" y="43"/>
                    <a:pt x="4" y="47"/>
                    <a:pt x="10" y="47"/>
                  </a:cubicBezTo>
                  <a:cubicBezTo>
                    <a:pt x="17" y="47"/>
                    <a:pt x="22" y="44"/>
                    <a:pt x="31" y="31"/>
                  </a:cubicBezTo>
                  <a:cubicBezTo>
                    <a:pt x="29" y="39"/>
                    <a:pt x="29" y="41"/>
                    <a:pt x="29" y="43"/>
                  </a:cubicBezTo>
                  <a:cubicBezTo>
                    <a:pt x="29" y="46"/>
                    <a:pt x="30" y="47"/>
                    <a:pt x="33" y="47"/>
                  </a:cubicBezTo>
                  <a:cubicBezTo>
                    <a:pt x="37" y="47"/>
                    <a:pt x="40" y="45"/>
                    <a:pt x="47" y="36"/>
                  </a:cubicBezTo>
                  <a:lnTo>
                    <a:pt x="46" y="35"/>
                  </a:lnTo>
                  <a:close/>
                  <a:moveTo>
                    <a:pt x="30" y="3"/>
                  </a:moveTo>
                  <a:lnTo>
                    <a:pt x="30" y="3"/>
                  </a:lnTo>
                  <a:cubicBezTo>
                    <a:pt x="33" y="3"/>
                    <a:pt x="36" y="5"/>
                    <a:pt x="36" y="9"/>
                  </a:cubicBezTo>
                  <a:cubicBezTo>
                    <a:pt x="36" y="18"/>
                    <a:pt x="31" y="30"/>
                    <a:pt x="23" y="38"/>
                  </a:cubicBezTo>
                  <a:cubicBezTo>
                    <a:pt x="21" y="41"/>
                    <a:pt x="17" y="42"/>
                    <a:pt x="14" y="42"/>
                  </a:cubicBezTo>
                  <a:cubicBezTo>
                    <a:pt x="11" y="42"/>
                    <a:pt x="8" y="39"/>
                    <a:pt x="8" y="35"/>
                  </a:cubicBezTo>
                  <a:cubicBezTo>
                    <a:pt x="8" y="29"/>
                    <a:pt x="12" y="18"/>
                    <a:pt x="17" y="12"/>
                  </a:cubicBezTo>
                  <a:cubicBezTo>
                    <a:pt x="21" y="6"/>
                    <a:pt x="26" y="2"/>
                    <a:pt x="30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0" name="Freeform 111">
              <a:extLst>
                <a:ext uri="{FF2B5EF4-FFF2-40B4-BE49-F238E27FC236}">
                  <a16:creationId xmlns:a16="http://schemas.microsoft.com/office/drawing/2014/main" id="{6A48E8DD-D921-4DB5-9B39-7160AFC12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" y="3450"/>
              <a:ext cx="63" cy="42"/>
            </a:xfrm>
            <a:custGeom>
              <a:avLst/>
              <a:gdLst>
                <a:gd name="T0" fmla="*/ 71 w 72"/>
                <a:gd name="T1" fmla="*/ 34 h 47"/>
                <a:gd name="T2" fmla="*/ 71 w 72"/>
                <a:gd name="T3" fmla="*/ 34 h 47"/>
                <a:gd name="T4" fmla="*/ 68 w 72"/>
                <a:gd name="T5" fmla="*/ 37 h 47"/>
                <a:gd name="T6" fmla="*/ 62 w 72"/>
                <a:gd name="T7" fmla="*/ 42 h 47"/>
                <a:gd name="T8" fmla="*/ 60 w 72"/>
                <a:gd name="T9" fmla="*/ 41 h 47"/>
                <a:gd name="T10" fmla="*/ 61 w 72"/>
                <a:gd name="T11" fmla="*/ 36 h 47"/>
                <a:gd name="T12" fmla="*/ 68 w 72"/>
                <a:gd name="T13" fmla="*/ 10 h 47"/>
                <a:gd name="T14" fmla="*/ 69 w 72"/>
                <a:gd name="T15" fmla="*/ 7 h 47"/>
                <a:gd name="T16" fmla="*/ 63 w 72"/>
                <a:gd name="T17" fmla="*/ 0 h 47"/>
                <a:gd name="T18" fmla="*/ 56 w 72"/>
                <a:gd name="T19" fmla="*/ 3 h 47"/>
                <a:gd name="T20" fmla="*/ 40 w 72"/>
                <a:gd name="T21" fmla="*/ 23 h 47"/>
                <a:gd name="T22" fmla="*/ 44 w 72"/>
                <a:gd name="T23" fmla="*/ 7 h 47"/>
                <a:gd name="T24" fmla="*/ 38 w 72"/>
                <a:gd name="T25" fmla="*/ 0 h 47"/>
                <a:gd name="T26" fmla="*/ 15 w 72"/>
                <a:gd name="T27" fmla="*/ 22 h 47"/>
                <a:gd name="T28" fmla="*/ 21 w 72"/>
                <a:gd name="T29" fmla="*/ 1 h 47"/>
                <a:gd name="T30" fmla="*/ 20 w 72"/>
                <a:gd name="T31" fmla="*/ 0 h 47"/>
                <a:gd name="T32" fmla="*/ 4 w 72"/>
                <a:gd name="T33" fmla="*/ 4 h 47"/>
                <a:gd name="T34" fmla="*/ 4 w 72"/>
                <a:gd name="T35" fmla="*/ 5 h 47"/>
                <a:gd name="T36" fmla="*/ 6 w 72"/>
                <a:gd name="T37" fmla="*/ 5 h 47"/>
                <a:gd name="T38" fmla="*/ 10 w 72"/>
                <a:gd name="T39" fmla="*/ 8 h 47"/>
                <a:gd name="T40" fmla="*/ 4 w 72"/>
                <a:gd name="T41" fmla="*/ 31 h 47"/>
                <a:gd name="T42" fmla="*/ 0 w 72"/>
                <a:gd name="T43" fmla="*/ 46 h 47"/>
                <a:gd name="T44" fmla="*/ 8 w 72"/>
                <a:gd name="T45" fmla="*/ 46 h 47"/>
                <a:gd name="T46" fmla="*/ 18 w 72"/>
                <a:gd name="T47" fmla="*/ 21 h 47"/>
                <a:gd name="T48" fmla="*/ 34 w 72"/>
                <a:gd name="T49" fmla="*/ 6 h 47"/>
                <a:gd name="T50" fmla="*/ 36 w 72"/>
                <a:gd name="T51" fmla="*/ 8 h 47"/>
                <a:gd name="T52" fmla="*/ 26 w 72"/>
                <a:gd name="T53" fmla="*/ 46 h 47"/>
                <a:gd name="T54" fmla="*/ 34 w 72"/>
                <a:gd name="T55" fmla="*/ 46 h 47"/>
                <a:gd name="T56" fmla="*/ 45 w 72"/>
                <a:gd name="T57" fmla="*/ 18 h 47"/>
                <a:gd name="T58" fmla="*/ 58 w 72"/>
                <a:gd name="T59" fmla="*/ 6 h 47"/>
                <a:gd name="T60" fmla="*/ 61 w 72"/>
                <a:gd name="T61" fmla="*/ 8 h 47"/>
                <a:gd name="T62" fmla="*/ 60 w 72"/>
                <a:gd name="T63" fmla="*/ 12 h 47"/>
                <a:gd name="T64" fmla="*/ 54 w 72"/>
                <a:gd name="T65" fmla="*/ 36 h 47"/>
                <a:gd name="T66" fmla="*/ 52 w 72"/>
                <a:gd name="T67" fmla="*/ 42 h 47"/>
                <a:gd name="T68" fmla="*/ 57 w 72"/>
                <a:gd name="T69" fmla="*/ 47 h 47"/>
                <a:gd name="T70" fmla="*/ 72 w 72"/>
                <a:gd name="T71" fmla="*/ 36 h 47"/>
                <a:gd name="T72" fmla="*/ 72 w 72"/>
                <a:gd name="T73" fmla="*/ 35 h 47"/>
                <a:gd name="T74" fmla="*/ 71 w 72"/>
                <a:gd name="T75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47">
                  <a:moveTo>
                    <a:pt x="71" y="34"/>
                  </a:moveTo>
                  <a:lnTo>
                    <a:pt x="71" y="34"/>
                  </a:lnTo>
                  <a:cubicBezTo>
                    <a:pt x="70" y="35"/>
                    <a:pt x="69" y="36"/>
                    <a:pt x="68" y="37"/>
                  </a:cubicBezTo>
                  <a:cubicBezTo>
                    <a:pt x="65" y="41"/>
                    <a:pt x="63" y="42"/>
                    <a:pt x="62" y="42"/>
                  </a:cubicBezTo>
                  <a:cubicBezTo>
                    <a:pt x="61" y="42"/>
                    <a:pt x="60" y="42"/>
                    <a:pt x="60" y="41"/>
                  </a:cubicBezTo>
                  <a:cubicBezTo>
                    <a:pt x="60" y="40"/>
                    <a:pt x="61" y="39"/>
                    <a:pt x="61" y="36"/>
                  </a:cubicBezTo>
                  <a:lnTo>
                    <a:pt x="68" y="10"/>
                  </a:lnTo>
                  <a:cubicBezTo>
                    <a:pt x="69" y="10"/>
                    <a:pt x="69" y="8"/>
                    <a:pt x="69" y="7"/>
                  </a:cubicBezTo>
                  <a:cubicBezTo>
                    <a:pt x="69" y="3"/>
                    <a:pt x="66" y="0"/>
                    <a:pt x="63" y="0"/>
                  </a:cubicBezTo>
                  <a:cubicBezTo>
                    <a:pt x="61" y="0"/>
                    <a:pt x="59" y="1"/>
                    <a:pt x="56" y="3"/>
                  </a:cubicBezTo>
                  <a:cubicBezTo>
                    <a:pt x="51" y="6"/>
                    <a:pt x="47" y="11"/>
                    <a:pt x="40" y="23"/>
                  </a:cubicBezTo>
                  <a:cubicBezTo>
                    <a:pt x="42" y="15"/>
                    <a:pt x="44" y="9"/>
                    <a:pt x="44" y="7"/>
                  </a:cubicBezTo>
                  <a:cubicBezTo>
                    <a:pt x="44" y="3"/>
                    <a:pt x="41" y="0"/>
                    <a:pt x="38" y="0"/>
                  </a:cubicBezTo>
                  <a:cubicBezTo>
                    <a:pt x="31" y="0"/>
                    <a:pt x="24" y="7"/>
                    <a:pt x="15" y="22"/>
                  </a:cubicBezTo>
                  <a:lnTo>
                    <a:pt x="21" y="1"/>
                  </a:lnTo>
                  <a:lnTo>
                    <a:pt x="20" y="0"/>
                  </a:lnTo>
                  <a:cubicBezTo>
                    <a:pt x="14" y="2"/>
                    <a:pt x="12" y="2"/>
                    <a:pt x="4" y="4"/>
                  </a:cubicBezTo>
                  <a:lnTo>
                    <a:pt x="4" y="5"/>
                  </a:lnTo>
                  <a:lnTo>
                    <a:pt x="6" y="5"/>
                  </a:lnTo>
                  <a:cubicBezTo>
                    <a:pt x="9" y="5"/>
                    <a:pt x="10" y="6"/>
                    <a:pt x="10" y="8"/>
                  </a:cubicBezTo>
                  <a:cubicBezTo>
                    <a:pt x="10" y="9"/>
                    <a:pt x="8" y="18"/>
                    <a:pt x="4" y="31"/>
                  </a:cubicBezTo>
                  <a:cubicBezTo>
                    <a:pt x="2" y="40"/>
                    <a:pt x="1" y="41"/>
                    <a:pt x="0" y="46"/>
                  </a:cubicBezTo>
                  <a:lnTo>
                    <a:pt x="8" y="46"/>
                  </a:lnTo>
                  <a:cubicBezTo>
                    <a:pt x="13" y="30"/>
                    <a:pt x="14" y="26"/>
                    <a:pt x="18" y="21"/>
                  </a:cubicBezTo>
                  <a:cubicBezTo>
                    <a:pt x="24" y="12"/>
                    <a:pt x="30" y="6"/>
                    <a:pt x="34" y="6"/>
                  </a:cubicBezTo>
                  <a:cubicBezTo>
                    <a:pt x="35" y="6"/>
                    <a:pt x="36" y="7"/>
                    <a:pt x="36" y="8"/>
                  </a:cubicBezTo>
                  <a:cubicBezTo>
                    <a:pt x="36" y="9"/>
                    <a:pt x="32" y="22"/>
                    <a:pt x="26" y="46"/>
                  </a:cubicBezTo>
                  <a:lnTo>
                    <a:pt x="34" y="46"/>
                  </a:lnTo>
                  <a:cubicBezTo>
                    <a:pt x="38" y="30"/>
                    <a:pt x="40" y="25"/>
                    <a:pt x="45" y="18"/>
                  </a:cubicBezTo>
                  <a:cubicBezTo>
                    <a:pt x="50" y="10"/>
                    <a:pt x="55" y="6"/>
                    <a:pt x="58" y="6"/>
                  </a:cubicBezTo>
                  <a:cubicBezTo>
                    <a:pt x="60" y="6"/>
                    <a:pt x="61" y="7"/>
                    <a:pt x="61" y="8"/>
                  </a:cubicBezTo>
                  <a:cubicBezTo>
                    <a:pt x="61" y="9"/>
                    <a:pt x="60" y="10"/>
                    <a:pt x="60" y="12"/>
                  </a:cubicBezTo>
                  <a:lnTo>
                    <a:pt x="54" y="36"/>
                  </a:lnTo>
                  <a:cubicBezTo>
                    <a:pt x="53" y="39"/>
                    <a:pt x="52" y="41"/>
                    <a:pt x="52" y="42"/>
                  </a:cubicBezTo>
                  <a:cubicBezTo>
                    <a:pt x="52" y="46"/>
                    <a:pt x="54" y="47"/>
                    <a:pt x="57" y="47"/>
                  </a:cubicBezTo>
                  <a:cubicBezTo>
                    <a:pt x="62" y="47"/>
                    <a:pt x="66" y="44"/>
                    <a:pt x="72" y="36"/>
                  </a:cubicBezTo>
                  <a:lnTo>
                    <a:pt x="72" y="35"/>
                  </a:lnTo>
                  <a:lnTo>
                    <a:pt x="71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1" name="Freeform 112">
              <a:extLst>
                <a:ext uri="{FF2B5EF4-FFF2-40B4-BE49-F238E27FC236}">
                  <a16:creationId xmlns:a16="http://schemas.microsoft.com/office/drawing/2014/main" id="{D2E160BD-8BAC-4412-B7FB-8FF491FFE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7" y="3431"/>
              <a:ext cx="20" cy="61"/>
            </a:xfrm>
            <a:custGeom>
              <a:avLst/>
              <a:gdLst>
                <a:gd name="T0" fmla="*/ 18 w 23"/>
                <a:gd name="T1" fmla="*/ 56 h 69"/>
                <a:gd name="T2" fmla="*/ 18 w 23"/>
                <a:gd name="T3" fmla="*/ 56 h 69"/>
                <a:gd name="T4" fmla="*/ 14 w 23"/>
                <a:gd name="T5" fmla="*/ 62 h 69"/>
                <a:gd name="T6" fmla="*/ 10 w 23"/>
                <a:gd name="T7" fmla="*/ 65 h 69"/>
                <a:gd name="T8" fmla="*/ 8 w 23"/>
                <a:gd name="T9" fmla="*/ 63 h 69"/>
                <a:gd name="T10" fmla="*/ 9 w 23"/>
                <a:gd name="T11" fmla="*/ 58 h 69"/>
                <a:gd name="T12" fmla="*/ 10 w 23"/>
                <a:gd name="T13" fmla="*/ 57 h 69"/>
                <a:gd name="T14" fmla="*/ 10 w 23"/>
                <a:gd name="T15" fmla="*/ 56 h 69"/>
                <a:gd name="T16" fmla="*/ 10 w 23"/>
                <a:gd name="T17" fmla="*/ 56 h 69"/>
                <a:gd name="T18" fmla="*/ 19 w 23"/>
                <a:gd name="T19" fmla="*/ 23 h 69"/>
                <a:gd name="T20" fmla="*/ 19 w 23"/>
                <a:gd name="T21" fmla="*/ 22 h 69"/>
                <a:gd name="T22" fmla="*/ 2 w 23"/>
                <a:gd name="T23" fmla="*/ 25 h 69"/>
                <a:gd name="T24" fmla="*/ 2 w 23"/>
                <a:gd name="T25" fmla="*/ 27 h 69"/>
                <a:gd name="T26" fmla="*/ 8 w 23"/>
                <a:gd name="T27" fmla="*/ 29 h 69"/>
                <a:gd name="T28" fmla="*/ 8 w 23"/>
                <a:gd name="T29" fmla="*/ 34 h 69"/>
                <a:gd name="T30" fmla="*/ 3 w 23"/>
                <a:gd name="T31" fmla="*/ 52 h 69"/>
                <a:gd name="T32" fmla="*/ 0 w 23"/>
                <a:gd name="T33" fmla="*/ 64 h 69"/>
                <a:gd name="T34" fmla="*/ 5 w 23"/>
                <a:gd name="T35" fmla="*/ 69 h 69"/>
                <a:gd name="T36" fmla="*/ 20 w 23"/>
                <a:gd name="T37" fmla="*/ 58 h 69"/>
                <a:gd name="T38" fmla="*/ 18 w 23"/>
                <a:gd name="T39" fmla="*/ 56 h 69"/>
                <a:gd name="T40" fmla="*/ 17 w 23"/>
                <a:gd name="T41" fmla="*/ 0 h 69"/>
                <a:gd name="T42" fmla="*/ 17 w 23"/>
                <a:gd name="T43" fmla="*/ 0 h 69"/>
                <a:gd name="T44" fmla="*/ 13 w 23"/>
                <a:gd name="T45" fmla="*/ 6 h 69"/>
                <a:gd name="T46" fmla="*/ 18 w 23"/>
                <a:gd name="T47" fmla="*/ 11 h 69"/>
                <a:gd name="T48" fmla="*/ 23 w 23"/>
                <a:gd name="T49" fmla="*/ 6 h 69"/>
                <a:gd name="T50" fmla="*/ 17 w 23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69">
                  <a:moveTo>
                    <a:pt x="18" y="56"/>
                  </a:moveTo>
                  <a:lnTo>
                    <a:pt x="18" y="56"/>
                  </a:lnTo>
                  <a:cubicBezTo>
                    <a:pt x="16" y="60"/>
                    <a:pt x="15" y="61"/>
                    <a:pt x="14" y="62"/>
                  </a:cubicBezTo>
                  <a:cubicBezTo>
                    <a:pt x="12" y="64"/>
                    <a:pt x="11" y="65"/>
                    <a:pt x="10" y="65"/>
                  </a:cubicBezTo>
                  <a:cubicBezTo>
                    <a:pt x="9" y="65"/>
                    <a:pt x="8" y="64"/>
                    <a:pt x="8" y="63"/>
                  </a:cubicBezTo>
                  <a:cubicBezTo>
                    <a:pt x="8" y="62"/>
                    <a:pt x="8" y="60"/>
                    <a:pt x="9" y="58"/>
                  </a:cubicBezTo>
                  <a:cubicBezTo>
                    <a:pt x="9" y="58"/>
                    <a:pt x="9" y="57"/>
                    <a:pt x="10" y="57"/>
                  </a:cubicBezTo>
                  <a:lnTo>
                    <a:pt x="10" y="56"/>
                  </a:lnTo>
                  <a:lnTo>
                    <a:pt x="10" y="56"/>
                  </a:lnTo>
                  <a:lnTo>
                    <a:pt x="19" y="23"/>
                  </a:lnTo>
                  <a:lnTo>
                    <a:pt x="19" y="22"/>
                  </a:lnTo>
                  <a:cubicBezTo>
                    <a:pt x="8" y="24"/>
                    <a:pt x="6" y="25"/>
                    <a:pt x="2" y="25"/>
                  </a:cubicBezTo>
                  <a:lnTo>
                    <a:pt x="2" y="27"/>
                  </a:lnTo>
                  <a:cubicBezTo>
                    <a:pt x="7" y="27"/>
                    <a:pt x="8" y="27"/>
                    <a:pt x="8" y="29"/>
                  </a:cubicBezTo>
                  <a:cubicBezTo>
                    <a:pt x="8" y="30"/>
                    <a:pt x="8" y="32"/>
                    <a:pt x="8" y="34"/>
                  </a:cubicBezTo>
                  <a:lnTo>
                    <a:pt x="3" y="52"/>
                  </a:lnTo>
                  <a:cubicBezTo>
                    <a:pt x="1" y="58"/>
                    <a:pt x="0" y="61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10" y="69"/>
                    <a:pt x="14" y="66"/>
                    <a:pt x="20" y="58"/>
                  </a:cubicBezTo>
                  <a:lnTo>
                    <a:pt x="18" y="56"/>
                  </a:lnTo>
                  <a:close/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3" y="3"/>
                    <a:pt x="13" y="6"/>
                  </a:cubicBezTo>
                  <a:cubicBezTo>
                    <a:pt x="13" y="9"/>
                    <a:pt x="14" y="11"/>
                    <a:pt x="18" y="11"/>
                  </a:cubicBezTo>
                  <a:cubicBezTo>
                    <a:pt x="20" y="11"/>
                    <a:pt x="23" y="9"/>
                    <a:pt x="23" y="6"/>
                  </a:cubicBez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2" name="Freeform 113">
              <a:extLst>
                <a:ext uri="{FF2B5EF4-FFF2-40B4-BE49-F238E27FC236}">
                  <a16:creationId xmlns:a16="http://schemas.microsoft.com/office/drawing/2014/main" id="{E92B8DEF-35A3-44B1-A3B5-AD5AAD5C6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428"/>
              <a:ext cx="22" cy="64"/>
            </a:xfrm>
            <a:custGeom>
              <a:avLst/>
              <a:gdLst>
                <a:gd name="T0" fmla="*/ 20 w 25"/>
                <a:gd name="T1" fmla="*/ 59 h 72"/>
                <a:gd name="T2" fmla="*/ 20 w 25"/>
                <a:gd name="T3" fmla="*/ 59 h 72"/>
                <a:gd name="T4" fmla="*/ 17 w 25"/>
                <a:gd name="T5" fmla="*/ 62 h 72"/>
                <a:gd name="T6" fmla="*/ 10 w 25"/>
                <a:gd name="T7" fmla="*/ 68 h 72"/>
                <a:gd name="T8" fmla="*/ 8 w 25"/>
                <a:gd name="T9" fmla="*/ 66 h 72"/>
                <a:gd name="T10" fmla="*/ 9 w 25"/>
                <a:gd name="T11" fmla="*/ 62 h 72"/>
                <a:gd name="T12" fmla="*/ 9 w 25"/>
                <a:gd name="T13" fmla="*/ 61 h 72"/>
                <a:gd name="T14" fmla="*/ 25 w 25"/>
                <a:gd name="T15" fmla="*/ 1 h 72"/>
                <a:gd name="T16" fmla="*/ 25 w 25"/>
                <a:gd name="T17" fmla="*/ 0 h 72"/>
                <a:gd name="T18" fmla="*/ 8 w 25"/>
                <a:gd name="T19" fmla="*/ 3 h 72"/>
                <a:gd name="T20" fmla="*/ 8 w 25"/>
                <a:gd name="T21" fmla="*/ 5 h 72"/>
                <a:gd name="T22" fmla="*/ 15 w 25"/>
                <a:gd name="T23" fmla="*/ 7 h 72"/>
                <a:gd name="T24" fmla="*/ 15 w 25"/>
                <a:gd name="T25" fmla="*/ 9 h 72"/>
                <a:gd name="T26" fmla="*/ 1 w 25"/>
                <a:gd name="T27" fmla="*/ 64 h 72"/>
                <a:gd name="T28" fmla="*/ 0 w 25"/>
                <a:gd name="T29" fmla="*/ 67 h 72"/>
                <a:gd name="T30" fmla="*/ 5 w 25"/>
                <a:gd name="T31" fmla="*/ 72 h 72"/>
                <a:gd name="T32" fmla="*/ 21 w 25"/>
                <a:gd name="T33" fmla="*/ 59 h 72"/>
                <a:gd name="T34" fmla="*/ 20 w 25"/>
                <a:gd name="T3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72">
                  <a:moveTo>
                    <a:pt x="20" y="59"/>
                  </a:moveTo>
                  <a:lnTo>
                    <a:pt x="20" y="59"/>
                  </a:lnTo>
                  <a:cubicBezTo>
                    <a:pt x="19" y="60"/>
                    <a:pt x="18" y="61"/>
                    <a:pt x="17" y="62"/>
                  </a:cubicBezTo>
                  <a:cubicBezTo>
                    <a:pt x="14" y="66"/>
                    <a:pt x="12" y="68"/>
                    <a:pt x="10" y="68"/>
                  </a:cubicBezTo>
                  <a:cubicBezTo>
                    <a:pt x="9" y="68"/>
                    <a:pt x="8" y="67"/>
                    <a:pt x="8" y="66"/>
                  </a:cubicBezTo>
                  <a:cubicBezTo>
                    <a:pt x="8" y="65"/>
                    <a:pt x="9" y="64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lnTo>
                    <a:pt x="25" y="1"/>
                  </a:lnTo>
                  <a:lnTo>
                    <a:pt x="25" y="0"/>
                  </a:lnTo>
                  <a:cubicBezTo>
                    <a:pt x="18" y="2"/>
                    <a:pt x="15" y="2"/>
                    <a:pt x="8" y="3"/>
                  </a:cubicBezTo>
                  <a:lnTo>
                    <a:pt x="8" y="5"/>
                  </a:lnTo>
                  <a:cubicBezTo>
                    <a:pt x="13" y="5"/>
                    <a:pt x="15" y="6"/>
                    <a:pt x="15" y="7"/>
                  </a:cubicBezTo>
                  <a:cubicBezTo>
                    <a:pt x="15" y="7"/>
                    <a:pt x="15" y="8"/>
                    <a:pt x="15" y="9"/>
                  </a:cubicBezTo>
                  <a:lnTo>
                    <a:pt x="1" y="64"/>
                  </a:lnTo>
                  <a:cubicBezTo>
                    <a:pt x="0" y="65"/>
                    <a:pt x="0" y="66"/>
                    <a:pt x="0" y="67"/>
                  </a:cubicBezTo>
                  <a:cubicBezTo>
                    <a:pt x="0" y="70"/>
                    <a:pt x="2" y="72"/>
                    <a:pt x="5" y="72"/>
                  </a:cubicBezTo>
                  <a:cubicBezTo>
                    <a:pt x="11" y="72"/>
                    <a:pt x="14" y="69"/>
                    <a:pt x="21" y="59"/>
                  </a:cubicBezTo>
                  <a:lnTo>
                    <a:pt x="20" y="5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3" name="Freeform 114">
              <a:extLst>
                <a:ext uri="{FF2B5EF4-FFF2-40B4-BE49-F238E27FC236}">
                  <a16:creationId xmlns:a16="http://schemas.microsoft.com/office/drawing/2014/main" id="{CCB4966E-8673-4AA4-9F52-9DBBC47D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" y="3450"/>
              <a:ext cx="40" cy="60"/>
            </a:xfrm>
            <a:custGeom>
              <a:avLst/>
              <a:gdLst>
                <a:gd name="T0" fmla="*/ 4 w 46"/>
                <a:gd name="T1" fmla="*/ 5 h 68"/>
                <a:gd name="T2" fmla="*/ 4 w 46"/>
                <a:gd name="T3" fmla="*/ 5 h 68"/>
                <a:gd name="T4" fmla="*/ 7 w 46"/>
                <a:gd name="T5" fmla="*/ 4 h 68"/>
                <a:gd name="T6" fmla="*/ 19 w 46"/>
                <a:gd name="T7" fmla="*/ 25 h 68"/>
                <a:gd name="T8" fmla="*/ 23 w 46"/>
                <a:gd name="T9" fmla="*/ 46 h 68"/>
                <a:gd name="T10" fmla="*/ 21 w 46"/>
                <a:gd name="T11" fmla="*/ 51 h 68"/>
                <a:gd name="T12" fmla="*/ 15 w 46"/>
                <a:gd name="T13" fmla="*/ 59 h 68"/>
                <a:gd name="T14" fmla="*/ 10 w 46"/>
                <a:gd name="T15" fmla="*/ 62 h 68"/>
                <a:gd name="T16" fmla="*/ 7 w 46"/>
                <a:gd name="T17" fmla="*/ 61 h 68"/>
                <a:gd name="T18" fmla="*/ 4 w 46"/>
                <a:gd name="T19" fmla="*/ 59 h 68"/>
                <a:gd name="T20" fmla="*/ 0 w 46"/>
                <a:gd name="T21" fmla="*/ 63 h 68"/>
                <a:gd name="T22" fmla="*/ 5 w 46"/>
                <a:gd name="T23" fmla="*/ 68 h 68"/>
                <a:gd name="T24" fmla="*/ 36 w 46"/>
                <a:gd name="T25" fmla="*/ 32 h 68"/>
                <a:gd name="T26" fmla="*/ 46 w 46"/>
                <a:gd name="T27" fmla="*/ 6 h 68"/>
                <a:gd name="T28" fmla="*/ 41 w 46"/>
                <a:gd name="T29" fmla="*/ 0 h 68"/>
                <a:gd name="T30" fmla="*/ 37 w 46"/>
                <a:gd name="T31" fmla="*/ 4 h 68"/>
                <a:gd name="T32" fmla="*/ 40 w 46"/>
                <a:gd name="T33" fmla="*/ 8 h 68"/>
                <a:gd name="T34" fmla="*/ 42 w 46"/>
                <a:gd name="T35" fmla="*/ 12 h 68"/>
                <a:gd name="T36" fmla="*/ 30 w 46"/>
                <a:gd name="T37" fmla="*/ 39 h 68"/>
                <a:gd name="T38" fmla="*/ 27 w 46"/>
                <a:gd name="T39" fmla="*/ 27 h 68"/>
                <a:gd name="T40" fmla="*/ 19 w 46"/>
                <a:gd name="T41" fmla="*/ 0 h 68"/>
                <a:gd name="T42" fmla="*/ 18 w 46"/>
                <a:gd name="T43" fmla="*/ 0 h 68"/>
                <a:gd name="T44" fmla="*/ 17 w 46"/>
                <a:gd name="T45" fmla="*/ 1 h 68"/>
                <a:gd name="T46" fmla="*/ 7 w 46"/>
                <a:gd name="T47" fmla="*/ 2 h 68"/>
                <a:gd name="T48" fmla="*/ 4 w 46"/>
                <a:gd name="T49" fmla="*/ 3 h 68"/>
                <a:gd name="T50" fmla="*/ 4 w 46"/>
                <a:gd name="T51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68">
                  <a:moveTo>
                    <a:pt x="4" y="5"/>
                  </a:moveTo>
                  <a:lnTo>
                    <a:pt x="4" y="5"/>
                  </a:lnTo>
                  <a:cubicBezTo>
                    <a:pt x="5" y="4"/>
                    <a:pt x="6" y="4"/>
                    <a:pt x="7" y="4"/>
                  </a:cubicBezTo>
                  <a:cubicBezTo>
                    <a:pt x="13" y="4"/>
                    <a:pt x="14" y="7"/>
                    <a:pt x="19" y="25"/>
                  </a:cubicBezTo>
                  <a:cubicBezTo>
                    <a:pt x="21" y="32"/>
                    <a:pt x="23" y="44"/>
                    <a:pt x="23" y="46"/>
                  </a:cubicBezTo>
                  <a:cubicBezTo>
                    <a:pt x="23" y="47"/>
                    <a:pt x="23" y="49"/>
                    <a:pt x="21" y="51"/>
                  </a:cubicBezTo>
                  <a:cubicBezTo>
                    <a:pt x="18" y="55"/>
                    <a:pt x="16" y="58"/>
                    <a:pt x="15" y="59"/>
                  </a:cubicBezTo>
                  <a:cubicBezTo>
                    <a:pt x="13" y="61"/>
                    <a:pt x="11" y="62"/>
                    <a:pt x="10" y="62"/>
                  </a:cubicBezTo>
                  <a:cubicBezTo>
                    <a:pt x="9" y="62"/>
                    <a:pt x="9" y="62"/>
                    <a:pt x="7" y="61"/>
                  </a:cubicBezTo>
                  <a:cubicBezTo>
                    <a:pt x="6" y="60"/>
                    <a:pt x="5" y="59"/>
                    <a:pt x="4" y="59"/>
                  </a:cubicBezTo>
                  <a:cubicBezTo>
                    <a:pt x="1" y="59"/>
                    <a:pt x="0" y="61"/>
                    <a:pt x="0" y="63"/>
                  </a:cubicBezTo>
                  <a:cubicBezTo>
                    <a:pt x="0" y="66"/>
                    <a:pt x="2" y="68"/>
                    <a:pt x="5" y="68"/>
                  </a:cubicBezTo>
                  <a:cubicBezTo>
                    <a:pt x="12" y="68"/>
                    <a:pt x="25" y="52"/>
                    <a:pt x="36" y="32"/>
                  </a:cubicBezTo>
                  <a:cubicBezTo>
                    <a:pt x="43" y="19"/>
                    <a:pt x="46" y="11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7" y="6"/>
                    <a:pt x="37" y="7"/>
                    <a:pt x="40" y="8"/>
                  </a:cubicBezTo>
                  <a:cubicBezTo>
                    <a:pt x="42" y="10"/>
                    <a:pt x="42" y="10"/>
                    <a:pt x="42" y="12"/>
                  </a:cubicBezTo>
                  <a:cubicBezTo>
                    <a:pt x="42" y="16"/>
                    <a:pt x="38" y="24"/>
                    <a:pt x="30" y="39"/>
                  </a:cubicBezTo>
                  <a:lnTo>
                    <a:pt x="27" y="27"/>
                  </a:lnTo>
                  <a:cubicBezTo>
                    <a:pt x="26" y="18"/>
                    <a:pt x="20" y="0"/>
                    <a:pt x="19" y="0"/>
                  </a:cubicBezTo>
                  <a:lnTo>
                    <a:pt x="18" y="0"/>
                  </a:lnTo>
                  <a:cubicBezTo>
                    <a:pt x="18" y="1"/>
                    <a:pt x="18" y="1"/>
                    <a:pt x="17" y="1"/>
                  </a:cubicBezTo>
                  <a:cubicBezTo>
                    <a:pt x="16" y="1"/>
                    <a:pt x="12" y="1"/>
                    <a:pt x="7" y="2"/>
                  </a:cubicBezTo>
                  <a:cubicBezTo>
                    <a:pt x="6" y="2"/>
                    <a:pt x="5" y="3"/>
                    <a:pt x="4" y="3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4" name="Freeform 115">
              <a:extLst>
                <a:ext uri="{FF2B5EF4-FFF2-40B4-BE49-F238E27FC236}">
                  <a16:creationId xmlns:a16="http://schemas.microsoft.com/office/drawing/2014/main" id="{4244E9BB-7910-4786-B066-480D0D73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3450"/>
              <a:ext cx="36" cy="42"/>
            </a:xfrm>
            <a:custGeom>
              <a:avLst/>
              <a:gdLst>
                <a:gd name="T0" fmla="*/ 33 w 41"/>
                <a:gd name="T1" fmla="*/ 35 h 47"/>
                <a:gd name="T2" fmla="*/ 33 w 41"/>
                <a:gd name="T3" fmla="*/ 35 h 47"/>
                <a:gd name="T4" fmla="*/ 18 w 41"/>
                <a:gd name="T5" fmla="*/ 44 h 47"/>
                <a:gd name="T6" fmla="*/ 8 w 41"/>
                <a:gd name="T7" fmla="*/ 32 h 47"/>
                <a:gd name="T8" fmla="*/ 18 w 41"/>
                <a:gd name="T9" fmla="*/ 8 h 47"/>
                <a:gd name="T10" fmla="*/ 29 w 41"/>
                <a:gd name="T11" fmla="*/ 3 h 47"/>
                <a:gd name="T12" fmla="*/ 33 w 41"/>
                <a:gd name="T13" fmla="*/ 5 h 47"/>
                <a:gd name="T14" fmla="*/ 33 w 41"/>
                <a:gd name="T15" fmla="*/ 7 h 47"/>
                <a:gd name="T16" fmla="*/ 32 w 41"/>
                <a:gd name="T17" fmla="*/ 10 h 47"/>
                <a:gd name="T18" fmla="*/ 36 w 41"/>
                <a:gd name="T19" fmla="*/ 14 h 47"/>
                <a:gd name="T20" fmla="*/ 41 w 41"/>
                <a:gd name="T21" fmla="*/ 9 h 47"/>
                <a:gd name="T22" fmla="*/ 30 w 41"/>
                <a:gd name="T23" fmla="*/ 0 h 47"/>
                <a:gd name="T24" fmla="*/ 0 w 41"/>
                <a:gd name="T25" fmla="*/ 32 h 47"/>
                <a:gd name="T26" fmla="*/ 15 w 41"/>
                <a:gd name="T27" fmla="*/ 47 h 47"/>
                <a:gd name="T28" fmla="*/ 34 w 41"/>
                <a:gd name="T29" fmla="*/ 36 h 47"/>
                <a:gd name="T30" fmla="*/ 33 w 41"/>
                <a:gd name="T31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7">
                  <a:moveTo>
                    <a:pt x="33" y="35"/>
                  </a:moveTo>
                  <a:lnTo>
                    <a:pt x="33" y="35"/>
                  </a:lnTo>
                  <a:cubicBezTo>
                    <a:pt x="27" y="41"/>
                    <a:pt x="23" y="44"/>
                    <a:pt x="18" y="44"/>
                  </a:cubicBezTo>
                  <a:cubicBezTo>
                    <a:pt x="12" y="44"/>
                    <a:pt x="8" y="39"/>
                    <a:pt x="8" y="32"/>
                  </a:cubicBezTo>
                  <a:cubicBezTo>
                    <a:pt x="8" y="23"/>
                    <a:pt x="12" y="14"/>
                    <a:pt x="18" y="8"/>
                  </a:cubicBezTo>
                  <a:cubicBezTo>
                    <a:pt x="21" y="5"/>
                    <a:pt x="25" y="3"/>
                    <a:pt x="29" y="3"/>
                  </a:cubicBezTo>
                  <a:cubicBezTo>
                    <a:pt x="32" y="3"/>
                    <a:pt x="33" y="3"/>
                    <a:pt x="33" y="5"/>
                  </a:cubicBezTo>
                  <a:cubicBezTo>
                    <a:pt x="33" y="5"/>
                    <a:pt x="33" y="6"/>
                    <a:pt x="33" y="7"/>
                  </a:cubicBezTo>
                  <a:cubicBezTo>
                    <a:pt x="32" y="8"/>
                    <a:pt x="32" y="9"/>
                    <a:pt x="32" y="10"/>
                  </a:cubicBezTo>
                  <a:cubicBezTo>
                    <a:pt x="32" y="12"/>
                    <a:pt x="33" y="14"/>
                    <a:pt x="36" y="14"/>
                  </a:cubicBezTo>
                  <a:cubicBezTo>
                    <a:pt x="38" y="14"/>
                    <a:pt x="41" y="12"/>
                    <a:pt x="41" y="9"/>
                  </a:cubicBezTo>
                  <a:cubicBezTo>
                    <a:pt x="41" y="4"/>
                    <a:pt x="36" y="0"/>
                    <a:pt x="30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42"/>
                    <a:pt x="5" y="47"/>
                    <a:pt x="15" y="47"/>
                  </a:cubicBezTo>
                  <a:cubicBezTo>
                    <a:pt x="23" y="47"/>
                    <a:pt x="28" y="44"/>
                    <a:pt x="34" y="36"/>
                  </a:cubicBez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5" name="Freeform 116">
              <a:extLst>
                <a:ext uri="{FF2B5EF4-FFF2-40B4-BE49-F238E27FC236}">
                  <a16:creationId xmlns:a16="http://schemas.microsoft.com/office/drawing/2014/main" id="{BD7082AA-43FF-4D47-A468-FDE90CBBD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" y="3450"/>
              <a:ext cx="42" cy="42"/>
            </a:xfrm>
            <a:custGeom>
              <a:avLst/>
              <a:gdLst>
                <a:gd name="T0" fmla="*/ 47 w 48"/>
                <a:gd name="T1" fmla="*/ 35 h 47"/>
                <a:gd name="T2" fmla="*/ 47 w 48"/>
                <a:gd name="T3" fmla="*/ 35 h 47"/>
                <a:gd name="T4" fmla="*/ 44 w 48"/>
                <a:gd name="T5" fmla="*/ 38 h 47"/>
                <a:gd name="T6" fmla="*/ 39 w 48"/>
                <a:gd name="T7" fmla="*/ 42 h 47"/>
                <a:gd name="T8" fmla="*/ 37 w 48"/>
                <a:gd name="T9" fmla="*/ 41 h 47"/>
                <a:gd name="T10" fmla="*/ 46 w 48"/>
                <a:gd name="T11" fmla="*/ 3 h 47"/>
                <a:gd name="T12" fmla="*/ 47 w 48"/>
                <a:gd name="T13" fmla="*/ 1 h 47"/>
                <a:gd name="T14" fmla="*/ 46 w 48"/>
                <a:gd name="T15" fmla="*/ 0 h 47"/>
                <a:gd name="T16" fmla="*/ 40 w 48"/>
                <a:gd name="T17" fmla="*/ 1 h 47"/>
                <a:gd name="T18" fmla="*/ 40 w 48"/>
                <a:gd name="T19" fmla="*/ 2 h 47"/>
                <a:gd name="T20" fmla="*/ 39 w 48"/>
                <a:gd name="T21" fmla="*/ 7 h 47"/>
                <a:gd name="T22" fmla="*/ 30 w 48"/>
                <a:gd name="T23" fmla="*/ 0 h 47"/>
                <a:gd name="T24" fmla="*/ 0 w 48"/>
                <a:gd name="T25" fmla="*/ 36 h 47"/>
                <a:gd name="T26" fmla="*/ 11 w 48"/>
                <a:gd name="T27" fmla="*/ 47 h 47"/>
                <a:gd name="T28" fmla="*/ 32 w 48"/>
                <a:gd name="T29" fmla="*/ 31 h 47"/>
                <a:gd name="T30" fmla="*/ 30 w 48"/>
                <a:gd name="T31" fmla="*/ 43 h 47"/>
                <a:gd name="T32" fmla="*/ 34 w 48"/>
                <a:gd name="T33" fmla="*/ 47 h 47"/>
                <a:gd name="T34" fmla="*/ 48 w 48"/>
                <a:gd name="T35" fmla="*/ 36 h 47"/>
                <a:gd name="T36" fmla="*/ 47 w 48"/>
                <a:gd name="T37" fmla="*/ 35 h 47"/>
                <a:gd name="T38" fmla="*/ 31 w 48"/>
                <a:gd name="T39" fmla="*/ 3 h 47"/>
                <a:gd name="T40" fmla="*/ 31 w 48"/>
                <a:gd name="T41" fmla="*/ 3 h 47"/>
                <a:gd name="T42" fmla="*/ 37 w 48"/>
                <a:gd name="T43" fmla="*/ 9 h 47"/>
                <a:gd name="T44" fmla="*/ 24 w 48"/>
                <a:gd name="T45" fmla="*/ 38 h 47"/>
                <a:gd name="T46" fmla="*/ 15 w 48"/>
                <a:gd name="T47" fmla="*/ 42 h 47"/>
                <a:gd name="T48" fmla="*/ 9 w 48"/>
                <a:gd name="T49" fmla="*/ 35 h 47"/>
                <a:gd name="T50" fmla="*/ 18 w 48"/>
                <a:gd name="T51" fmla="*/ 12 h 47"/>
                <a:gd name="T52" fmla="*/ 31 w 48"/>
                <a:gd name="T53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7">
                  <a:moveTo>
                    <a:pt x="47" y="35"/>
                  </a:moveTo>
                  <a:lnTo>
                    <a:pt x="47" y="35"/>
                  </a:lnTo>
                  <a:cubicBezTo>
                    <a:pt x="45" y="36"/>
                    <a:pt x="45" y="37"/>
                    <a:pt x="44" y="38"/>
                  </a:cubicBezTo>
                  <a:cubicBezTo>
                    <a:pt x="41" y="41"/>
                    <a:pt x="40" y="42"/>
                    <a:pt x="39" y="42"/>
                  </a:cubicBezTo>
                  <a:cubicBezTo>
                    <a:pt x="38" y="42"/>
                    <a:pt x="37" y="41"/>
                    <a:pt x="37" y="41"/>
                  </a:cubicBezTo>
                  <a:cubicBezTo>
                    <a:pt x="37" y="39"/>
                    <a:pt x="42" y="21"/>
                    <a:pt x="46" y="3"/>
                  </a:cubicBezTo>
                  <a:cubicBezTo>
                    <a:pt x="47" y="2"/>
                    <a:pt x="47" y="2"/>
                    <a:pt x="47" y="1"/>
                  </a:cubicBezTo>
                  <a:lnTo>
                    <a:pt x="46" y="0"/>
                  </a:lnTo>
                  <a:lnTo>
                    <a:pt x="40" y="1"/>
                  </a:lnTo>
                  <a:lnTo>
                    <a:pt x="40" y="2"/>
                  </a:lnTo>
                  <a:lnTo>
                    <a:pt x="39" y="7"/>
                  </a:lnTo>
                  <a:cubicBezTo>
                    <a:pt x="38" y="3"/>
                    <a:pt x="35" y="0"/>
                    <a:pt x="30" y="0"/>
                  </a:cubicBezTo>
                  <a:cubicBezTo>
                    <a:pt x="16" y="0"/>
                    <a:pt x="0" y="20"/>
                    <a:pt x="0" y="36"/>
                  </a:cubicBezTo>
                  <a:cubicBezTo>
                    <a:pt x="0" y="43"/>
                    <a:pt x="4" y="47"/>
                    <a:pt x="11" y="47"/>
                  </a:cubicBezTo>
                  <a:cubicBezTo>
                    <a:pt x="18" y="47"/>
                    <a:pt x="23" y="44"/>
                    <a:pt x="32" y="31"/>
                  </a:cubicBezTo>
                  <a:cubicBezTo>
                    <a:pt x="30" y="39"/>
                    <a:pt x="30" y="41"/>
                    <a:pt x="30" y="43"/>
                  </a:cubicBezTo>
                  <a:cubicBezTo>
                    <a:pt x="30" y="46"/>
                    <a:pt x="31" y="47"/>
                    <a:pt x="34" y="47"/>
                  </a:cubicBezTo>
                  <a:cubicBezTo>
                    <a:pt x="38" y="47"/>
                    <a:pt x="41" y="45"/>
                    <a:pt x="48" y="36"/>
                  </a:cubicBezTo>
                  <a:lnTo>
                    <a:pt x="47" y="35"/>
                  </a:lnTo>
                  <a:close/>
                  <a:moveTo>
                    <a:pt x="31" y="3"/>
                  </a:moveTo>
                  <a:lnTo>
                    <a:pt x="31" y="3"/>
                  </a:lnTo>
                  <a:cubicBezTo>
                    <a:pt x="34" y="3"/>
                    <a:pt x="37" y="5"/>
                    <a:pt x="37" y="9"/>
                  </a:cubicBezTo>
                  <a:cubicBezTo>
                    <a:pt x="37" y="18"/>
                    <a:pt x="31" y="30"/>
                    <a:pt x="24" y="38"/>
                  </a:cubicBezTo>
                  <a:cubicBezTo>
                    <a:pt x="22" y="41"/>
                    <a:pt x="18" y="42"/>
                    <a:pt x="15" y="42"/>
                  </a:cubicBezTo>
                  <a:cubicBezTo>
                    <a:pt x="12" y="42"/>
                    <a:pt x="9" y="39"/>
                    <a:pt x="9" y="35"/>
                  </a:cubicBezTo>
                  <a:cubicBezTo>
                    <a:pt x="9" y="29"/>
                    <a:pt x="13" y="18"/>
                    <a:pt x="18" y="12"/>
                  </a:cubicBezTo>
                  <a:cubicBezTo>
                    <a:pt x="22" y="6"/>
                    <a:pt x="27" y="2"/>
                    <a:pt x="31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6" name="Freeform 117">
              <a:extLst>
                <a:ext uri="{FF2B5EF4-FFF2-40B4-BE49-F238E27FC236}">
                  <a16:creationId xmlns:a16="http://schemas.microsoft.com/office/drawing/2014/main" id="{3601EF3D-B5AD-49E4-88F6-713FDB456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3450"/>
              <a:ext cx="34" cy="41"/>
            </a:xfrm>
            <a:custGeom>
              <a:avLst/>
              <a:gdLst>
                <a:gd name="T0" fmla="*/ 8 w 39"/>
                <a:gd name="T1" fmla="*/ 46 h 46"/>
                <a:gd name="T2" fmla="*/ 8 w 39"/>
                <a:gd name="T3" fmla="*/ 46 h 46"/>
                <a:gd name="T4" fmla="*/ 20 w 39"/>
                <a:gd name="T5" fmla="*/ 16 h 46"/>
                <a:gd name="T6" fmla="*/ 28 w 39"/>
                <a:gd name="T7" fmla="*/ 7 h 46"/>
                <a:gd name="T8" fmla="*/ 30 w 39"/>
                <a:gd name="T9" fmla="*/ 9 h 46"/>
                <a:gd name="T10" fmla="*/ 34 w 39"/>
                <a:gd name="T11" fmla="*/ 11 h 46"/>
                <a:gd name="T12" fmla="*/ 39 w 39"/>
                <a:gd name="T13" fmla="*/ 6 h 46"/>
                <a:gd name="T14" fmla="*/ 34 w 39"/>
                <a:gd name="T15" fmla="*/ 0 h 46"/>
                <a:gd name="T16" fmla="*/ 26 w 39"/>
                <a:gd name="T17" fmla="*/ 5 h 46"/>
                <a:gd name="T18" fmla="*/ 16 w 39"/>
                <a:gd name="T19" fmla="*/ 20 h 46"/>
                <a:gd name="T20" fmla="*/ 14 w 39"/>
                <a:gd name="T21" fmla="*/ 23 h 46"/>
                <a:gd name="T22" fmla="*/ 20 w 39"/>
                <a:gd name="T23" fmla="*/ 1 h 46"/>
                <a:gd name="T24" fmla="*/ 20 w 39"/>
                <a:gd name="T25" fmla="*/ 0 h 46"/>
                <a:gd name="T26" fmla="*/ 3 w 39"/>
                <a:gd name="T27" fmla="*/ 3 h 46"/>
                <a:gd name="T28" fmla="*/ 3 w 39"/>
                <a:gd name="T29" fmla="*/ 5 h 46"/>
                <a:gd name="T30" fmla="*/ 7 w 39"/>
                <a:gd name="T31" fmla="*/ 5 h 46"/>
                <a:gd name="T32" fmla="*/ 11 w 39"/>
                <a:gd name="T33" fmla="*/ 7 h 46"/>
                <a:gd name="T34" fmla="*/ 9 w 39"/>
                <a:gd name="T35" fmla="*/ 16 h 46"/>
                <a:gd name="T36" fmla="*/ 0 w 39"/>
                <a:gd name="T37" fmla="*/ 46 h 46"/>
                <a:gd name="T38" fmla="*/ 8 w 39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6">
                  <a:moveTo>
                    <a:pt x="8" y="46"/>
                  </a:moveTo>
                  <a:lnTo>
                    <a:pt x="8" y="46"/>
                  </a:lnTo>
                  <a:cubicBezTo>
                    <a:pt x="14" y="29"/>
                    <a:pt x="16" y="24"/>
                    <a:pt x="20" y="16"/>
                  </a:cubicBezTo>
                  <a:cubicBezTo>
                    <a:pt x="24" y="10"/>
                    <a:pt x="27" y="7"/>
                    <a:pt x="28" y="7"/>
                  </a:cubicBezTo>
                  <a:cubicBezTo>
                    <a:pt x="29" y="7"/>
                    <a:pt x="30" y="8"/>
                    <a:pt x="30" y="9"/>
                  </a:cubicBezTo>
                  <a:cubicBezTo>
                    <a:pt x="31" y="10"/>
                    <a:pt x="32" y="11"/>
                    <a:pt x="34" y="11"/>
                  </a:cubicBezTo>
                  <a:cubicBezTo>
                    <a:pt x="37" y="11"/>
                    <a:pt x="39" y="9"/>
                    <a:pt x="39" y="6"/>
                  </a:cubicBezTo>
                  <a:cubicBezTo>
                    <a:pt x="39" y="3"/>
                    <a:pt x="37" y="0"/>
                    <a:pt x="34" y="0"/>
                  </a:cubicBezTo>
                  <a:cubicBezTo>
                    <a:pt x="31" y="0"/>
                    <a:pt x="29" y="2"/>
                    <a:pt x="26" y="5"/>
                  </a:cubicBezTo>
                  <a:cubicBezTo>
                    <a:pt x="22" y="9"/>
                    <a:pt x="17" y="15"/>
                    <a:pt x="16" y="20"/>
                  </a:cubicBezTo>
                  <a:lnTo>
                    <a:pt x="14" y="23"/>
                  </a:lnTo>
                  <a:lnTo>
                    <a:pt x="20" y="1"/>
                  </a:lnTo>
                  <a:lnTo>
                    <a:pt x="20" y="0"/>
                  </a:lnTo>
                  <a:cubicBezTo>
                    <a:pt x="12" y="2"/>
                    <a:pt x="11" y="2"/>
                    <a:pt x="3" y="3"/>
                  </a:cubicBezTo>
                  <a:lnTo>
                    <a:pt x="3" y="5"/>
                  </a:lnTo>
                  <a:cubicBezTo>
                    <a:pt x="6" y="5"/>
                    <a:pt x="6" y="5"/>
                    <a:pt x="7" y="5"/>
                  </a:cubicBezTo>
                  <a:cubicBezTo>
                    <a:pt x="9" y="5"/>
                    <a:pt x="11" y="6"/>
                    <a:pt x="11" y="7"/>
                  </a:cubicBezTo>
                  <a:cubicBezTo>
                    <a:pt x="11" y="9"/>
                    <a:pt x="11" y="9"/>
                    <a:pt x="9" y="16"/>
                  </a:cubicBezTo>
                  <a:lnTo>
                    <a:pt x="0" y="46"/>
                  </a:lnTo>
                  <a:lnTo>
                    <a:pt x="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7" name="Freeform 118">
              <a:extLst>
                <a:ext uri="{FF2B5EF4-FFF2-40B4-BE49-F238E27FC236}">
                  <a16:creationId xmlns:a16="http://schemas.microsoft.com/office/drawing/2014/main" id="{40D4926C-BB58-45A1-889A-65C4B9EA5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1472"/>
              <a:ext cx="45" cy="62"/>
            </a:xfrm>
            <a:custGeom>
              <a:avLst/>
              <a:gdLst>
                <a:gd name="T0" fmla="*/ 47 w 51"/>
                <a:gd name="T1" fmla="*/ 21 h 71"/>
                <a:gd name="T2" fmla="*/ 47 w 51"/>
                <a:gd name="T3" fmla="*/ 21 h 71"/>
                <a:gd name="T4" fmla="*/ 51 w 51"/>
                <a:gd name="T5" fmla="*/ 0 h 71"/>
                <a:gd name="T6" fmla="*/ 49 w 51"/>
                <a:gd name="T7" fmla="*/ 0 h 71"/>
                <a:gd name="T8" fmla="*/ 44 w 51"/>
                <a:gd name="T9" fmla="*/ 3 h 71"/>
                <a:gd name="T10" fmla="*/ 40 w 51"/>
                <a:gd name="T11" fmla="*/ 2 h 71"/>
                <a:gd name="T12" fmla="*/ 31 w 51"/>
                <a:gd name="T13" fmla="*/ 0 h 71"/>
                <a:gd name="T14" fmla="*/ 12 w 51"/>
                <a:gd name="T15" fmla="*/ 18 h 71"/>
                <a:gd name="T16" fmla="*/ 20 w 51"/>
                <a:gd name="T17" fmla="*/ 33 h 71"/>
                <a:gd name="T18" fmla="*/ 24 w 51"/>
                <a:gd name="T19" fmla="*/ 37 h 71"/>
                <a:gd name="T20" fmla="*/ 28 w 51"/>
                <a:gd name="T21" fmla="*/ 42 h 71"/>
                <a:gd name="T22" fmla="*/ 34 w 51"/>
                <a:gd name="T23" fmla="*/ 54 h 71"/>
                <a:gd name="T24" fmla="*/ 21 w 51"/>
                <a:gd name="T25" fmla="*/ 68 h 71"/>
                <a:gd name="T26" fmla="*/ 6 w 51"/>
                <a:gd name="T27" fmla="*/ 51 h 71"/>
                <a:gd name="T28" fmla="*/ 6 w 51"/>
                <a:gd name="T29" fmla="*/ 48 h 71"/>
                <a:gd name="T30" fmla="*/ 4 w 51"/>
                <a:gd name="T31" fmla="*/ 48 h 71"/>
                <a:gd name="T32" fmla="*/ 0 w 51"/>
                <a:gd name="T33" fmla="*/ 71 h 71"/>
                <a:gd name="T34" fmla="*/ 2 w 51"/>
                <a:gd name="T35" fmla="*/ 71 h 71"/>
                <a:gd name="T36" fmla="*/ 6 w 51"/>
                <a:gd name="T37" fmla="*/ 68 h 71"/>
                <a:gd name="T38" fmla="*/ 12 w 51"/>
                <a:gd name="T39" fmla="*/ 69 h 71"/>
                <a:gd name="T40" fmla="*/ 22 w 51"/>
                <a:gd name="T41" fmla="*/ 71 h 71"/>
                <a:gd name="T42" fmla="*/ 43 w 51"/>
                <a:gd name="T43" fmla="*/ 51 h 71"/>
                <a:gd name="T44" fmla="*/ 32 w 51"/>
                <a:gd name="T45" fmla="*/ 30 h 71"/>
                <a:gd name="T46" fmla="*/ 21 w 51"/>
                <a:gd name="T47" fmla="*/ 14 h 71"/>
                <a:gd name="T48" fmla="*/ 33 w 51"/>
                <a:gd name="T49" fmla="*/ 4 h 71"/>
                <a:gd name="T50" fmla="*/ 42 w 51"/>
                <a:gd name="T51" fmla="*/ 8 h 71"/>
                <a:gd name="T52" fmla="*/ 45 w 51"/>
                <a:gd name="T53" fmla="*/ 21 h 71"/>
                <a:gd name="T54" fmla="*/ 47 w 51"/>
                <a:gd name="T55" fmla="*/ 2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71">
                  <a:moveTo>
                    <a:pt x="47" y="21"/>
                  </a:moveTo>
                  <a:lnTo>
                    <a:pt x="47" y="21"/>
                  </a:lnTo>
                  <a:lnTo>
                    <a:pt x="51" y="0"/>
                  </a:lnTo>
                  <a:lnTo>
                    <a:pt x="49" y="0"/>
                  </a:lnTo>
                  <a:cubicBezTo>
                    <a:pt x="48" y="2"/>
                    <a:pt x="47" y="3"/>
                    <a:pt x="44" y="3"/>
                  </a:cubicBezTo>
                  <a:cubicBezTo>
                    <a:pt x="43" y="3"/>
                    <a:pt x="42" y="3"/>
                    <a:pt x="40" y="2"/>
                  </a:cubicBezTo>
                  <a:cubicBezTo>
                    <a:pt x="37" y="1"/>
                    <a:pt x="34" y="0"/>
                    <a:pt x="31" y="0"/>
                  </a:cubicBezTo>
                  <a:cubicBezTo>
                    <a:pt x="20" y="0"/>
                    <a:pt x="12" y="7"/>
                    <a:pt x="12" y="18"/>
                  </a:cubicBezTo>
                  <a:cubicBezTo>
                    <a:pt x="12" y="23"/>
                    <a:pt x="14" y="26"/>
                    <a:pt x="20" y="33"/>
                  </a:cubicBezTo>
                  <a:cubicBezTo>
                    <a:pt x="21" y="34"/>
                    <a:pt x="22" y="35"/>
                    <a:pt x="24" y="37"/>
                  </a:cubicBezTo>
                  <a:cubicBezTo>
                    <a:pt x="26" y="39"/>
                    <a:pt x="27" y="41"/>
                    <a:pt x="28" y="42"/>
                  </a:cubicBezTo>
                  <a:cubicBezTo>
                    <a:pt x="33" y="47"/>
                    <a:pt x="34" y="49"/>
                    <a:pt x="34" y="54"/>
                  </a:cubicBezTo>
                  <a:cubicBezTo>
                    <a:pt x="34" y="62"/>
                    <a:pt x="29" y="68"/>
                    <a:pt x="21" y="68"/>
                  </a:cubicBezTo>
                  <a:cubicBezTo>
                    <a:pt x="12" y="68"/>
                    <a:pt x="6" y="60"/>
                    <a:pt x="6" y="51"/>
                  </a:cubicBezTo>
                  <a:cubicBezTo>
                    <a:pt x="6" y="50"/>
                    <a:pt x="6" y="49"/>
                    <a:pt x="6" y="48"/>
                  </a:cubicBezTo>
                  <a:lnTo>
                    <a:pt x="4" y="48"/>
                  </a:lnTo>
                  <a:lnTo>
                    <a:pt x="0" y="71"/>
                  </a:lnTo>
                  <a:lnTo>
                    <a:pt x="2" y="71"/>
                  </a:lnTo>
                  <a:cubicBezTo>
                    <a:pt x="3" y="69"/>
                    <a:pt x="4" y="68"/>
                    <a:pt x="6" y="68"/>
                  </a:cubicBezTo>
                  <a:cubicBezTo>
                    <a:pt x="7" y="68"/>
                    <a:pt x="9" y="68"/>
                    <a:pt x="12" y="69"/>
                  </a:cubicBezTo>
                  <a:cubicBezTo>
                    <a:pt x="16" y="71"/>
                    <a:pt x="19" y="71"/>
                    <a:pt x="22" y="71"/>
                  </a:cubicBezTo>
                  <a:cubicBezTo>
                    <a:pt x="34" y="71"/>
                    <a:pt x="43" y="62"/>
                    <a:pt x="43" y="51"/>
                  </a:cubicBezTo>
                  <a:cubicBezTo>
                    <a:pt x="43" y="44"/>
                    <a:pt x="41" y="40"/>
                    <a:pt x="32" y="30"/>
                  </a:cubicBezTo>
                  <a:cubicBezTo>
                    <a:pt x="22" y="21"/>
                    <a:pt x="21" y="19"/>
                    <a:pt x="21" y="14"/>
                  </a:cubicBezTo>
                  <a:cubicBezTo>
                    <a:pt x="21" y="8"/>
                    <a:pt x="26" y="4"/>
                    <a:pt x="33" y="4"/>
                  </a:cubicBezTo>
                  <a:cubicBezTo>
                    <a:pt x="37" y="4"/>
                    <a:pt x="40" y="5"/>
                    <a:pt x="42" y="8"/>
                  </a:cubicBezTo>
                  <a:cubicBezTo>
                    <a:pt x="44" y="10"/>
                    <a:pt x="45" y="14"/>
                    <a:pt x="45" y="21"/>
                  </a:cubicBez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8" name="Freeform 119">
              <a:extLst>
                <a:ext uri="{FF2B5EF4-FFF2-40B4-BE49-F238E27FC236}">
                  <a16:creationId xmlns:a16="http://schemas.microsoft.com/office/drawing/2014/main" id="{D89CDF9B-BF27-4234-AD8F-986E508FF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5" y="1493"/>
              <a:ext cx="50" cy="59"/>
            </a:xfrm>
            <a:custGeom>
              <a:avLst/>
              <a:gdLst>
                <a:gd name="T0" fmla="*/ 14 w 57"/>
                <a:gd name="T1" fmla="*/ 4 h 67"/>
                <a:gd name="T2" fmla="*/ 14 w 57"/>
                <a:gd name="T3" fmla="*/ 4 h 67"/>
                <a:gd name="T4" fmla="*/ 16 w 57"/>
                <a:gd name="T5" fmla="*/ 4 h 67"/>
                <a:gd name="T6" fmla="*/ 16 w 57"/>
                <a:gd name="T7" fmla="*/ 3 h 67"/>
                <a:gd name="T8" fmla="*/ 20 w 57"/>
                <a:gd name="T9" fmla="*/ 6 h 67"/>
                <a:gd name="T10" fmla="*/ 13 w 57"/>
                <a:gd name="T11" fmla="*/ 36 h 67"/>
                <a:gd name="T12" fmla="*/ 7 w 57"/>
                <a:gd name="T13" fmla="*/ 59 h 67"/>
                <a:gd name="T14" fmla="*/ 0 w 57"/>
                <a:gd name="T15" fmla="*/ 65 h 67"/>
                <a:gd name="T16" fmla="*/ 0 w 57"/>
                <a:gd name="T17" fmla="*/ 67 h 67"/>
                <a:gd name="T18" fmla="*/ 21 w 57"/>
                <a:gd name="T19" fmla="*/ 67 h 67"/>
                <a:gd name="T20" fmla="*/ 21 w 57"/>
                <a:gd name="T21" fmla="*/ 65 h 67"/>
                <a:gd name="T22" fmla="*/ 15 w 57"/>
                <a:gd name="T23" fmla="*/ 62 h 67"/>
                <a:gd name="T24" fmla="*/ 18 w 57"/>
                <a:gd name="T25" fmla="*/ 45 h 67"/>
                <a:gd name="T26" fmla="*/ 25 w 57"/>
                <a:gd name="T27" fmla="*/ 47 h 67"/>
                <a:gd name="T28" fmla="*/ 57 w 57"/>
                <a:gd name="T29" fmla="*/ 13 h 67"/>
                <a:gd name="T30" fmla="*/ 45 w 57"/>
                <a:gd name="T31" fmla="*/ 0 h 67"/>
                <a:gd name="T32" fmla="*/ 27 w 57"/>
                <a:gd name="T33" fmla="*/ 11 h 67"/>
                <a:gd name="T34" fmla="*/ 30 w 57"/>
                <a:gd name="T35" fmla="*/ 1 h 67"/>
                <a:gd name="T36" fmla="*/ 30 w 57"/>
                <a:gd name="T37" fmla="*/ 0 h 67"/>
                <a:gd name="T38" fmla="*/ 30 w 57"/>
                <a:gd name="T39" fmla="*/ 0 h 67"/>
                <a:gd name="T40" fmla="*/ 30 w 57"/>
                <a:gd name="T41" fmla="*/ 0 h 67"/>
                <a:gd name="T42" fmla="*/ 30 w 57"/>
                <a:gd name="T43" fmla="*/ 0 h 67"/>
                <a:gd name="T44" fmla="*/ 29 w 57"/>
                <a:gd name="T45" fmla="*/ 0 h 67"/>
                <a:gd name="T46" fmla="*/ 13 w 57"/>
                <a:gd name="T47" fmla="*/ 2 h 67"/>
                <a:gd name="T48" fmla="*/ 14 w 57"/>
                <a:gd name="T49" fmla="*/ 4 h 67"/>
                <a:gd name="T50" fmla="*/ 41 w 57"/>
                <a:gd name="T51" fmla="*/ 4 h 67"/>
                <a:gd name="T52" fmla="*/ 41 w 57"/>
                <a:gd name="T53" fmla="*/ 4 h 67"/>
                <a:gd name="T54" fmla="*/ 47 w 57"/>
                <a:gd name="T55" fmla="*/ 13 h 67"/>
                <a:gd name="T56" fmla="*/ 40 w 57"/>
                <a:gd name="T57" fmla="*/ 35 h 67"/>
                <a:gd name="T58" fmla="*/ 25 w 57"/>
                <a:gd name="T59" fmla="*/ 45 h 67"/>
                <a:gd name="T60" fmla="*/ 20 w 57"/>
                <a:gd name="T61" fmla="*/ 41 h 67"/>
                <a:gd name="T62" fmla="*/ 27 w 57"/>
                <a:gd name="T63" fmla="*/ 16 h 67"/>
                <a:gd name="T64" fmla="*/ 41 w 57"/>
                <a:gd name="T65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67">
                  <a:moveTo>
                    <a:pt x="14" y="4"/>
                  </a:moveTo>
                  <a:lnTo>
                    <a:pt x="14" y="4"/>
                  </a:lnTo>
                  <a:lnTo>
                    <a:pt x="16" y="4"/>
                  </a:lnTo>
                  <a:cubicBezTo>
                    <a:pt x="16" y="4"/>
                    <a:pt x="16" y="4"/>
                    <a:pt x="16" y="3"/>
                  </a:cubicBezTo>
                  <a:cubicBezTo>
                    <a:pt x="18" y="3"/>
                    <a:pt x="20" y="5"/>
                    <a:pt x="20" y="6"/>
                  </a:cubicBezTo>
                  <a:cubicBezTo>
                    <a:pt x="20" y="7"/>
                    <a:pt x="17" y="22"/>
                    <a:pt x="13" y="36"/>
                  </a:cubicBezTo>
                  <a:cubicBezTo>
                    <a:pt x="10" y="46"/>
                    <a:pt x="8" y="56"/>
                    <a:pt x="7" y="59"/>
                  </a:cubicBezTo>
                  <a:cubicBezTo>
                    <a:pt x="6" y="64"/>
                    <a:pt x="4" y="65"/>
                    <a:pt x="0" y="65"/>
                  </a:cubicBezTo>
                  <a:lnTo>
                    <a:pt x="0" y="67"/>
                  </a:lnTo>
                  <a:lnTo>
                    <a:pt x="21" y="67"/>
                  </a:lnTo>
                  <a:lnTo>
                    <a:pt x="21" y="65"/>
                  </a:lnTo>
                  <a:cubicBezTo>
                    <a:pt x="16" y="65"/>
                    <a:pt x="15" y="64"/>
                    <a:pt x="15" y="62"/>
                  </a:cubicBezTo>
                  <a:cubicBezTo>
                    <a:pt x="15" y="61"/>
                    <a:pt x="16" y="53"/>
                    <a:pt x="18" y="45"/>
                  </a:cubicBezTo>
                  <a:cubicBezTo>
                    <a:pt x="21" y="46"/>
                    <a:pt x="23" y="47"/>
                    <a:pt x="25" y="47"/>
                  </a:cubicBezTo>
                  <a:cubicBezTo>
                    <a:pt x="41" y="47"/>
                    <a:pt x="57" y="29"/>
                    <a:pt x="57" y="13"/>
                  </a:cubicBezTo>
                  <a:cubicBezTo>
                    <a:pt x="57" y="5"/>
                    <a:pt x="52" y="0"/>
                    <a:pt x="45" y="0"/>
                  </a:cubicBezTo>
                  <a:cubicBezTo>
                    <a:pt x="38" y="0"/>
                    <a:pt x="33" y="3"/>
                    <a:pt x="27" y="11"/>
                  </a:cubicBezTo>
                  <a:lnTo>
                    <a:pt x="30" y="1"/>
                  </a:lnTo>
                  <a:lnTo>
                    <a:pt x="30" y="0"/>
                  </a:lnTo>
                  <a:cubicBezTo>
                    <a:pt x="30" y="0"/>
                    <a:pt x="30" y="0"/>
                    <a:pt x="30" y="0"/>
                  </a:cubicBezTo>
                  <a:lnTo>
                    <a:pt x="30" y="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lnTo>
                    <a:pt x="13" y="2"/>
                  </a:lnTo>
                  <a:lnTo>
                    <a:pt x="14" y="4"/>
                  </a:lnTo>
                  <a:close/>
                  <a:moveTo>
                    <a:pt x="41" y="4"/>
                  </a:moveTo>
                  <a:lnTo>
                    <a:pt x="41" y="4"/>
                  </a:lnTo>
                  <a:cubicBezTo>
                    <a:pt x="45" y="4"/>
                    <a:pt x="47" y="7"/>
                    <a:pt x="47" y="13"/>
                  </a:cubicBezTo>
                  <a:cubicBezTo>
                    <a:pt x="47" y="20"/>
                    <a:pt x="44" y="29"/>
                    <a:pt x="40" y="35"/>
                  </a:cubicBezTo>
                  <a:cubicBezTo>
                    <a:pt x="35" y="41"/>
                    <a:pt x="30" y="45"/>
                    <a:pt x="25" y="45"/>
                  </a:cubicBezTo>
                  <a:cubicBezTo>
                    <a:pt x="22" y="45"/>
                    <a:pt x="20" y="43"/>
                    <a:pt x="20" y="41"/>
                  </a:cubicBezTo>
                  <a:cubicBezTo>
                    <a:pt x="20" y="37"/>
                    <a:pt x="24" y="24"/>
                    <a:pt x="27" y="16"/>
                  </a:cubicBezTo>
                  <a:cubicBezTo>
                    <a:pt x="29" y="9"/>
                    <a:pt x="36" y="4"/>
                    <a:pt x="41" y="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9" name="Freeform 120">
              <a:extLst>
                <a:ext uri="{FF2B5EF4-FFF2-40B4-BE49-F238E27FC236}">
                  <a16:creationId xmlns:a16="http://schemas.microsoft.com/office/drawing/2014/main" id="{47B32710-8247-4D64-AC92-FDB8CA988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" y="1493"/>
              <a:ext cx="41" cy="41"/>
            </a:xfrm>
            <a:custGeom>
              <a:avLst/>
              <a:gdLst>
                <a:gd name="T0" fmla="*/ 31 w 46"/>
                <a:gd name="T1" fmla="*/ 0 h 47"/>
                <a:gd name="T2" fmla="*/ 31 w 46"/>
                <a:gd name="T3" fmla="*/ 0 h 47"/>
                <a:gd name="T4" fmla="*/ 0 w 46"/>
                <a:gd name="T5" fmla="*/ 32 h 47"/>
                <a:gd name="T6" fmla="*/ 15 w 46"/>
                <a:gd name="T7" fmla="*/ 47 h 47"/>
                <a:gd name="T8" fmla="*/ 35 w 46"/>
                <a:gd name="T9" fmla="*/ 38 h 47"/>
                <a:gd name="T10" fmla="*/ 46 w 46"/>
                <a:gd name="T11" fmla="*/ 14 h 47"/>
                <a:gd name="T12" fmla="*/ 31 w 46"/>
                <a:gd name="T13" fmla="*/ 0 h 47"/>
                <a:gd name="T14" fmla="*/ 29 w 46"/>
                <a:gd name="T15" fmla="*/ 2 h 47"/>
                <a:gd name="T16" fmla="*/ 29 w 46"/>
                <a:gd name="T17" fmla="*/ 2 h 47"/>
                <a:gd name="T18" fmla="*/ 37 w 46"/>
                <a:gd name="T19" fmla="*/ 12 h 47"/>
                <a:gd name="T20" fmla="*/ 29 w 46"/>
                <a:gd name="T21" fmla="*/ 36 h 47"/>
                <a:gd name="T22" fmla="*/ 17 w 46"/>
                <a:gd name="T23" fmla="*/ 44 h 47"/>
                <a:gd name="T24" fmla="*/ 8 w 46"/>
                <a:gd name="T25" fmla="*/ 35 h 47"/>
                <a:gd name="T26" fmla="*/ 17 w 46"/>
                <a:gd name="T27" fmla="*/ 11 h 47"/>
                <a:gd name="T28" fmla="*/ 29 w 46"/>
                <a:gd name="T2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47">
                  <a:moveTo>
                    <a:pt x="31" y="0"/>
                  </a:moveTo>
                  <a:lnTo>
                    <a:pt x="31" y="0"/>
                  </a:lnTo>
                  <a:cubicBezTo>
                    <a:pt x="15" y="0"/>
                    <a:pt x="0" y="16"/>
                    <a:pt x="0" y="32"/>
                  </a:cubicBezTo>
                  <a:cubicBezTo>
                    <a:pt x="0" y="41"/>
                    <a:pt x="5" y="47"/>
                    <a:pt x="15" y="47"/>
                  </a:cubicBezTo>
                  <a:cubicBezTo>
                    <a:pt x="22" y="47"/>
                    <a:pt x="28" y="44"/>
                    <a:pt x="35" y="38"/>
                  </a:cubicBezTo>
                  <a:cubicBezTo>
                    <a:pt x="41" y="31"/>
                    <a:pt x="46" y="22"/>
                    <a:pt x="46" y="14"/>
                  </a:cubicBezTo>
                  <a:cubicBezTo>
                    <a:pt x="46" y="6"/>
                    <a:pt x="40" y="0"/>
                    <a:pt x="31" y="0"/>
                  </a:cubicBezTo>
                  <a:close/>
                  <a:moveTo>
                    <a:pt x="29" y="2"/>
                  </a:moveTo>
                  <a:lnTo>
                    <a:pt x="29" y="2"/>
                  </a:lnTo>
                  <a:cubicBezTo>
                    <a:pt x="34" y="2"/>
                    <a:pt x="37" y="6"/>
                    <a:pt x="37" y="12"/>
                  </a:cubicBezTo>
                  <a:cubicBezTo>
                    <a:pt x="37" y="19"/>
                    <a:pt x="33" y="30"/>
                    <a:pt x="29" y="36"/>
                  </a:cubicBezTo>
                  <a:cubicBezTo>
                    <a:pt x="25" y="42"/>
                    <a:pt x="21" y="44"/>
                    <a:pt x="17" y="44"/>
                  </a:cubicBezTo>
                  <a:cubicBezTo>
                    <a:pt x="12" y="44"/>
                    <a:pt x="8" y="41"/>
                    <a:pt x="8" y="35"/>
                  </a:cubicBezTo>
                  <a:cubicBezTo>
                    <a:pt x="8" y="27"/>
                    <a:pt x="11" y="18"/>
                    <a:pt x="17" y="11"/>
                  </a:cubicBezTo>
                  <a:cubicBezTo>
                    <a:pt x="21" y="5"/>
                    <a:pt x="25" y="2"/>
                    <a:pt x="29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0" name="Freeform 121">
              <a:extLst>
                <a:ext uri="{FF2B5EF4-FFF2-40B4-BE49-F238E27FC236}">
                  <a16:creationId xmlns:a16="http://schemas.microsoft.com/office/drawing/2014/main" id="{E2B08E02-5762-4905-AF1B-4CC6B32F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93"/>
              <a:ext cx="33" cy="41"/>
            </a:xfrm>
            <a:custGeom>
              <a:avLst/>
              <a:gdLst>
                <a:gd name="T0" fmla="*/ 8 w 38"/>
                <a:gd name="T1" fmla="*/ 46 h 46"/>
                <a:gd name="T2" fmla="*/ 8 w 38"/>
                <a:gd name="T3" fmla="*/ 46 h 46"/>
                <a:gd name="T4" fmla="*/ 20 w 38"/>
                <a:gd name="T5" fmla="*/ 15 h 46"/>
                <a:gd name="T6" fmla="*/ 28 w 38"/>
                <a:gd name="T7" fmla="*/ 6 h 46"/>
                <a:gd name="T8" fmla="*/ 29 w 38"/>
                <a:gd name="T9" fmla="*/ 8 h 46"/>
                <a:gd name="T10" fmla="*/ 33 w 38"/>
                <a:gd name="T11" fmla="*/ 10 h 46"/>
                <a:gd name="T12" fmla="*/ 38 w 38"/>
                <a:gd name="T13" fmla="*/ 5 h 46"/>
                <a:gd name="T14" fmla="*/ 33 w 38"/>
                <a:gd name="T15" fmla="*/ 0 h 46"/>
                <a:gd name="T16" fmla="*/ 25 w 38"/>
                <a:gd name="T17" fmla="*/ 4 h 46"/>
                <a:gd name="T18" fmla="*/ 15 w 38"/>
                <a:gd name="T19" fmla="*/ 19 h 46"/>
                <a:gd name="T20" fmla="*/ 13 w 38"/>
                <a:gd name="T21" fmla="*/ 22 h 46"/>
                <a:gd name="T22" fmla="*/ 19 w 38"/>
                <a:gd name="T23" fmla="*/ 0 h 46"/>
                <a:gd name="T24" fmla="*/ 19 w 38"/>
                <a:gd name="T25" fmla="*/ 0 h 46"/>
                <a:gd name="T26" fmla="*/ 3 w 38"/>
                <a:gd name="T27" fmla="*/ 2 h 46"/>
                <a:gd name="T28" fmla="*/ 3 w 38"/>
                <a:gd name="T29" fmla="*/ 4 h 46"/>
                <a:gd name="T30" fmla="*/ 6 w 38"/>
                <a:gd name="T31" fmla="*/ 4 h 46"/>
                <a:gd name="T32" fmla="*/ 10 w 38"/>
                <a:gd name="T33" fmla="*/ 7 h 46"/>
                <a:gd name="T34" fmla="*/ 8 w 38"/>
                <a:gd name="T35" fmla="*/ 15 h 46"/>
                <a:gd name="T36" fmla="*/ 0 w 38"/>
                <a:gd name="T37" fmla="*/ 46 h 46"/>
                <a:gd name="T38" fmla="*/ 8 w 38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6">
                  <a:moveTo>
                    <a:pt x="8" y="46"/>
                  </a:moveTo>
                  <a:lnTo>
                    <a:pt x="8" y="46"/>
                  </a:lnTo>
                  <a:cubicBezTo>
                    <a:pt x="13" y="28"/>
                    <a:pt x="15" y="23"/>
                    <a:pt x="20" y="15"/>
                  </a:cubicBezTo>
                  <a:cubicBezTo>
                    <a:pt x="23" y="10"/>
                    <a:pt x="26" y="6"/>
                    <a:pt x="28" y="6"/>
                  </a:cubicBezTo>
                  <a:cubicBezTo>
                    <a:pt x="28" y="6"/>
                    <a:pt x="29" y="7"/>
                    <a:pt x="29" y="8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6" y="10"/>
                    <a:pt x="38" y="8"/>
                    <a:pt x="38" y="5"/>
                  </a:cubicBezTo>
                  <a:cubicBezTo>
                    <a:pt x="38" y="2"/>
                    <a:pt x="36" y="0"/>
                    <a:pt x="33" y="0"/>
                  </a:cubicBezTo>
                  <a:cubicBezTo>
                    <a:pt x="31" y="0"/>
                    <a:pt x="28" y="1"/>
                    <a:pt x="25" y="4"/>
                  </a:cubicBezTo>
                  <a:cubicBezTo>
                    <a:pt x="21" y="8"/>
                    <a:pt x="17" y="15"/>
                    <a:pt x="15" y="19"/>
                  </a:cubicBezTo>
                  <a:lnTo>
                    <a:pt x="13" y="22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11" y="1"/>
                    <a:pt x="10" y="1"/>
                    <a:pt x="3" y="2"/>
                  </a:cubicBezTo>
                  <a:lnTo>
                    <a:pt x="3" y="4"/>
                  </a:lnTo>
                  <a:cubicBezTo>
                    <a:pt x="5" y="4"/>
                    <a:pt x="5" y="4"/>
                    <a:pt x="6" y="4"/>
                  </a:cubicBezTo>
                  <a:cubicBezTo>
                    <a:pt x="8" y="4"/>
                    <a:pt x="10" y="5"/>
                    <a:pt x="10" y="7"/>
                  </a:cubicBezTo>
                  <a:cubicBezTo>
                    <a:pt x="10" y="8"/>
                    <a:pt x="10" y="8"/>
                    <a:pt x="8" y="15"/>
                  </a:cubicBezTo>
                  <a:lnTo>
                    <a:pt x="0" y="46"/>
                  </a:lnTo>
                  <a:lnTo>
                    <a:pt x="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1" name="Freeform 122">
              <a:extLst>
                <a:ext uri="{FF2B5EF4-FFF2-40B4-BE49-F238E27FC236}">
                  <a16:creationId xmlns:a16="http://schemas.microsoft.com/office/drawing/2014/main" id="{0E123249-83AE-46FC-9994-D245A2F9B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1483"/>
              <a:ext cx="24" cy="51"/>
            </a:xfrm>
            <a:custGeom>
              <a:avLst/>
              <a:gdLst>
                <a:gd name="T0" fmla="*/ 27 w 27"/>
                <a:gd name="T1" fmla="*/ 12 h 58"/>
                <a:gd name="T2" fmla="*/ 27 w 27"/>
                <a:gd name="T3" fmla="*/ 12 h 58"/>
                <a:gd name="T4" fmla="*/ 19 w 27"/>
                <a:gd name="T5" fmla="*/ 12 h 58"/>
                <a:gd name="T6" fmla="*/ 22 w 27"/>
                <a:gd name="T7" fmla="*/ 1 h 58"/>
                <a:gd name="T8" fmla="*/ 22 w 27"/>
                <a:gd name="T9" fmla="*/ 1 h 58"/>
                <a:gd name="T10" fmla="*/ 21 w 27"/>
                <a:gd name="T11" fmla="*/ 0 h 58"/>
                <a:gd name="T12" fmla="*/ 20 w 27"/>
                <a:gd name="T13" fmla="*/ 1 h 58"/>
                <a:gd name="T14" fmla="*/ 6 w 27"/>
                <a:gd name="T15" fmla="*/ 12 h 58"/>
                <a:gd name="T16" fmla="*/ 2 w 27"/>
                <a:gd name="T17" fmla="*/ 15 h 58"/>
                <a:gd name="T18" fmla="*/ 3 w 27"/>
                <a:gd name="T19" fmla="*/ 15 h 58"/>
                <a:gd name="T20" fmla="*/ 10 w 27"/>
                <a:gd name="T21" fmla="*/ 15 h 58"/>
                <a:gd name="T22" fmla="*/ 3 w 27"/>
                <a:gd name="T23" fmla="*/ 44 h 58"/>
                <a:gd name="T24" fmla="*/ 2 w 27"/>
                <a:gd name="T25" fmla="*/ 46 h 58"/>
                <a:gd name="T26" fmla="*/ 0 w 27"/>
                <a:gd name="T27" fmla="*/ 54 h 58"/>
                <a:gd name="T28" fmla="*/ 5 w 27"/>
                <a:gd name="T29" fmla="*/ 58 h 58"/>
                <a:gd name="T30" fmla="*/ 20 w 27"/>
                <a:gd name="T31" fmla="*/ 45 h 58"/>
                <a:gd name="T32" fmla="*/ 19 w 27"/>
                <a:gd name="T33" fmla="*/ 44 h 58"/>
                <a:gd name="T34" fmla="*/ 10 w 27"/>
                <a:gd name="T35" fmla="*/ 53 h 58"/>
                <a:gd name="T36" fmla="*/ 9 w 27"/>
                <a:gd name="T37" fmla="*/ 51 h 58"/>
                <a:gd name="T38" fmla="*/ 9 w 27"/>
                <a:gd name="T39" fmla="*/ 50 h 58"/>
                <a:gd name="T40" fmla="*/ 18 w 27"/>
                <a:gd name="T41" fmla="*/ 15 h 58"/>
                <a:gd name="T42" fmla="*/ 27 w 27"/>
                <a:gd name="T43" fmla="*/ 15 h 58"/>
                <a:gd name="T44" fmla="*/ 27 w 27"/>
                <a:gd name="T45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58">
                  <a:moveTo>
                    <a:pt x="27" y="12"/>
                  </a:moveTo>
                  <a:lnTo>
                    <a:pt x="27" y="12"/>
                  </a:lnTo>
                  <a:lnTo>
                    <a:pt x="19" y="12"/>
                  </a:lnTo>
                  <a:lnTo>
                    <a:pt x="22" y="1"/>
                  </a:ln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6" y="6"/>
                    <a:pt x="9" y="11"/>
                    <a:pt x="6" y="12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lnTo>
                    <a:pt x="10" y="15"/>
                  </a:lnTo>
                  <a:lnTo>
                    <a:pt x="3" y="44"/>
                  </a:lnTo>
                  <a:cubicBezTo>
                    <a:pt x="3" y="45"/>
                    <a:pt x="2" y="45"/>
                    <a:pt x="2" y="46"/>
                  </a:cubicBezTo>
                  <a:cubicBezTo>
                    <a:pt x="1" y="49"/>
                    <a:pt x="0" y="53"/>
                    <a:pt x="0" y="54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4" y="55"/>
                    <a:pt x="20" y="45"/>
                  </a:cubicBezTo>
                  <a:lnTo>
                    <a:pt x="19" y="44"/>
                  </a:lnTo>
                  <a:cubicBezTo>
                    <a:pt x="14" y="51"/>
                    <a:pt x="12" y="53"/>
                    <a:pt x="10" y="53"/>
                  </a:cubicBezTo>
                  <a:cubicBezTo>
                    <a:pt x="9" y="53"/>
                    <a:pt x="9" y="52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lnTo>
                    <a:pt x="18" y="15"/>
                  </a:lnTo>
                  <a:lnTo>
                    <a:pt x="27" y="15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2" name="Freeform 123">
              <a:extLst>
                <a:ext uri="{FF2B5EF4-FFF2-40B4-BE49-F238E27FC236}">
                  <a16:creationId xmlns:a16="http://schemas.microsoft.com/office/drawing/2014/main" id="{6D25A5F7-D4CF-40B7-AE7C-E07EEFFEC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" y="1493"/>
              <a:ext cx="33" cy="41"/>
            </a:xfrm>
            <a:custGeom>
              <a:avLst/>
              <a:gdLst>
                <a:gd name="T0" fmla="*/ 2 w 37"/>
                <a:gd name="T1" fmla="*/ 30 h 47"/>
                <a:gd name="T2" fmla="*/ 2 w 37"/>
                <a:gd name="T3" fmla="*/ 30 h 47"/>
                <a:gd name="T4" fmla="*/ 0 w 37"/>
                <a:gd name="T5" fmla="*/ 47 h 47"/>
                <a:gd name="T6" fmla="*/ 2 w 37"/>
                <a:gd name="T7" fmla="*/ 47 h 47"/>
                <a:gd name="T8" fmla="*/ 4 w 37"/>
                <a:gd name="T9" fmla="*/ 45 h 47"/>
                <a:gd name="T10" fmla="*/ 9 w 37"/>
                <a:gd name="T11" fmla="*/ 46 h 47"/>
                <a:gd name="T12" fmla="*/ 15 w 37"/>
                <a:gd name="T13" fmla="*/ 47 h 47"/>
                <a:gd name="T14" fmla="*/ 30 w 37"/>
                <a:gd name="T15" fmla="*/ 33 h 47"/>
                <a:gd name="T16" fmla="*/ 23 w 37"/>
                <a:gd name="T17" fmla="*/ 19 h 47"/>
                <a:gd name="T18" fmla="*/ 17 w 37"/>
                <a:gd name="T19" fmla="*/ 8 h 47"/>
                <a:gd name="T20" fmla="*/ 23 w 37"/>
                <a:gd name="T21" fmla="*/ 2 h 47"/>
                <a:gd name="T22" fmla="*/ 33 w 37"/>
                <a:gd name="T23" fmla="*/ 14 h 47"/>
                <a:gd name="T24" fmla="*/ 34 w 37"/>
                <a:gd name="T25" fmla="*/ 14 h 47"/>
                <a:gd name="T26" fmla="*/ 37 w 37"/>
                <a:gd name="T27" fmla="*/ 0 h 47"/>
                <a:gd name="T28" fmla="*/ 35 w 37"/>
                <a:gd name="T29" fmla="*/ 0 h 47"/>
                <a:gd name="T30" fmla="*/ 32 w 37"/>
                <a:gd name="T31" fmla="*/ 1 h 47"/>
                <a:gd name="T32" fmla="*/ 28 w 37"/>
                <a:gd name="T33" fmla="*/ 1 h 47"/>
                <a:gd name="T34" fmla="*/ 22 w 37"/>
                <a:gd name="T35" fmla="*/ 0 h 47"/>
                <a:gd name="T36" fmla="*/ 10 w 37"/>
                <a:gd name="T37" fmla="*/ 11 h 47"/>
                <a:gd name="T38" fmla="*/ 16 w 37"/>
                <a:gd name="T39" fmla="*/ 25 h 47"/>
                <a:gd name="T40" fmla="*/ 22 w 37"/>
                <a:gd name="T41" fmla="*/ 36 h 47"/>
                <a:gd name="T42" fmla="*/ 15 w 37"/>
                <a:gd name="T43" fmla="*/ 44 h 47"/>
                <a:gd name="T44" fmla="*/ 4 w 37"/>
                <a:gd name="T45" fmla="*/ 30 h 47"/>
                <a:gd name="T46" fmla="*/ 2 w 37"/>
                <a:gd name="T47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47">
                  <a:moveTo>
                    <a:pt x="2" y="30"/>
                  </a:moveTo>
                  <a:lnTo>
                    <a:pt x="2" y="30"/>
                  </a:lnTo>
                  <a:lnTo>
                    <a:pt x="0" y="47"/>
                  </a:lnTo>
                  <a:lnTo>
                    <a:pt x="2" y="47"/>
                  </a:ln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9" y="46"/>
                  </a:cubicBezTo>
                  <a:cubicBezTo>
                    <a:pt x="12" y="46"/>
                    <a:pt x="13" y="47"/>
                    <a:pt x="15" y="47"/>
                  </a:cubicBezTo>
                  <a:cubicBezTo>
                    <a:pt x="24" y="47"/>
                    <a:pt x="30" y="41"/>
                    <a:pt x="30" y="33"/>
                  </a:cubicBezTo>
                  <a:cubicBezTo>
                    <a:pt x="30" y="29"/>
                    <a:pt x="28" y="25"/>
                    <a:pt x="23" y="19"/>
                  </a:cubicBezTo>
                  <a:cubicBezTo>
                    <a:pt x="19" y="14"/>
                    <a:pt x="17" y="10"/>
                    <a:pt x="17" y="8"/>
                  </a:cubicBezTo>
                  <a:cubicBezTo>
                    <a:pt x="17" y="4"/>
                    <a:pt x="20" y="2"/>
                    <a:pt x="23" y="2"/>
                  </a:cubicBezTo>
                  <a:cubicBezTo>
                    <a:pt x="29" y="2"/>
                    <a:pt x="32" y="6"/>
                    <a:pt x="33" y="14"/>
                  </a:cubicBezTo>
                  <a:lnTo>
                    <a:pt x="34" y="14"/>
                  </a:lnTo>
                  <a:lnTo>
                    <a:pt x="37" y="0"/>
                  </a:lnTo>
                  <a:lnTo>
                    <a:pt x="35" y="0"/>
                  </a:lnTo>
                  <a:cubicBezTo>
                    <a:pt x="34" y="1"/>
                    <a:pt x="33" y="1"/>
                    <a:pt x="32" y="1"/>
                  </a:cubicBezTo>
                  <a:cubicBezTo>
                    <a:pt x="31" y="1"/>
                    <a:pt x="30" y="1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5" y="0"/>
                    <a:pt x="10" y="4"/>
                    <a:pt x="10" y="11"/>
                  </a:cubicBezTo>
                  <a:cubicBezTo>
                    <a:pt x="10" y="14"/>
                    <a:pt x="12" y="19"/>
                    <a:pt x="16" y="25"/>
                  </a:cubicBezTo>
                  <a:cubicBezTo>
                    <a:pt x="20" y="30"/>
                    <a:pt x="22" y="33"/>
                    <a:pt x="22" y="36"/>
                  </a:cubicBezTo>
                  <a:cubicBezTo>
                    <a:pt x="22" y="41"/>
                    <a:pt x="19" y="44"/>
                    <a:pt x="15" y="44"/>
                  </a:cubicBezTo>
                  <a:cubicBezTo>
                    <a:pt x="9" y="44"/>
                    <a:pt x="6" y="40"/>
                    <a:pt x="4" y="30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3" name="Freeform 124">
              <a:extLst>
                <a:ext uri="{FF2B5EF4-FFF2-40B4-BE49-F238E27FC236}">
                  <a16:creationId xmlns:a16="http://schemas.microsoft.com/office/drawing/2014/main" id="{4A62E950-17B2-4E84-8474-814CE3A2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1493"/>
              <a:ext cx="36" cy="41"/>
            </a:xfrm>
            <a:custGeom>
              <a:avLst/>
              <a:gdLst>
                <a:gd name="T0" fmla="*/ 33 w 41"/>
                <a:gd name="T1" fmla="*/ 35 h 47"/>
                <a:gd name="T2" fmla="*/ 33 w 41"/>
                <a:gd name="T3" fmla="*/ 35 h 47"/>
                <a:gd name="T4" fmla="*/ 19 w 41"/>
                <a:gd name="T5" fmla="*/ 43 h 47"/>
                <a:gd name="T6" fmla="*/ 9 w 41"/>
                <a:gd name="T7" fmla="*/ 31 h 47"/>
                <a:gd name="T8" fmla="*/ 19 w 41"/>
                <a:gd name="T9" fmla="*/ 7 h 47"/>
                <a:gd name="T10" fmla="*/ 30 w 41"/>
                <a:gd name="T11" fmla="*/ 2 h 47"/>
                <a:gd name="T12" fmla="*/ 34 w 41"/>
                <a:gd name="T13" fmla="*/ 4 h 47"/>
                <a:gd name="T14" fmla="*/ 33 w 41"/>
                <a:gd name="T15" fmla="*/ 6 h 47"/>
                <a:gd name="T16" fmla="*/ 32 w 41"/>
                <a:gd name="T17" fmla="*/ 9 h 47"/>
                <a:gd name="T18" fmla="*/ 36 w 41"/>
                <a:gd name="T19" fmla="*/ 13 h 47"/>
                <a:gd name="T20" fmla="*/ 41 w 41"/>
                <a:gd name="T21" fmla="*/ 8 h 47"/>
                <a:gd name="T22" fmla="*/ 30 w 41"/>
                <a:gd name="T23" fmla="*/ 0 h 47"/>
                <a:gd name="T24" fmla="*/ 0 w 41"/>
                <a:gd name="T25" fmla="*/ 31 h 47"/>
                <a:gd name="T26" fmla="*/ 15 w 41"/>
                <a:gd name="T27" fmla="*/ 47 h 47"/>
                <a:gd name="T28" fmla="*/ 35 w 41"/>
                <a:gd name="T29" fmla="*/ 36 h 47"/>
                <a:gd name="T30" fmla="*/ 33 w 41"/>
                <a:gd name="T31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47">
                  <a:moveTo>
                    <a:pt x="33" y="35"/>
                  </a:moveTo>
                  <a:lnTo>
                    <a:pt x="33" y="35"/>
                  </a:lnTo>
                  <a:cubicBezTo>
                    <a:pt x="28" y="41"/>
                    <a:pt x="24" y="43"/>
                    <a:pt x="19" y="43"/>
                  </a:cubicBezTo>
                  <a:cubicBezTo>
                    <a:pt x="13" y="43"/>
                    <a:pt x="9" y="38"/>
                    <a:pt x="9" y="31"/>
                  </a:cubicBezTo>
                  <a:cubicBezTo>
                    <a:pt x="9" y="22"/>
                    <a:pt x="13" y="13"/>
                    <a:pt x="19" y="7"/>
                  </a:cubicBezTo>
                  <a:cubicBezTo>
                    <a:pt x="22" y="4"/>
                    <a:pt x="26" y="2"/>
                    <a:pt x="30" y="2"/>
                  </a:cubicBezTo>
                  <a:cubicBezTo>
                    <a:pt x="32" y="2"/>
                    <a:pt x="34" y="3"/>
                    <a:pt x="34" y="4"/>
                  </a:cubicBezTo>
                  <a:cubicBezTo>
                    <a:pt x="34" y="4"/>
                    <a:pt x="34" y="5"/>
                    <a:pt x="33" y="6"/>
                  </a:cubicBezTo>
                  <a:cubicBezTo>
                    <a:pt x="32" y="7"/>
                    <a:pt x="32" y="8"/>
                    <a:pt x="32" y="9"/>
                  </a:cubicBezTo>
                  <a:cubicBezTo>
                    <a:pt x="32" y="11"/>
                    <a:pt x="34" y="13"/>
                    <a:pt x="36" y="13"/>
                  </a:cubicBezTo>
                  <a:cubicBezTo>
                    <a:pt x="39" y="13"/>
                    <a:pt x="41" y="11"/>
                    <a:pt x="41" y="8"/>
                  </a:cubicBezTo>
                  <a:cubicBezTo>
                    <a:pt x="41" y="3"/>
                    <a:pt x="37" y="0"/>
                    <a:pt x="30" y="0"/>
                  </a:cubicBezTo>
                  <a:cubicBezTo>
                    <a:pt x="15" y="0"/>
                    <a:pt x="0" y="15"/>
                    <a:pt x="0" y="31"/>
                  </a:cubicBezTo>
                  <a:cubicBezTo>
                    <a:pt x="0" y="41"/>
                    <a:pt x="6" y="47"/>
                    <a:pt x="15" y="47"/>
                  </a:cubicBezTo>
                  <a:cubicBezTo>
                    <a:pt x="23" y="47"/>
                    <a:pt x="29" y="43"/>
                    <a:pt x="35" y="36"/>
                  </a:cubicBez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4" name="Freeform 125">
              <a:extLst>
                <a:ext uri="{FF2B5EF4-FFF2-40B4-BE49-F238E27FC236}">
                  <a16:creationId xmlns:a16="http://schemas.microsoft.com/office/drawing/2014/main" id="{B873098C-C7A0-47E2-A290-AECC4E086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5" y="1493"/>
              <a:ext cx="43" cy="41"/>
            </a:xfrm>
            <a:custGeom>
              <a:avLst/>
              <a:gdLst>
                <a:gd name="T0" fmla="*/ 47 w 48"/>
                <a:gd name="T1" fmla="*/ 34 h 47"/>
                <a:gd name="T2" fmla="*/ 47 w 48"/>
                <a:gd name="T3" fmla="*/ 34 h 47"/>
                <a:gd name="T4" fmla="*/ 44 w 48"/>
                <a:gd name="T5" fmla="*/ 37 h 47"/>
                <a:gd name="T6" fmla="*/ 38 w 48"/>
                <a:gd name="T7" fmla="*/ 41 h 47"/>
                <a:gd name="T8" fmla="*/ 37 w 48"/>
                <a:gd name="T9" fmla="*/ 40 h 47"/>
                <a:gd name="T10" fmla="*/ 46 w 48"/>
                <a:gd name="T11" fmla="*/ 2 h 47"/>
                <a:gd name="T12" fmla="*/ 47 w 48"/>
                <a:gd name="T13" fmla="*/ 0 h 47"/>
                <a:gd name="T14" fmla="*/ 46 w 48"/>
                <a:gd name="T15" fmla="*/ 0 h 47"/>
                <a:gd name="T16" fmla="*/ 40 w 48"/>
                <a:gd name="T17" fmla="*/ 0 h 47"/>
                <a:gd name="T18" fmla="*/ 39 w 48"/>
                <a:gd name="T19" fmla="*/ 1 h 47"/>
                <a:gd name="T20" fmla="*/ 38 w 48"/>
                <a:gd name="T21" fmla="*/ 6 h 47"/>
                <a:gd name="T22" fmla="*/ 30 w 48"/>
                <a:gd name="T23" fmla="*/ 0 h 47"/>
                <a:gd name="T24" fmla="*/ 0 w 48"/>
                <a:gd name="T25" fmla="*/ 35 h 47"/>
                <a:gd name="T26" fmla="*/ 11 w 48"/>
                <a:gd name="T27" fmla="*/ 47 h 47"/>
                <a:gd name="T28" fmla="*/ 32 w 48"/>
                <a:gd name="T29" fmla="*/ 30 h 47"/>
                <a:gd name="T30" fmla="*/ 29 w 48"/>
                <a:gd name="T31" fmla="*/ 42 h 47"/>
                <a:gd name="T32" fmla="*/ 33 w 48"/>
                <a:gd name="T33" fmla="*/ 47 h 47"/>
                <a:gd name="T34" fmla="*/ 48 w 48"/>
                <a:gd name="T35" fmla="*/ 35 h 47"/>
                <a:gd name="T36" fmla="*/ 47 w 48"/>
                <a:gd name="T37" fmla="*/ 34 h 47"/>
                <a:gd name="T38" fmla="*/ 31 w 48"/>
                <a:gd name="T39" fmla="*/ 2 h 47"/>
                <a:gd name="T40" fmla="*/ 31 w 48"/>
                <a:gd name="T41" fmla="*/ 2 h 47"/>
                <a:gd name="T42" fmla="*/ 36 w 48"/>
                <a:gd name="T43" fmla="*/ 8 h 47"/>
                <a:gd name="T44" fmla="*/ 24 w 48"/>
                <a:gd name="T45" fmla="*/ 37 h 47"/>
                <a:gd name="T46" fmla="*/ 15 w 48"/>
                <a:gd name="T47" fmla="*/ 42 h 47"/>
                <a:gd name="T48" fmla="*/ 9 w 48"/>
                <a:gd name="T49" fmla="*/ 34 h 47"/>
                <a:gd name="T50" fmla="*/ 17 w 48"/>
                <a:gd name="T51" fmla="*/ 11 h 47"/>
                <a:gd name="T52" fmla="*/ 31 w 48"/>
                <a:gd name="T5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7">
                  <a:moveTo>
                    <a:pt x="47" y="34"/>
                  </a:moveTo>
                  <a:lnTo>
                    <a:pt x="47" y="34"/>
                  </a:lnTo>
                  <a:cubicBezTo>
                    <a:pt x="45" y="36"/>
                    <a:pt x="44" y="36"/>
                    <a:pt x="44" y="37"/>
                  </a:cubicBezTo>
                  <a:cubicBezTo>
                    <a:pt x="41" y="40"/>
                    <a:pt x="39" y="41"/>
                    <a:pt x="38" y="41"/>
                  </a:cubicBezTo>
                  <a:cubicBezTo>
                    <a:pt x="37" y="41"/>
                    <a:pt x="37" y="41"/>
                    <a:pt x="37" y="40"/>
                  </a:cubicBezTo>
                  <a:cubicBezTo>
                    <a:pt x="37" y="38"/>
                    <a:pt x="41" y="20"/>
                    <a:pt x="46" y="2"/>
                  </a:cubicBezTo>
                  <a:cubicBezTo>
                    <a:pt x="46" y="1"/>
                    <a:pt x="47" y="1"/>
                    <a:pt x="47" y="0"/>
                  </a:cubicBezTo>
                  <a:lnTo>
                    <a:pt x="46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6"/>
                  </a:lnTo>
                  <a:cubicBezTo>
                    <a:pt x="37" y="2"/>
                    <a:pt x="34" y="0"/>
                    <a:pt x="30" y="0"/>
                  </a:cubicBezTo>
                  <a:cubicBezTo>
                    <a:pt x="16" y="0"/>
                    <a:pt x="0" y="19"/>
                    <a:pt x="0" y="35"/>
                  </a:cubicBezTo>
                  <a:cubicBezTo>
                    <a:pt x="0" y="42"/>
                    <a:pt x="4" y="47"/>
                    <a:pt x="11" y="47"/>
                  </a:cubicBezTo>
                  <a:cubicBezTo>
                    <a:pt x="18" y="47"/>
                    <a:pt x="22" y="43"/>
                    <a:pt x="32" y="30"/>
                  </a:cubicBezTo>
                  <a:cubicBezTo>
                    <a:pt x="30" y="38"/>
                    <a:pt x="29" y="40"/>
                    <a:pt x="29" y="42"/>
                  </a:cubicBezTo>
                  <a:cubicBezTo>
                    <a:pt x="29" y="45"/>
                    <a:pt x="31" y="47"/>
                    <a:pt x="33" y="47"/>
                  </a:cubicBezTo>
                  <a:cubicBezTo>
                    <a:pt x="38" y="47"/>
                    <a:pt x="40" y="45"/>
                    <a:pt x="48" y="35"/>
                  </a:cubicBezTo>
                  <a:lnTo>
                    <a:pt x="47" y="34"/>
                  </a:lnTo>
                  <a:close/>
                  <a:moveTo>
                    <a:pt x="31" y="2"/>
                  </a:moveTo>
                  <a:lnTo>
                    <a:pt x="31" y="2"/>
                  </a:lnTo>
                  <a:cubicBezTo>
                    <a:pt x="34" y="2"/>
                    <a:pt x="36" y="5"/>
                    <a:pt x="36" y="8"/>
                  </a:cubicBezTo>
                  <a:cubicBezTo>
                    <a:pt x="36" y="17"/>
                    <a:pt x="31" y="29"/>
                    <a:pt x="24" y="37"/>
                  </a:cubicBezTo>
                  <a:cubicBezTo>
                    <a:pt x="21" y="40"/>
                    <a:pt x="18" y="42"/>
                    <a:pt x="15" y="42"/>
                  </a:cubicBezTo>
                  <a:cubicBezTo>
                    <a:pt x="11" y="42"/>
                    <a:pt x="9" y="39"/>
                    <a:pt x="9" y="34"/>
                  </a:cubicBezTo>
                  <a:cubicBezTo>
                    <a:pt x="9" y="28"/>
                    <a:pt x="13" y="17"/>
                    <a:pt x="17" y="11"/>
                  </a:cubicBezTo>
                  <a:cubicBezTo>
                    <a:pt x="21" y="5"/>
                    <a:pt x="26" y="2"/>
                    <a:pt x="31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5" name="Freeform 126">
              <a:extLst>
                <a:ext uri="{FF2B5EF4-FFF2-40B4-BE49-F238E27FC236}">
                  <a16:creationId xmlns:a16="http://schemas.microsoft.com/office/drawing/2014/main" id="{DBD5CED8-033C-4F94-9A15-180BF768E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1493"/>
              <a:ext cx="33" cy="41"/>
            </a:xfrm>
            <a:custGeom>
              <a:avLst/>
              <a:gdLst>
                <a:gd name="T0" fmla="*/ 8 w 38"/>
                <a:gd name="T1" fmla="*/ 46 h 46"/>
                <a:gd name="T2" fmla="*/ 8 w 38"/>
                <a:gd name="T3" fmla="*/ 46 h 46"/>
                <a:gd name="T4" fmla="*/ 20 w 38"/>
                <a:gd name="T5" fmla="*/ 15 h 46"/>
                <a:gd name="T6" fmla="*/ 28 w 38"/>
                <a:gd name="T7" fmla="*/ 6 h 46"/>
                <a:gd name="T8" fmla="*/ 30 w 38"/>
                <a:gd name="T9" fmla="*/ 8 h 46"/>
                <a:gd name="T10" fmla="*/ 34 w 38"/>
                <a:gd name="T11" fmla="*/ 10 h 46"/>
                <a:gd name="T12" fmla="*/ 38 w 38"/>
                <a:gd name="T13" fmla="*/ 5 h 46"/>
                <a:gd name="T14" fmla="*/ 33 w 38"/>
                <a:gd name="T15" fmla="*/ 0 h 46"/>
                <a:gd name="T16" fmla="*/ 26 w 38"/>
                <a:gd name="T17" fmla="*/ 4 h 46"/>
                <a:gd name="T18" fmla="*/ 15 w 38"/>
                <a:gd name="T19" fmla="*/ 19 h 46"/>
                <a:gd name="T20" fmla="*/ 14 w 38"/>
                <a:gd name="T21" fmla="*/ 22 h 46"/>
                <a:gd name="T22" fmla="*/ 20 w 38"/>
                <a:gd name="T23" fmla="*/ 0 h 46"/>
                <a:gd name="T24" fmla="*/ 19 w 38"/>
                <a:gd name="T25" fmla="*/ 0 h 46"/>
                <a:gd name="T26" fmla="*/ 3 w 38"/>
                <a:gd name="T27" fmla="*/ 2 h 46"/>
                <a:gd name="T28" fmla="*/ 3 w 38"/>
                <a:gd name="T29" fmla="*/ 4 h 46"/>
                <a:gd name="T30" fmla="*/ 7 w 38"/>
                <a:gd name="T31" fmla="*/ 4 h 46"/>
                <a:gd name="T32" fmla="*/ 10 w 38"/>
                <a:gd name="T33" fmla="*/ 7 h 46"/>
                <a:gd name="T34" fmla="*/ 9 w 38"/>
                <a:gd name="T35" fmla="*/ 15 h 46"/>
                <a:gd name="T36" fmla="*/ 0 w 38"/>
                <a:gd name="T37" fmla="*/ 46 h 46"/>
                <a:gd name="T38" fmla="*/ 8 w 38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6">
                  <a:moveTo>
                    <a:pt x="8" y="46"/>
                  </a:moveTo>
                  <a:lnTo>
                    <a:pt x="8" y="46"/>
                  </a:lnTo>
                  <a:cubicBezTo>
                    <a:pt x="13" y="28"/>
                    <a:pt x="15" y="23"/>
                    <a:pt x="20" y="15"/>
                  </a:cubicBezTo>
                  <a:cubicBezTo>
                    <a:pt x="23" y="10"/>
                    <a:pt x="26" y="6"/>
                    <a:pt x="28" y="6"/>
                  </a:cubicBezTo>
                  <a:cubicBezTo>
                    <a:pt x="29" y="6"/>
                    <a:pt x="29" y="7"/>
                    <a:pt x="30" y="8"/>
                  </a:cubicBezTo>
                  <a:cubicBezTo>
                    <a:pt x="31" y="10"/>
                    <a:pt x="31" y="10"/>
                    <a:pt x="34" y="10"/>
                  </a:cubicBezTo>
                  <a:cubicBezTo>
                    <a:pt x="37" y="10"/>
                    <a:pt x="38" y="8"/>
                    <a:pt x="38" y="5"/>
                  </a:cubicBezTo>
                  <a:cubicBezTo>
                    <a:pt x="38" y="2"/>
                    <a:pt x="36" y="0"/>
                    <a:pt x="33" y="0"/>
                  </a:cubicBezTo>
                  <a:cubicBezTo>
                    <a:pt x="31" y="0"/>
                    <a:pt x="28" y="1"/>
                    <a:pt x="26" y="4"/>
                  </a:cubicBezTo>
                  <a:cubicBezTo>
                    <a:pt x="21" y="8"/>
                    <a:pt x="17" y="15"/>
                    <a:pt x="15" y="19"/>
                  </a:cubicBezTo>
                  <a:lnTo>
                    <a:pt x="14" y="22"/>
                  </a:lnTo>
                  <a:lnTo>
                    <a:pt x="20" y="0"/>
                  </a:lnTo>
                  <a:lnTo>
                    <a:pt x="19" y="0"/>
                  </a:lnTo>
                  <a:cubicBezTo>
                    <a:pt x="12" y="1"/>
                    <a:pt x="11" y="1"/>
                    <a:pt x="3" y="2"/>
                  </a:cubicBezTo>
                  <a:lnTo>
                    <a:pt x="3" y="4"/>
                  </a:lnTo>
                  <a:cubicBezTo>
                    <a:pt x="6" y="4"/>
                    <a:pt x="6" y="4"/>
                    <a:pt x="7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0" y="8"/>
                    <a:pt x="10" y="8"/>
                    <a:pt x="9" y="15"/>
                  </a:cubicBezTo>
                  <a:lnTo>
                    <a:pt x="0" y="46"/>
                  </a:lnTo>
                  <a:lnTo>
                    <a:pt x="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6" name="Freeform 127">
              <a:extLst>
                <a:ext uri="{FF2B5EF4-FFF2-40B4-BE49-F238E27FC236}">
                  <a16:creationId xmlns:a16="http://schemas.microsoft.com/office/drawing/2014/main" id="{C162C689-FAEC-4EF2-AFBD-6EA14CA13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2989"/>
              <a:ext cx="52" cy="59"/>
            </a:xfrm>
            <a:custGeom>
              <a:avLst/>
              <a:gdLst>
                <a:gd name="T0" fmla="*/ 43 w 59"/>
                <a:gd name="T1" fmla="*/ 0 h 68"/>
                <a:gd name="T2" fmla="*/ 43 w 59"/>
                <a:gd name="T3" fmla="*/ 0 h 68"/>
                <a:gd name="T4" fmla="*/ 14 w 59"/>
                <a:gd name="T5" fmla="*/ 0 h 68"/>
                <a:gd name="T6" fmla="*/ 14 w 59"/>
                <a:gd name="T7" fmla="*/ 2 h 68"/>
                <a:gd name="T8" fmla="*/ 22 w 59"/>
                <a:gd name="T9" fmla="*/ 6 h 68"/>
                <a:gd name="T10" fmla="*/ 21 w 59"/>
                <a:gd name="T11" fmla="*/ 13 h 68"/>
                <a:gd name="T12" fmla="*/ 8 w 59"/>
                <a:gd name="T13" fmla="*/ 59 h 68"/>
                <a:gd name="T14" fmla="*/ 0 w 59"/>
                <a:gd name="T15" fmla="*/ 66 h 68"/>
                <a:gd name="T16" fmla="*/ 0 w 59"/>
                <a:gd name="T17" fmla="*/ 68 h 68"/>
                <a:gd name="T18" fmla="*/ 53 w 59"/>
                <a:gd name="T19" fmla="*/ 68 h 68"/>
                <a:gd name="T20" fmla="*/ 59 w 59"/>
                <a:gd name="T21" fmla="*/ 49 h 68"/>
                <a:gd name="T22" fmla="*/ 57 w 59"/>
                <a:gd name="T23" fmla="*/ 49 h 68"/>
                <a:gd name="T24" fmla="*/ 46 w 59"/>
                <a:gd name="T25" fmla="*/ 62 h 68"/>
                <a:gd name="T26" fmla="*/ 29 w 59"/>
                <a:gd name="T27" fmla="*/ 64 h 68"/>
                <a:gd name="T28" fmla="*/ 18 w 59"/>
                <a:gd name="T29" fmla="*/ 61 h 68"/>
                <a:gd name="T30" fmla="*/ 19 w 59"/>
                <a:gd name="T31" fmla="*/ 55 h 68"/>
                <a:gd name="T32" fmla="*/ 32 w 59"/>
                <a:gd name="T33" fmla="*/ 9 h 68"/>
                <a:gd name="T34" fmla="*/ 43 w 59"/>
                <a:gd name="T35" fmla="*/ 2 h 68"/>
                <a:gd name="T36" fmla="*/ 43 w 59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8">
                  <a:moveTo>
                    <a:pt x="43" y="0"/>
                  </a:moveTo>
                  <a:lnTo>
                    <a:pt x="43" y="0"/>
                  </a:lnTo>
                  <a:lnTo>
                    <a:pt x="14" y="0"/>
                  </a:lnTo>
                  <a:lnTo>
                    <a:pt x="14" y="2"/>
                  </a:lnTo>
                  <a:cubicBezTo>
                    <a:pt x="21" y="2"/>
                    <a:pt x="22" y="3"/>
                    <a:pt x="22" y="6"/>
                  </a:cubicBezTo>
                  <a:cubicBezTo>
                    <a:pt x="22" y="8"/>
                    <a:pt x="22" y="10"/>
                    <a:pt x="21" y="13"/>
                  </a:cubicBezTo>
                  <a:lnTo>
                    <a:pt x="8" y="59"/>
                  </a:lnTo>
                  <a:cubicBezTo>
                    <a:pt x="7" y="65"/>
                    <a:pt x="6" y="65"/>
                    <a:pt x="0" y="66"/>
                  </a:cubicBezTo>
                  <a:lnTo>
                    <a:pt x="0" y="68"/>
                  </a:lnTo>
                  <a:lnTo>
                    <a:pt x="53" y="68"/>
                  </a:lnTo>
                  <a:lnTo>
                    <a:pt x="59" y="49"/>
                  </a:lnTo>
                  <a:lnTo>
                    <a:pt x="57" y="49"/>
                  </a:lnTo>
                  <a:cubicBezTo>
                    <a:pt x="53" y="56"/>
                    <a:pt x="50" y="59"/>
                    <a:pt x="46" y="62"/>
                  </a:cubicBezTo>
                  <a:cubicBezTo>
                    <a:pt x="42" y="64"/>
                    <a:pt x="38" y="64"/>
                    <a:pt x="29" y="64"/>
                  </a:cubicBezTo>
                  <a:cubicBezTo>
                    <a:pt x="21" y="64"/>
                    <a:pt x="18" y="63"/>
                    <a:pt x="18" y="61"/>
                  </a:cubicBezTo>
                  <a:cubicBezTo>
                    <a:pt x="18" y="60"/>
                    <a:pt x="19" y="57"/>
                    <a:pt x="19" y="55"/>
                  </a:cubicBezTo>
                  <a:lnTo>
                    <a:pt x="32" y="9"/>
                  </a:lnTo>
                  <a:cubicBezTo>
                    <a:pt x="34" y="4"/>
                    <a:pt x="37" y="2"/>
                    <a:pt x="43" y="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7" name="Freeform 128">
              <a:extLst>
                <a:ext uri="{FF2B5EF4-FFF2-40B4-BE49-F238E27FC236}">
                  <a16:creationId xmlns:a16="http://schemas.microsoft.com/office/drawing/2014/main" id="{26D103BB-2BD7-443B-B829-271D3BCF4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3008"/>
              <a:ext cx="39" cy="41"/>
            </a:xfrm>
            <a:custGeom>
              <a:avLst/>
              <a:gdLst>
                <a:gd name="T0" fmla="*/ 44 w 45"/>
                <a:gd name="T1" fmla="*/ 34 h 47"/>
                <a:gd name="T2" fmla="*/ 44 w 45"/>
                <a:gd name="T3" fmla="*/ 34 h 47"/>
                <a:gd name="T4" fmla="*/ 35 w 45"/>
                <a:gd name="T5" fmla="*/ 42 h 47"/>
                <a:gd name="T6" fmla="*/ 34 w 45"/>
                <a:gd name="T7" fmla="*/ 40 h 47"/>
                <a:gd name="T8" fmla="*/ 36 w 45"/>
                <a:gd name="T9" fmla="*/ 32 h 47"/>
                <a:gd name="T10" fmla="*/ 44 w 45"/>
                <a:gd name="T11" fmla="*/ 1 h 47"/>
                <a:gd name="T12" fmla="*/ 36 w 45"/>
                <a:gd name="T13" fmla="*/ 1 h 47"/>
                <a:gd name="T14" fmla="*/ 25 w 45"/>
                <a:gd name="T15" fmla="*/ 26 h 47"/>
                <a:gd name="T16" fmla="*/ 10 w 45"/>
                <a:gd name="T17" fmla="*/ 42 h 47"/>
                <a:gd name="T18" fmla="*/ 8 w 45"/>
                <a:gd name="T19" fmla="*/ 39 h 47"/>
                <a:gd name="T20" fmla="*/ 8 w 45"/>
                <a:gd name="T21" fmla="*/ 38 h 47"/>
                <a:gd name="T22" fmla="*/ 18 w 45"/>
                <a:gd name="T23" fmla="*/ 0 h 47"/>
                <a:gd name="T24" fmla="*/ 17 w 45"/>
                <a:gd name="T25" fmla="*/ 0 h 47"/>
                <a:gd name="T26" fmla="*/ 2 w 45"/>
                <a:gd name="T27" fmla="*/ 3 h 47"/>
                <a:gd name="T28" fmla="*/ 2 w 45"/>
                <a:gd name="T29" fmla="*/ 4 h 47"/>
                <a:gd name="T30" fmla="*/ 7 w 45"/>
                <a:gd name="T31" fmla="*/ 5 h 47"/>
                <a:gd name="T32" fmla="*/ 8 w 45"/>
                <a:gd name="T33" fmla="*/ 7 h 47"/>
                <a:gd name="T34" fmla="*/ 7 w 45"/>
                <a:gd name="T35" fmla="*/ 14 h 47"/>
                <a:gd name="T36" fmla="*/ 3 w 45"/>
                <a:gd name="T37" fmla="*/ 29 h 47"/>
                <a:gd name="T38" fmla="*/ 0 w 45"/>
                <a:gd name="T39" fmla="*/ 41 h 47"/>
                <a:gd name="T40" fmla="*/ 6 w 45"/>
                <a:gd name="T41" fmla="*/ 47 h 47"/>
                <a:gd name="T42" fmla="*/ 31 w 45"/>
                <a:gd name="T43" fmla="*/ 21 h 47"/>
                <a:gd name="T44" fmla="*/ 26 w 45"/>
                <a:gd name="T45" fmla="*/ 42 h 47"/>
                <a:gd name="T46" fmla="*/ 31 w 45"/>
                <a:gd name="T47" fmla="*/ 47 h 47"/>
                <a:gd name="T48" fmla="*/ 45 w 45"/>
                <a:gd name="T49" fmla="*/ 35 h 47"/>
                <a:gd name="T50" fmla="*/ 44 w 45"/>
                <a:gd name="T51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7">
                  <a:moveTo>
                    <a:pt x="44" y="34"/>
                  </a:moveTo>
                  <a:lnTo>
                    <a:pt x="44" y="34"/>
                  </a:lnTo>
                  <a:cubicBezTo>
                    <a:pt x="38" y="40"/>
                    <a:pt x="37" y="42"/>
                    <a:pt x="35" y="42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6" y="32"/>
                  </a:cubicBezTo>
                  <a:lnTo>
                    <a:pt x="44" y="1"/>
                  </a:lnTo>
                  <a:lnTo>
                    <a:pt x="36" y="1"/>
                  </a:lnTo>
                  <a:cubicBezTo>
                    <a:pt x="31" y="17"/>
                    <a:pt x="30" y="19"/>
                    <a:pt x="25" y="26"/>
                  </a:cubicBezTo>
                  <a:cubicBezTo>
                    <a:pt x="19" y="36"/>
                    <a:pt x="14" y="42"/>
                    <a:pt x="10" y="42"/>
                  </a:cubicBezTo>
                  <a:cubicBezTo>
                    <a:pt x="9" y="42"/>
                    <a:pt x="8" y="40"/>
                    <a:pt x="8" y="39"/>
                  </a:cubicBezTo>
                  <a:cubicBezTo>
                    <a:pt x="8" y="39"/>
                    <a:pt x="8" y="38"/>
                    <a:pt x="8" y="38"/>
                  </a:cubicBezTo>
                  <a:lnTo>
                    <a:pt x="18" y="0"/>
                  </a:lnTo>
                  <a:lnTo>
                    <a:pt x="17" y="0"/>
                  </a:lnTo>
                  <a:cubicBezTo>
                    <a:pt x="12" y="1"/>
                    <a:pt x="8" y="2"/>
                    <a:pt x="2" y="3"/>
                  </a:cubicBezTo>
                  <a:lnTo>
                    <a:pt x="2" y="4"/>
                  </a:lnTo>
                  <a:cubicBezTo>
                    <a:pt x="6" y="4"/>
                    <a:pt x="6" y="4"/>
                    <a:pt x="7" y="5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10"/>
                    <a:pt x="7" y="14"/>
                  </a:cubicBezTo>
                  <a:lnTo>
                    <a:pt x="3" y="29"/>
                  </a:lnTo>
                  <a:cubicBezTo>
                    <a:pt x="1" y="36"/>
                    <a:pt x="0" y="39"/>
                    <a:pt x="0" y="41"/>
                  </a:cubicBezTo>
                  <a:cubicBezTo>
                    <a:pt x="0" y="45"/>
                    <a:pt x="2" y="47"/>
                    <a:pt x="6" y="47"/>
                  </a:cubicBezTo>
                  <a:cubicBezTo>
                    <a:pt x="13" y="47"/>
                    <a:pt x="19" y="41"/>
                    <a:pt x="31" y="21"/>
                  </a:cubicBezTo>
                  <a:cubicBezTo>
                    <a:pt x="28" y="32"/>
                    <a:pt x="26" y="40"/>
                    <a:pt x="26" y="42"/>
                  </a:cubicBezTo>
                  <a:cubicBezTo>
                    <a:pt x="26" y="45"/>
                    <a:pt x="28" y="47"/>
                    <a:pt x="31" y="47"/>
                  </a:cubicBezTo>
                  <a:cubicBezTo>
                    <a:pt x="36" y="47"/>
                    <a:pt x="38" y="45"/>
                    <a:pt x="45" y="35"/>
                  </a:cubicBezTo>
                  <a:lnTo>
                    <a:pt x="44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8" name="Freeform 129">
              <a:extLst>
                <a:ext uri="{FF2B5EF4-FFF2-40B4-BE49-F238E27FC236}">
                  <a16:creationId xmlns:a16="http://schemas.microsoft.com/office/drawing/2014/main" id="{77C8565A-EA42-44EE-A340-31760E380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3008"/>
              <a:ext cx="43" cy="41"/>
            </a:xfrm>
            <a:custGeom>
              <a:avLst/>
              <a:gdLst>
                <a:gd name="T0" fmla="*/ 45 w 49"/>
                <a:gd name="T1" fmla="*/ 34 h 47"/>
                <a:gd name="T2" fmla="*/ 45 w 49"/>
                <a:gd name="T3" fmla="*/ 34 h 47"/>
                <a:gd name="T4" fmla="*/ 42 w 49"/>
                <a:gd name="T5" fmla="*/ 37 h 47"/>
                <a:gd name="T6" fmla="*/ 38 w 49"/>
                <a:gd name="T7" fmla="*/ 41 h 47"/>
                <a:gd name="T8" fmla="*/ 34 w 49"/>
                <a:gd name="T9" fmla="*/ 37 h 47"/>
                <a:gd name="T10" fmla="*/ 34 w 49"/>
                <a:gd name="T11" fmla="*/ 35 h 47"/>
                <a:gd name="T12" fmla="*/ 30 w 49"/>
                <a:gd name="T13" fmla="*/ 18 h 47"/>
                <a:gd name="T14" fmla="*/ 40 w 49"/>
                <a:gd name="T15" fmla="*/ 6 h 47"/>
                <a:gd name="T16" fmla="*/ 43 w 49"/>
                <a:gd name="T17" fmla="*/ 7 h 47"/>
                <a:gd name="T18" fmla="*/ 46 w 49"/>
                <a:gd name="T19" fmla="*/ 8 h 47"/>
                <a:gd name="T20" fmla="*/ 49 w 49"/>
                <a:gd name="T21" fmla="*/ 4 h 47"/>
                <a:gd name="T22" fmla="*/ 45 w 49"/>
                <a:gd name="T23" fmla="*/ 0 h 47"/>
                <a:gd name="T24" fmla="*/ 29 w 49"/>
                <a:gd name="T25" fmla="*/ 15 h 47"/>
                <a:gd name="T26" fmla="*/ 28 w 49"/>
                <a:gd name="T27" fmla="*/ 9 h 47"/>
                <a:gd name="T28" fmla="*/ 23 w 49"/>
                <a:gd name="T29" fmla="*/ 0 h 47"/>
                <a:gd name="T30" fmla="*/ 11 w 49"/>
                <a:gd name="T31" fmla="*/ 3 h 47"/>
                <a:gd name="T32" fmla="*/ 10 w 49"/>
                <a:gd name="T33" fmla="*/ 3 h 47"/>
                <a:gd name="T34" fmla="*/ 10 w 49"/>
                <a:gd name="T35" fmla="*/ 5 h 47"/>
                <a:gd name="T36" fmla="*/ 16 w 49"/>
                <a:gd name="T37" fmla="*/ 4 h 47"/>
                <a:gd name="T38" fmla="*/ 21 w 49"/>
                <a:gd name="T39" fmla="*/ 11 h 47"/>
                <a:gd name="T40" fmla="*/ 24 w 49"/>
                <a:gd name="T41" fmla="*/ 24 h 47"/>
                <a:gd name="T42" fmla="*/ 15 w 49"/>
                <a:gd name="T43" fmla="*/ 36 h 47"/>
                <a:gd name="T44" fmla="*/ 10 w 49"/>
                <a:gd name="T45" fmla="*/ 41 h 47"/>
                <a:gd name="T46" fmla="*/ 7 w 49"/>
                <a:gd name="T47" fmla="*/ 40 h 47"/>
                <a:gd name="T48" fmla="*/ 4 w 49"/>
                <a:gd name="T49" fmla="*/ 39 h 47"/>
                <a:gd name="T50" fmla="*/ 0 w 49"/>
                <a:gd name="T51" fmla="*/ 43 h 47"/>
                <a:gd name="T52" fmla="*/ 5 w 49"/>
                <a:gd name="T53" fmla="*/ 47 h 47"/>
                <a:gd name="T54" fmla="*/ 15 w 49"/>
                <a:gd name="T55" fmla="*/ 40 h 47"/>
                <a:gd name="T56" fmla="*/ 24 w 49"/>
                <a:gd name="T57" fmla="*/ 28 h 47"/>
                <a:gd name="T58" fmla="*/ 27 w 49"/>
                <a:gd name="T59" fmla="*/ 40 h 47"/>
                <a:gd name="T60" fmla="*/ 34 w 49"/>
                <a:gd name="T61" fmla="*/ 47 h 47"/>
                <a:gd name="T62" fmla="*/ 46 w 49"/>
                <a:gd name="T63" fmla="*/ 35 h 47"/>
                <a:gd name="T64" fmla="*/ 45 w 49"/>
                <a:gd name="T65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47">
                  <a:moveTo>
                    <a:pt x="45" y="34"/>
                  </a:moveTo>
                  <a:lnTo>
                    <a:pt x="45" y="34"/>
                  </a:lnTo>
                  <a:cubicBezTo>
                    <a:pt x="44" y="35"/>
                    <a:pt x="43" y="36"/>
                    <a:pt x="42" y="37"/>
                  </a:cubicBezTo>
                  <a:cubicBezTo>
                    <a:pt x="40" y="40"/>
                    <a:pt x="39" y="41"/>
                    <a:pt x="38" y="41"/>
                  </a:cubicBezTo>
                  <a:cubicBezTo>
                    <a:pt x="36" y="41"/>
                    <a:pt x="35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1" y="25"/>
                    <a:pt x="30" y="20"/>
                    <a:pt x="30" y="18"/>
                  </a:cubicBezTo>
                  <a:cubicBezTo>
                    <a:pt x="35" y="10"/>
                    <a:pt x="39" y="6"/>
                    <a:pt x="40" y="6"/>
                  </a:cubicBezTo>
                  <a:cubicBezTo>
                    <a:pt x="41" y="6"/>
                    <a:pt x="42" y="6"/>
                    <a:pt x="43" y="7"/>
                  </a:cubicBezTo>
                  <a:cubicBezTo>
                    <a:pt x="44" y="7"/>
                    <a:pt x="45" y="8"/>
                    <a:pt x="46" y="8"/>
                  </a:cubicBezTo>
                  <a:cubicBezTo>
                    <a:pt x="48" y="8"/>
                    <a:pt x="49" y="6"/>
                    <a:pt x="49" y="4"/>
                  </a:cubicBezTo>
                  <a:cubicBezTo>
                    <a:pt x="49" y="2"/>
                    <a:pt x="48" y="0"/>
                    <a:pt x="45" y="0"/>
                  </a:cubicBezTo>
                  <a:cubicBezTo>
                    <a:pt x="41" y="0"/>
                    <a:pt x="37" y="4"/>
                    <a:pt x="29" y="15"/>
                  </a:cubicBezTo>
                  <a:lnTo>
                    <a:pt x="28" y="9"/>
                  </a:lnTo>
                  <a:cubicBezTo>
                    <a:pt x="27" y="2"/>
                    <a:pt x="26" y="0"/>
                    <a:pt x="23" y="0"/>
                  </a:cubicBezTo>
                  <a:cubicBezTo>
                    <a:pt x="21" y="0"/>
                    <a:pt x="17" y="1"/>
                    <a:pt x="11" y="3"/>
                  </a:cubicBezTo>
                  <a:lnTo>
                    <a:pt x="10" y="3"/>
                  </a:lnTo>
                  <a:lnTo>
                    <a:pt x="10" y="5"/>
                  </a:lnTo>
                  <a:cubicBezTo>
                    <a:pt x="14" y="4"/>
                    <a:pt x="15" y="4"/>
                    <a:pt x="16" y="4"/>
                  </a:cubicBezTo>
                  <a:cubicBezTo>
                    <a:pt x="18" y="4"/>
                    <a:pt x="19" y="5"/>
                    <a:pt x="21" y="11"/>
                  </a:cubicBezTo>
                  <a:lnTo>
                    <a:pt x="24" y="24"/>
                  </a:lnTo>
                  <a:lnTo>
                    <a:pt x="15" y="36"/>
                  </a:lnTo>
                  <a:cubicBezTo>
                    <a:pt x="13" y="39"/>
                    <a:pt x="11" y="41"/>
                    <a:pt x="10" y="41"/>
                  </a:cubicBezTo>
                  <a:cubicBezTo>
                    <a:pt x="9" y="41"/>
                    <a:pt x="8" y="41"/>
                    <a:pt x="7" y="40"/>
                  </a:cubicBezTo>
                  <a:cubicBezTo>
                    <a:pt x="6" y="39"/>
                    <a:pt x="5" y="39"/>
                    <a:pt x="4" y="39"/>
                  </a:cubicBezTo>
                  <a:cubicBezTo>
                    <a:pt x="2" y="39"/>
                    <a:pt x="0" y="41"/>
                    <a:pt x="0" y="43"/>
                  </a:cubicBezTo>
                  <a:cubicBezTo>
                    <a:pt x="0" y="45"/>
                    <a:pt x="2" y="47"/>
                    <a:pt x="5" y="47"/>
                  </a:cubicBezTo>
                  <a:cubicBezTo>
                    <a:pt x="9" y="47"/>
                    <a:pt x="10" y="46"/>
                    <a:pt x="15" y="40"/>
                  </a:cubicBezTo>
                  <a:cubicBezTo>
                    <a:pt x="18" y="36"/>
                    <a:pt x="20" y="34"/>
                    <a:pt x="24" y="28"/>
                  </a:cubicBezTo>
                  <a:lnTo>
                    <a:pt x="27" y="40"/>
                  </a:lnTo>
                  <a:cubicBezTo>
                    <a:pt x="29" y="45"/>
                    <a:pt x="30" y="47"/>
                    <a:pt x="34" y="47"/>
                  </a:cubicBezTo>
                  <a:cubicBezTo>
                    <a:pt x="37" y="47"/>
                    <a:pt x="40" y="45"/>
                    <a:pt x="46" y="35"/>
                  </a:cubicBezTo>
                  <a:lnTo>
                    <a:pt x="45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9" name="Freeform 130">
              <a:extLst>
                <a:ext uri="{FF2B5EF4-FFF2-40B4-BE49-F238E27FC236}">
                  <a16:creationId xmlns:a16="http://schemas.microsoft.com/office/drawing/2014/main" id="{E89F323E-FB53-4562-9DFE-CC024236E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008"/>
              <a:ext cx="39" cy="41"/>
            </a:xfrm>
            <a:custGeom>
              <a:avLst/>
              <a:gdLst>
                <a:gd name="T0" fmla="*/ 43 w 45"/>
                <a:gd name="T1" fmla="*/ 34 h 47"/>
                <a:gd name="T2" fmla="*/ 43 w 45"/>
                <a:gd name="T3" fmla="*/ 34 h 47"/>
                <a:gd name="T4" fmla="*/ 35 w 45"/>
                <a:gd name="T5" fmla="*/ 42 h 47"/>
                <a:gd name="T6" fmla="*/ 33 w 45"/>
                <a:gd name="T7" fmla="*/ 40 h 47"/>
                <a:gd name="T8" fmla="*/ 35 w 45"/>
                <a:gd name="T9" fmla="*/ 32 h 47"/>
                <a:gd name="T10" fmla="*/ 44 w 45"/>
                <a:gd name="T11" fmla="*/ 1 h 47"/>
                <a:gd name="T12" fmla="*/ 36 w 45"/>
                <a:gd name="T13" fmla="*/ 1 h 47"/>
                <a:gd name="T14" fmla="*/ 24 w 45"/>
                <a:gd name="T15" fmla="*/ 26 h 47"/>
                <a:gd name="T16" fmla="*/ 10 w 45"/>
                <a:gd name="T17" fmla="*/ 42 h 47"/>
                <a:gd name="T18" fmla="*/ 8 w 45"/>
                <a:gd name="T19" fmla="*/ 39 h 47"/>
                <a:gd name="T20" fmla="*/ 8 w 45"/>
                <a:gd name="T21" fmla="*/ 38 h 47"/>
                <a:gd name="T22" fmla="*/ 17 w 45"/>
                <a:gd name="T23" fmla="*/ 0 h 47"/>
                <a:gd name="T24" fmla="*/ 17 w 45"/>
                <a:gd name="T25" fmla="*/ 0 h 47"/>
                <a:gd name="T26" fmla="*/ 1 w 45"/>
                <a:gd name="T27" fmla="*/ 3 h 47"/>
                <a:gd name="T28" fmla="*/ 1 w 45"/>
                <a:gd name="T29" fmla="*/ 4 h 47"/>
                <a:gd name="T30" fmla="*/ 6 w 45"/>
                <a:gd name="T31" fmla="*/ 5 h 47"/>
                <a:gd name="T32" fmla="*/ 7 w 45"/>
                <a:gd name="T33" fmla="*/ 7 h 47"/>
                <a:gd name="T34" fmla="*/ 6 w 45"/>
                <a:gd name="T35" fmla="*/ 14 h 47"/>
                <a:gd name="T36" fmla="*/ 2 w 45"/>
                <a:gd name="T37" fmla="*/ 29 h 47"/>
                <a:gd name="T38" fmla="*/ 0 w 45"/>
                <a:gd name="T39" fmla="*/ 41 h 47"/>
                <a:gd name="T40" fmla="*/ 5 w 45"/>
                <a:gd name="T41" fmla="*/ 47 h 47"/>
                <a:gd name="T42" fmla="*/ 30 w 45"/>
                <a:gd name="T43" fmla="*/ 21 h 47"/>
                <a:gd name="T44" fmla="*/ 25 w 45"/>
                <a:gd name="T45" fmla="*/ 42 h 47"/>
                <a:gd name="T46" fmla="*/ 30 w 45"/>
                <a:gd name="T47" fmla="*/ 47 h 47"/>
                <a:gd name="T48" fmla="*/ 45 w 45"/>
                <a:gd name="T49" fmla="*/ 35 h 47"/>
                <a:gd name="T50" fmla="*/ 43 w 45"/>
                <a:gd name="T51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7">
                  <a:moveTo>
                    <a:pt x="43" y="34"/>
                  </a:moveTo>
                  <a:lnTo>
                    <a:pt x="43" y="34"/>
                  </a:lnTo>
                  <a:cubicBezTo>
                    <a:pt x="38" y="40"/>
                    <a:pt x="36" y="42"/>
                    <a:pt x="35" y="42"/>
                  </a:cubicBezTo>
                  <a:cubicBezTo>
                    <a:pt x="34" y="42"/>
                    <a:pt x="33" y="41"/>
                    <a:pt x="33" y="40"/>
                  </a:cubicBezTo>
                  <a:cubicBezTo>
                    <a:pt x="33" y="40"/>
                    <a:pt x="33" y="40"/>
                    <a:pt x="35" y="32"/>
                  </a:cubicBezTo>
                  <a:lnTo>
                    <a:pt x="44" y="1"/>
                  </a:lnTo>
                  <a:lnTo>
                    <a:pt x="36" y="1"/>
                  </a:lnTo>
                  <a:cubicBezTo>
                    <a:pt x="30" y="17"/>
                    <a:pt x="29" y="19"/>
                    <a:pt x="24" y="26"/>
                  </a:cubicBezTo>
                  <a:cubicBezTo>
                    <a:pt x="18" y="36"/>
                    <a:pt x="13" y="42"/>
                    <a:pt x="10" y="42"/>
                  </a:cubicBezTo>
                  <a:cubicBezTo>
                    <a:pt x="9" y="42"/>
                    <a:pt x="8" y="40"/>
                    <a:pt x="8" y="39"/>
                  </a:cubicBezTo>
                  <a:cubicBezTo>
                    <a:pt x="8" y="39"/>
                    <a:pt x="8" y="38"/>
                    <a:pt x="8" y="38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11" y="1"/>
                    <a:pt x="7" y="2"/>
                    <a:pt x="1" y="3"/>
                  </a:cubicBezTo>
                  <a:lnTo>
                    <a:pt x="1" y="4"/>
                  </a:lnTo>
                  <a:cubicBezTo>
                    <a:pt x="5" y="4"/>
                    <a:pt x="5" y="4"/>
                    <a:pt x="6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10"/>
                    <a:pt x="6" y="14"/>
                  </a:cubicBezTo>
                  <a:lnTo>
                    <a:pt x="2" y="29"/>
                  </a:lnTo>
                  <a:cubicBezTo>
                    <a:pt x="0" y="36"/>
                    <a:pt x="0" y="39"/>
                    <a:pt x="0" y="41"/>
                  </a:cubicBezTo>
                  <a:cubicBezTo>
                    <a:pt x="0" y="45"/>
                    <a:pt x="1" y="47"/>
                    <a:pt x="5" y="47"/>
                  </a:cubicBezTo>
                  <a:cubicBezTo>
                    <a:pt x="12" y="47"/>
                    <a:pt x="18" y="41"/>
                    <a:pt x="30" y="21"/>
                  </a:cubicBezTo>
                  <a:cubicBezTo>
                    <a:pt x="27" y="32"/>
                    <a:pt x="25" y="40"/>
                    <a:pt x="25" y="42"/>
                  </a:cubicBezTo>
                  <a:cubicBezTo>
                    <a:pt x="25" y="45"/>
                    <a:pt x="27" y="47"/>
                    <a:pt x="30" y="47"/>
                  </a:cubicBezTo>
                  <a:cubicBezTo>
                    <a:pt x="35" y="47"/>
                    <a:pt x="38" y="45"/>
                    <a:pt x="45" y="35"/>
                  </a:cubicBezTo>
                  <a:lnTo>
                    <a:pt x="43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0" name="Freeform 131">
              <a:extLst>
                <a:ext uri="{FF2B5EF4-FFF2-40B4-BE49-F238E27FC236}">
                  <a16:creationId xmlns:a16="http://schemas.microsoft.com/office/drawing/2014/main" id="{1DC7AA7A-636F-496F-AF7C-21177C539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3008"/>
              <a:ext cx="34" cy="40"/>
            </a:xfrm>
            <a:custGeom>
              <a:avLst/>
              <a:gdLst>
                <a:gd name="T0" fmla="*/ 8 w 38"/>
                <a:gd name="T1" fmla="*/ 46 h 46"/>
                <a:gd name="T2" fmla="*/ 8 w 38"/>
                <a:gd name="T3" fmla="*/ 46 h 46"/>
                <a:gd name="T4" fmla="*/ 20 w 38"/>
                <a:gd name="T5" fmla="*/ 16 h 46"/>
                <a:gd name="T6" fmla="*/ 28 w 38"/>
                <a:gd name="T7" fmla="*/ 7 h 46"/>
                <a:gd name="T8" fmla="*/ 30 w 38"/>
                <a:gd name="T9" fmla="*/ 8 h 46"/>
                <a:gd name="T10" fmla="*/ 33 w 38"/>
                <a:gd name="T11" fmla="*/ 11 h 46"/>
                <a:gd name="T12" fmla="*/ 38 w 38"/>
                <a:gd name="T13" fmla="*/ 5 h 46"/>
                <a:gd name="T14" fmla="*/ 33 w 38"/>
                <a:gd name="T15" fmla="*/ 0 h 46"/>
                <a:gd name="T16" fmla="*/ 25 w 38"/>
                <a:gd name="T17" fmla="*/ 4 h 46"/>
                <a:gd name="T18" fmla="*/ 15 w 38"/>
                <a:gd name="T19" fmla="*/ 19 h 46"/>
                <a:gd name="T20" fmla="*/ 14 w 38"/>
                <a:gd name="T21" fmla="*/ 23 h 46"/>
                <a:gd name="T22" fmla="*/ 19 w 38"/>
                <a:gd name="T23" fmla="*/ 0 h 46"/>
                <a:gd name="T24" fmla="*/ 19 w 38"/>
                <a:gd name="T25" fmla="*/ 0 h 46"/>
                <a:gd name="T26" fmla="*/ 3 w 38"/>
                <a:gd name="T27" fmla="*/ 3 h 46"/>
                <a:gd name="T28" fmla="*/ 3 w 38"/>
                <a:gd name="T29" fmla="*/ 5 h 46"/>
                <a:gd name="T30" fmla="*/ 6 w 38"/>
                <a:gd name="T31" fmla="*/ 4 h 46"/>
                <a:gd name="T32" fmla="*/ 10 w 38"/>
                <a:gd name="T33" fmla="*/ 7 h 46"/>
                <a:gd name="T34" fmla="*/ 8 w 38"/>
                <a:gd name="T35" fmla="*/ 16 h 46"/>
                <a:gd name="T36" fmla="*/ 0 w 38"/>
                <a:gd name="T37" fmla="*/ 46 h 46"/>
                <a:gd name="T38" fmla="*/ 8 w 38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6">
                  <a:moveTo>
                    <a:pt x="8" y="46"/>
                  </a:moveTo>
                  <a:lnTo>
                    <a:pt x="8" y="46"/>
                  </a:lnTo>
                  <a:cubicBezTo>
                    <a:pt x="13" y="28"/>
                    <a:pt x="15" y="24"/>
                    <a:pt x="20" y="16"/>
                  </a:cubicBezTo>
                  <a:cubicBezTo>
                    <a:pt x="23" y="10"/>
                    <a:pt x="26" y="7"/>
                    <a:pt x="28" y="7"/>
                  </a:cubicBezTo>
                  <a:cubicBezTo>
                    <a:pt x="29" y="7"/>
                    <a:pt x="29" y="7"/>
                    <a:pt x="30" y="8"/>
                  </a:cubicBezTo>
                  <a:cubicBezTo>
                    <a:pt x="30" y="10"/>
                    <a:pt x="31" y="11"/>
                    <a:pt x="33" y="11"/>
                  </a:cubicBezTo>
                  <a:cubicBezTo>
                    <a:pt x="36" y="11"/>
                    <a:pt x="38" y="9"/>
                    <a:pt x="38" y="5"/>
                  </a:cubicBezTo>
                  <a:cubicBezTo>
                    <a:pt x="38" y="2"/>
                    <a:pt x="36" y="0"/>
                    <a:pt x="33" y="0"/>
                  </a:cubicBezTo>
                  <a:cubicBezTo>
                    <a:pt x="31" y="0"/>
                    <a:pt x="28" y="2"/>
                    <a:pt x="25" y="4"/>
                  </a:cubicBezTo>
                  <a:cubicBezTo>
                    <a:pt x="21" y="9"/>
                    <a:pt x="17" y="15"/>
                    <a:pt x="15" y="19"/>
                  </a:cubicBezTo>
                  <a:lnTo>
                    <a:pt x="14" y="23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11" y="1"/>
                    <a:pt x="11" y="2"/>
                    <a:pt x="3" y="3"/>
                  </a:cubicBezTo>
                  <a:lnTo>
                    <a:pt x="3" y="5"/>
                  </a:lnTo>
                  <a:cubicBezTo>
                    <a:pt x="5" y="4"/>
                    <a:pt x="6" y="4"/>
                    <a:pt x="6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0" y="8"/>
                    <a:pt x="10" y="8"/>
                    <a:pt x="8" y="16"/>
                  </a:cubicBezTo>
                  <a:lnTo>
                    <a:pt x="0" y="46"/>
                  </a:lnTo>
                  <a:lnTo>
                    <a:pt x="8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1" name="Freeform 132">
              <a:extLst>
                <a:ext uri="{FF2B5EF4-FFF2-40B4-BE49-F238E27FC236}">
                  <a16:creationId xmlns:a16="http://schemas.microsoft.com/office/drawing/2014/main" id="{6F14E1E0-09D0-44B4-BDF5-2CB363B2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08"/>
              <a:ext cx="42" cy="59"/>
            </a:xfrm>
            <a:custGeom>
              <a:avLst/>
              <a:gdLst>
                <a:gd name="T0" fmla="*/ 4 w 47"/>
                <a:gd name="T1" fmla="*/ 4 h 67"/>
                <a:gd name="T2" fmla="*/ 4 w 47"/>
                <a:gd name="T3" fmla="*/ 4 h 67"/>
                <a:gd name="T4" fmla="*/ 8 w 47"/>
                <a:gd name="T5" fmla="*/ 4 h 67"/>
                <a:gd name="T6" fmla="*/ 20 w 47"/>
                <a:gd name="T7" fmla="*/ 24 h 67"/>
                <a:gd name="T8" fmla="*/ 24 w 47"/>
                <a:gd name="T9" fmla="*/ 45 h 67"/>
                <a:gd name="T10" fmla="*/ 22 w 47"/>
                <a:gd name="T11" fmla="*/ 50 h 67"/>
                <a:gd name="T12" fmla="*/ 16 w 47"/>
                <a:gd name="T13" fmla="*/ 58 h 67"/>
                <a:gd name="T14" fmla="*/ 11 w 47"/>
                <a:gd name="T15" fmla="*/ 62 h 67"/>
                <a:gd name="T16" fmla="*/ 8 w 47"/>
                <a:gd name="T17" fmla="*/ 60 h 67"/>
                <a:gd name="T18" fmla="*/ 4 w 47"/>
                <a:gd name="T19" fmla="*/ 59 h 67"/>
                <a:gd name="T20" fmla="*/ 0 w 47"/>
                <a:gd name="T21" fmla="*/ 63 h 67"/>
                <a:gd name="T22" fmla="*/ 6 w 47"/>
                <a:gd name="T23" fmla="*/ 67 h 67"/>
                <a:gd name="T24" fmla="*/ 37 w 47"/>
                <a:gd name="T25" fmla="*/ 31 h 67"/>
                <a:gd name="T26" fmla="*/ 47 w 47"/>
                <a:gd name="T27" fmla="*/ 6 h 67"/>
                <a:gd name="T28" fmla="*/ 41 w 47"/>
                <a:gd name="T29" fmla="*/ 0 h 67"/>
                <a:gd name="T30" fmla="*/ 37 w 47"/>
                <a:gd name="T31" fmla="*/ 4 h 67"/>
                <a:gd name="T32" fmla="*/ 40 w 47"/>
                <a:gd name="T33" fmla="*/ 8 h 67"/>
                <a:gd name="T34" fmla="*/ 43 w 47"/>
                <a:gd name="T35" fmla="*/ 11 h 67"/>
                <a:gd name="T36" fmla="*/ 30 w 47"/>
                <a:gd name="T37" fmla="*/ 38 h 67"/>
                <a:gd name="T38" fmla="*/ 28 w 47"/>
                <a:gd name="T39" fmla="*/ 26 h 67"/>
                <a:gd name="T40" fmla="*/ 19 w 47"/>
                <a:gd name="T41" fmla="*/ 0 h 67"/>
                <a:gd name="T42" fmla="*/ 19 w 47"/>
                <a:gd name="T43" fmla="*/ 0 h 67"/>
                <a:gd name="T44" fmla="*/ 18 w 47"/>
                <a:gd name="T45" fmla="*/ 0 h 67"/>
                <a:gd name="T46" fmla="*/ 8 w 47"/>
                <a:gd name="T47" fmla="*/ 2 h 67"/>
                <a:gd name="T48" fmla="*/ 4 w 47"/>
                <a:gd name="T49" fmla="*/ 3 h 67"/>
                <a:gd name="T50" fmla="*/ 4 w 47"/>
                <a:gd name="T51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67">
                  <a:moveTo>
                    <a:pt x="4" y="4"/>
                  </a:moveTo>
                  <a:lnTo>
                    <a:pt x="4" y="4"/>
                  </a:lnTo>
                  <a:cubicBezTo>
                    <a:pt x="6" y="4"/>
                    <a:pt x="7" y="4"/>
                    <a:pt x="8" y="4"/>
                  </a:cubicBezTo>
                  <a:cubicBezTo>
                    <a:pt x="14" y="4"/>
                    <a:pt x="15" y="6"/>
                    <a:pt x="20" y="24"/>
                  </a:cubicBezTo>
                  <a:cubicBezTo>
                    <a:pt x="22" y="31"/>
                    <a:pt x="24" y="43"/>
                    <a:pt x="24" y="45"/>
                  </a:cubicBezTo>
                  <a:cubicBezTo>
                    <a:pt x="24" y="47"/>
                    <a:pt x="24" y="48"/>
                    <a:pt x="22" y="50"/>
                  </a:cubicBezTo>
                  <a:cubicBezTo>
                    <a:pt x="19" y="55"/>
                    <a:pt x="17" y="57"/>
                    <a:pt x="16" y="58"/>
                  </a:cubicBezTo>
                  <a:cubicBezTo>
                    <a:pt x="13" y="61"/>
                    <a:pt x="12" y="62"/>
                    <a:pt x="11" y="62"/>
                  </a:cubicBezTo>
                  <a:cubicBezTo>
                    <a:pt x="10" y="62"/>
                    <a:pt x="9" y="61"/>
                    <a:pt x="8" y="60"/>
                  </a:cubicBezTo>
                  <a:cubicBezTo>
                    <a:pt x="7" y="59"/>
                    <a:pt x="6" y="59"/>
                    <a:pt x="4" y="59"/>
                  </a:cubicBezTo>
                  <a:cubicBezTo>
                    <a:pt x="2" y="59"/>
                    <a:pt x="0" y="60"/>
                    <a:pt x="0" y="63"/>
                  </a:cubicBezTo>
                  <a:cubicBezTo>
                    <a:pt x="0" y="65"/>
                    <a:pt x="3" y="67"/>
                    <a:pt x="6" y="67"/>
                  </a:cubicBezTo>
                  <a:cubicBezTo>
                    <a:pt x="12" y="67"/>
                    <a:pt x="26" y="52"/>
                    <a:pt x="37" y="31"/>
                  </a:cubicBezTo>
                  <a:cubicBezTo>
                    <a:pt x="44" y="18"/>
                    <a:pt x="47" y="11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39" y="0"/>
                    <a:pt x="37" y="2"/>
                    <a:pt x="37" y="4"/>
                  </a:cubicBezTo>
                  <a:cubicBezTo>
                    <a:pt x="37" y="5"/>
                    <a:pt x="38" y="7"/>
                    <a:pt x="40" y="8"/>
                  </a:cubicBezTo>
                  <a:cubicBezTo>
                    <a:pt x="42" y="9"/>
                    <a:pt x="43" y="10"/>
                    <a:pt x="43" y="11"/>
                  </a:cubicBezTo>
                  <a:cubicBezTo>
                    <a:pt x="43" y="16"/>
                    <a:pt x="39" y="24"/>
                    <a:pt x="30" y="38"/>
                  </a:cubicBezTo>
                  <a:lnTo>
                    <a:pt x="28" y="26"/>
                  </a:lnTo>
                  <a:cubicBezTo>
                    <a:pt x="27" y="17"/>
                    <a:pt x="21" y="0"/>
                    <a:pt x="19" y="0"/>
                  </a:cubicBezTo>
                  <a:lnTo>
                    <a:pt x="19" y="0"/>
                  </a:ln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3" y="1"/>
                    <a:pt x="8" y="2"/>
                  </a:cubicBezTo>
                  <a:cubicBezTo>
                    <a:pt x="7" y="2"/>
                    <a:pt x="6" y="2"/>
                    <a:pt x="4" y="3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2" name="Freeform 133">
              <a:extLst>
                <a:ext uri="{FF2B5EF4-FFF2-40B4-BE49-F238E27FC236}">
                  <a16:creationId xmlns:a16="http://schemas.microsoft.com/office/drawing/2014/main" id="{3EF4A282-4BA5-4D43-ACC3-4E0E4DFBA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3008"/>
              <a:ext cx="32" cy="41"/>
            </a:xfrm>
            <a:custGeom>
              <a:avLst/>
              <a:gdLst>
                <a:gd name="T0" fmla="*/ 2 w 36"/>
                <a:gd name="T1" fmla="*/ 31 h 47"/>
                <a:gd name="T2" fmla="*/ 2 w 36"/>
                <a:gd name="T3" fmla="*/ 31 h 47"/>
                <a:gd name="T4" fmla="*/ 0 w 36"/>
                <a:gd name="T5" fmla="*/ 47 h 47"/>
                <a:gd name="T6" fmla="*/ 2 w 36"/>
                <a:gd name="T7" fmla="*/ 47 h 47"/>
                <a:gd name="T8" fmla="*/ 4 w 36"/>
                <a:gd name="T9" fmla="*/ 45 h 47"/>
                <a:gd name="T10" fmla="*/ 9 w 36"/>
                <a:gd name="T11" fmla="*/ 46 h 47"/>
                <a:gd name="T12" fmla="*/ 15 w 36"/>
                <a:gd name="T13" fmla="*/ 47 h 47"/>
                <a:gd name="T14" fmla="*/ 30 w 36"/>
                <a:gd name="T15" fmla="*/ 34 h 47"/>
                <a:gd name="T16" fmla="*/ 23 w 36"/>
                <a:gd name="T17" fmla="*/ 19 h 47"/>
                <a:gd name="T18" fmla="*/ 17 w 36"/>
                <a:gd name="T19" fmla="*/ 8 h 47"/>
                <a:gd name="T20" fmla="*/ 23 w 36"/>
                <a:gd name="T21" fmla="*/ 2 h 47"/>
                <a:gd name="T22" fmla="*/ 33 w 36"/>
                <a:gd name="T23" fmla="*/ 14 h 47"/>
                <a:gd name="T24" fmla="*/ 34 w 36"/>
                <a:gd name="T25" fmla="*/ 14 h 47"/>
                <a:gd name="T26" fmla="*/ 36 w 36"/>
                <a:gd name="T27" fmla="*/ 0 h 47"/>
                <a:gd name="T28" fmla="*/ 35 w 36"/>
                <a:gd name="T29" fmla="*/ 0 h 47"/>
                <a:gd name="T30" fmla="*/ 32 w 36"/>
                <a:gd name="T31" fmla="*/ 2 h 47"/>
                <a:gd name="T32" fmla="*/ 28 w 36"/>
                <a:gd name="T33" fmla="*/ 1 h 47"/>
                <a:gd name="T34" fmla="*/ 22 w 36"/>
                <a:gd name="T35" fmla="*/ 0 h 47"/>
                <a:gd name="T36" fmla="*/ 10 w 36"/>
                <a:gd name="T37" fmla="*/ 11 h 47"/>
                <a:gd name="T38" fmla="*/ 16 w 36"/>
                <a:gd name="T39" fmla="*/ 25 h 47"/>
                <a:gd name="T40" fmla="*/ 22 w 36"/>
                <a:gd name="T41" fmla="*/ 37 h 47"/>
                <a:gd name="T42" fmla="*/ 14 w 36"/>
                <a:gd name="T43" fmla="*/ 45 h 47"/>
                <a:gd name="T44" fmla="*/ 4 w 36"/>
                <a:gd name="T45" fmla="*/ 31 h 47"/>
                <a:gd name="T46" fmla="*/ 2 w 36"/>
                <a:gd name="T47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7">
                  <a:moveTo>
                    <a:pt x="2" y="31"/>
                  </a:moveTo>
                  <a:lnTo>
                    <a:pt x="2" y="31"/>
                  </a:lnTo>
                  <a:lnTo>
                    <a:pt x="0" y="47"/>
                  </a:lnTo>
                  <a:lnTo>
                    <a:pt x="2" y="47"/>
                  </a:lnTo>
                  <a:cubicBezTo>
                    <a:pt x="2" y="46"/>
                    <a:pt x="3" y="45"/>
                    <a:pt x="4" y="45"/>
                  </a:cubicBezTo>
                  <a:cubicBezTo>
                    <a:pt x="5" y="45"/>
                    <a:pt x="7" y="45"/>
                    <a:pt x="9" y="46"/>
                  </a:cubicBezTo>
                  <a:cubicBezTo>
                    <a:pt x="11" y="47"/>
                    <a:pt x="13" y="47"/>
                    <a:pt x="15" y="47"/>
                  </a:cubicBezTo>
                  <a:cubicBezTo>
                    <a:pt x="24" y="47"/>
                    <a:pt x="30" y="41"/>
                    <a:pt x="30" y="34"/>
                  </a:cubicBezTo>
                  <a:cubicBezTo>
                    <a:pt x="30" y="30"/>
                    <a:pt x="28" y="25"/>
                    <a:pt x="23" y="19"/>
                  </a:cubicBezTo>
                  <a:cubicBezTo>
                    <a:pt x="19" y="14"/>
                    <a:pt x="17" y="11"/>
                    <a:pt x="17" y="8"/>
                  </a:cubicBezTo>
                  <a:cubicBezTo>
                    <a:pt x="17" y="5"/>
                    <a:pt x="19" y="2"/>
                    <a:pt x="23" y="2"/>
                  </a:cubicBezTo>
                  <a:cubicBezTo>
                    <a:pt x="28" y="2"/>
                    <a:pt x="31" y="6"/>
                    <a:pt x="33" y="14"/>
                  </a:cubicBezTo>
                  <a:lnTo>
                    <a:pt x="34" y="14"/>
                  </a:lnTo>
                  <a:lnTo>
                    <a:pt x="36" y="0"/>
                  </a:lnTo>
                  <a:lnTo>
                    <a:pt x="35" y="0"/>
                  </a:lnTo>
                  <a:cubicBezTo>
                    <a:pt x="34" y="1"/>
                    <a:pt x="33" y="2"/>
                    <a:pt x="32" y="2"/>
                  </a:cubicBezTo>
                  <a:cubicBezTo>
                    <a:pt x="31" y="2"/>
                    <a:pt x="30" y="2"/>
                    <a:pt x="28" y="1"/>
                  </a:cubicBezTo>
                  <a:cubicBezTo>
                    <a:pt x="25" y="0"/>
                    <a:pt x="24" y="0"/>
                    <a:pt x="22" y="0"/>
                  </a:cubicBezTo>
                  <a:cubicBezTo>
                    <a:pt x="15" y="0"/>
                    <a:pt x="10" y="5"/>
                    <a:pt x="10" y="11"/>
                  </a:cubicBezTo>
                  <a:cubicBezTo>
                    <a:pt x="10" y="15"/>
                    <a:pt x="12" y="19"/>
                    <a:pt x="16" y="25"/>
                  </a:cubicBezTo>
                  <a:cubicBezTo>
                    <a:pt x="20" y="30"/>
                    <a:pt x="22" y="34"/>
                    <a:pt x="22" y="37"/>
                  </a:cubicBezTo>
                  <a:cubicBezTo>
                    <a:pt x="22" y="42"/>
                    <a:pt x="19" y="45"/>
                    <a:pt x="14" y="45"/>
                  </a:cubicBezTo>
                  <a:cubicBezTo>
                    <a:pt x="8" y="45"/>
                    <a:pt x="5" y="41"/>
                    <a:pt x="4" y="31"/>
                  </a:cubicBezTo>
                  <a:lnTo>
                    <a:pt x="2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3" name="Freeform 134">
              <a:extLst>
                <a:ext uri="{FF2B5EF4-FFF2-40B4-BE49-F238E27FC236}">
                  <a16:creationId xmlns:a16="http://schemas.microsoft.com/office/drawing/2014/main" id="{8C05CD5F-A08C-4958-82EE-AE7875C1F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2" y="3008"/>
              <a:ext cx="35" cy="41"/>
            </a:xfrm>
            <a:custGeom>
              <a:avLst/>
              <a:gdLst>
                <a:gd name="T0" fmla="*/ 34 w 40"/>
                <a:gd name="T1" fmla="*/ 35 h 47"/>
                <a:gd name="T2" fmla="*/ 34 w 40"/>
                <a:gd name="T3" fmla="*/ 35 h 47"/>
                <a:gd name="T4" fmla="*/ 19 w 40"/>
                <a:gd name="T5" fmla="*/ 42 h 47"/>
                <a:gd name="T6" fmla="*/ 9 w 40"/>
                <a:gd name="T7" fmla="*/ 33 h 47"/>
                <a:gd name="T8" fmla="*/ 10 w 40"/>
                <a:gd name="T9" fmla="*/ 27 h 47"/>
                <a:gd name="T10" fmla="*/ 13 w 40"/>
                <a:gd name="T11" fmla="*/ 26 h 47"/>
                <a:gd name="T12" fmla="*/ 40 w 40"/>
                <a:gd name="T13" fmla="*/ 7 h 47"/>
                <a:gd name="T14" fmla="*/ 31 w 40"/>
                <a:gd name="T15" fmla="*/ 0 h 47"/>
                <a:gd name="T16" fmla="*/ 0 w 40"/>
                <a:gd name="T17" fmla="*/ 33 h 47"/>
                <a:gd name="T18" fmla="*/ 14 w 40"/>
                <a:gd name="T19" fmla="*/ 47 h 47"/>
                <a:gd name="T20" fmla="*/ 35 w 40"/>
                <a:gd name="T21" fmla="*/ 36 h 47"/>
                <a:gd name="T22" fmla="*/ 34 w 40"/>
                <a:gd name="T23" fmla="*/ 35 h 47"/>
                <a:gd name="T24" fmla="*/ 13 w 40"/>
                <a:gd name="T25" fmla="*/ 20 h 47"/>
                <a:gd name="T26" fmla="*/ 13 w 40"/>
                <a:gd name="T27" fmla="*/ 20 h 47"/>
                <a:gd name="T28" fmla="*/ 29 w 40"/>
                <a:gd name="T29" fmla="*/ 2 h 47"/>
                <a:gd name="T30" fmla="*/ 33 w 40"/>
                <a:gd name="T31" fmla="*/ 6 h 47"/>
                <a:gd name="T32" fmla="*/ 28 w 40"/>
                <a:gd name="T33" fmla="*/ 17 h 47"/>
                <a:gd name="T34" fmla="*/ 11 w 40"/>
                <a:gd name="T35" fmla="*/ 24 h 47"/>
                <a:gd name="T36" fmla="*/ 13 w 40"/>
                <a:gd name="T3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7">
                  <a:moveTo>
                    <a:pt x="34" y="35"/>
                  </a:moveTo>
                  <a:lnTo>
                    <a:pt x="34" y="35"/>
                  </a:lnTo>
                  <a:cubicBezTo>
                    <a:pt x="26" y="41"/>
                    <a:pt x="23" y="42"/>
                    <a:pt x="19" y="42"/>
                  </a:cubicBezTo>
                  <a:cubicBezTo>
                    <a:pt x="13" y="42"/>
                    <a:pt x="9" y="39"/>
                    <a:pt x="9" y="33"/>
                  </a:cubicBezTo>
                  <a:cubicBezTo>
                    <a:pt x="9" y="31"/>
                    <a:pt x="9" y="30"/>
                    <a:pt x="10" y="27"/>
                  </a:cubicBezTo>
                  <a:lnTo>
                    <a:pt x="13" y="26"/>
                  </a:lnTo>
                  <a:cubicBezTo>
                    <a:pt x="29" y="24"/>
                    <a:pt x="40" y="16"/>
                    <a:pt x="40" y="7"/>
                  </a:cubicBezTo>
                  <a:cubicBezTo>
                    <a:pt x="40" y="3"/>
                    <a:pt x="36" y="0"/>
                    <a:pt x="31" y="0"/>
                  </a:cubicBezTo>
                  <a:cubicBezTo>
                    <a:pt x="16" y="0"/>
                    <a:pt x="0" y="17"/>
                    <a:pt x="0" y="33"/>
                  </a:cubicBezTo>
                  <a:cubicBezTo>
                    <a:pt x="0" y="41"/>
                    <a:pt x="6" y="47"/>
                    <a:pt x="14" y="47"/>
                  </a:cubicBezTo>
                  <a:cubicBezTo>
                    <a:pt x="21" y="47"/>
                    <a:pt x="29" y="43"/>
                    <a:pt x="35" y="36"/>
                  </a:cubicBezTo>
                  <a:lnTo>
                    <a:pt x="34" y="35"/>
                  </a:lnTo>
                  <a:close/>
                  <a:moveTo>
                    <a:pt x="13" y="20"/>
                  </a:moveTo>
                  <a:lnTo>
                    <a:pt x="13" y="20"/>
                  </a:lnTo>
                  <a:cubicBezTo>
                    <a:pt x="16" y="10"/>
                    <a:pt x="24" y="2"/>
                    <a:pt x="29" y="2"/>
                  </a:cubicBezTo>
                  <a:cubicBezTo>
                    <a:pt x="31" y="2"/>
                    <a:pt x="33" y="4"/>
                    <a:pt x="33" y="6"/>
                  </a:cubicBezTo>
                  <a:cubicBezTo>
                    <a:pt x="33" y="10"/>
                    <a:pt x="31" y="13"/>
                    <a:pt x="28" y="17"/>
                  </a:cubicBezTo>
                  <a:cubicBezTo>
                    <a:pt x="24" y="20"/>
                    <a:pt x="20" y="22"/>
                    <a:pt x="11" y="24"/>
                  </a:cubicBezTo>
                  <a:lnTo>
                    <a:pt x="13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4" name="Freeform 135">
              <a:extLst>
                <a:ext uri="{FF2B5EF4-FFF2-40B4-BE49-F238E27FC236}">
                  <a16:creationId xmlns:a16="http://schemas.microsoft.com/office/drawing/2014/main" id="{7A476216-28AD-497C-AFF1-6F98C6493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2" y="2986"/>
              <a:ext cx="46" cy="63"/>
            </a:xfrm>
            <a:custGeom>
              <a:avLst/>
              <a:gdLst>
                <a:gd name="T0" fmla="*/ 46 w 53"/>
                <a:gd name="T1" fmla="*/ 59 h 72"/>
                <a:gd name="T2" fmla="*/ 46 w 53"/>
                <a:gd name="T3" fmla="*/ 59 h 72"/>
                <a:gd name="T4" fmla="*/ 38 w 53"/>
                <a:gd name="T5" fmla="*/ 67 h 72"/>
                <a:gd name="T6" fmla="*/ 36 w 53"/>
                <a:gd name="T7" fmla="*/ 65 h 72"/>
                <a:gd name="T8" fmla="*/ 43 w 53"/>
                <a:gd name="T9" fmla="*/ 39 h 72"/>
                <a:gd name="T10" fmla="*/ 53 w 53"/>
                <a:gd name="T11" fmla="*/ 0 h 72"/>
                <a:gd name="T12" fmla="*/ 52 w 53"/>
                <a:gd name="T13" fmla="*/ 0 h 72"/>
                <a:gd name="T14" fmla="*/ 36 w 53"/>
                <a:gd name="T15" fmla="*/ 2 h 72"/>
                <a:gd name="T16" fmla="*/ 36 w 53"/>
                <a:gd name="T17" fmla="*/ 4 h 72"/>
                <a:gd name="T18" fmla="*/ 43 w 53"/>
                <a:gd name="T19" fmla="*/ 7 h 72"/>
                <a:gd name="T20" fmla="*/ 41 w 53"/>
                <a:gd name="T21" fmla="*/ 14 h 72"/>
                <a:gd name="T22" fmla="*/ 37 w 53"/>
                <a:gd name="T23" fmla="*/ 31 h 72"/>
                <a:gd name="T24" fmla="*/ 30 w 53"/>
                <a:gd name="T25" fmla="*/ 25 h 72"/>
                <a:gd name="T26" fmla="*/ 0 w 53"/>
                <a:gd name="T27" fmla="*/ 60 h 72"/>
                <a:gd name="T28" fmla="*/ 10 w 53"/>
                <a:gd name="T29" fmla="*/ 72 h 72"/>
                <a:gd name="T30" fmla="*/ 29 w 53"/>
                <a:gd name="T31" fmla="*/ 58 h 72"/>
                <a:gd name="T32" fmla="*/ 28 w 53"/>
                <a:gd name="T33" fmla="*/ 68 h 72"/>
                <a:gd name="T34" fmla="*/ 32 w 53"/>
                <a:gd name="T35" fmla="*/ 72 h 72"/>
                <a:gd name="T36" fmla="*/ 47 w 53"/>
                <a:gd name="T37" fmla="*/ 60 h 72"/>
                <a:gd name="T38" fmla="*/ 46 w 53"/>
                <a:gd name="T39" fmla="*/ 59 h 72"/>
                <a:gd name="T40" fmla="*/ 30 w 53"/>
                <a:gd name="T41" fmla="*/ 27 h 72"/>
                <a:gd name="T42" fmla="*/ 30 w 53"/>
                <a:gd name="T43" fmla="*/ 27 h 72"/>
                <a:gd name="T44" fmla="*/ 35 w 53"/>
                <a:gd name="T45" fmla="*/ 33 h 72"/>
                <a:gd name="T46" fmla="*/ 15 w 53"/>
                <a:gd name="T47" fmla="*/ 67 h 72"/>
                <a:gd name="T48" fmla="*/ 9 w 53"/>
                <a:gd name="T49" fmla="*/ 60 h 72"/>
                <a:gd name="T50" fmla="*/ 21 w 53"/>
                <a:gd name="T51" fmla="*/ 32 h 72"/>
                <a:gd name="T52" fmla="*/ 30 w 53"/>
                <a:gd name="T53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2">
                  <a:moveTo>
                    <a:pt x="46" y="59"/>
                  </a:moveTo>
                  <a:lnTo>
                    <a:pt x="46" y="59"/>
                  </a:lnTo>
                  <a:cubicBezTo>
                    <a:pt x="41" y="66"/>
                    <a:pt x="39" y="67"/>
                    <a:pt x="38" y="67"/>
                  </a:cubicBezTo>
                  <a:cubicBezTo>
                    <a:pt x="37" y="67"/>
                    <a:pt x="36" y="66"/>
                    <a:pt x="36" y="65"/>
                  </a:cubicBezTo>
                  <a:cubicBezTo>
                    <a:pt x="36" y="63"/>
                    <a:pt x="39" y="51"/>
                    <a:pt x="43" y="39"/>
                  </a:cubicBezTo>
                  <a:cubicBezTo>
                    <a:pt x="45" y="30"/>
                    <a:pt x="48" y="21"/>
                    <a:pt x="53" y="0"/>
                  </a:cubicBezTo>
                  <a:lnTo>
                    <a:pt x="52" y="0"/>
                  </a:lnTo>
                  <a:cubicBezTo>
                    <a:pt x="47" y="1"/>
                    <a:pt x="43" y="2"/>
                    <a:pt x="36" y="2"/>
                  </a:cubicBezTo>
                  <a:lnTo>
                    <a:pt x="36" y="4"/>
                  </a:lnTo>
                  <a:cubicBezTo>
                    <a:pt x="42" y="4"/>
                    <a:pt x="43" y="5"/>
                    <a:pt x="43" y="7"/>
                  </a:cubicBezTo>
                  <a:cubicBezTo>
                    <a:pt x="43" y="8"/>
                    <a:pt x="43" y="9"/>
                    <a:pt x="41" y="14"/>
                  </a:cubicBezTo>
                  <a:lnTo>
                    <a:pt x="37" y="31"/>
                  </a:lnTo>
                  <a:cubicBezTo>
                    <a:pt x="36" y="27"/>
                    <a:pt x="34" y="25"/>
                    <a:pt x="30" y="25"/>
                  </a:cubicBezTo>
                  <a:cubicBezTo>
                    <a:pt x="16" y="25"/>
                    <a:pt x="0" y="45"/>
                    <a:pt x="0" y="60"/>
                  </a:cubicBezTo>
                  <a:cubicBezTo>
                    <a:pt x="0" y="68"/>
                    <a:pt x="4" y="72"/>
                    <a:pt x="10" y="72"/>
                  </a:cubicBezTo>
                  <a:cubicBezTo>
                    <a:pt x="18" y="72"/>
                    <a:pt x="22" y="69"/>
                    <a:pt x="29" y="58"/>
                  </a:cubicBezTo>
                  <a:cubicBezTo>
                    <a:pt x="28" y="64"/>
                    <a:pt x="28" y="65"/>
                    <a:pt x="28" y="68"/>
                  </a:cubicBezTo>
                  <a:cubicBezTo>
                    <a:pt x="28" y="70"/>
                    <a:pt x="30" y="72"/>
                    <a:pt x="32" y="72"/>
                  </a:cubicBezTo>
                  <a:cubicBezTo>
                    <a:pt x="37" y="72"/>
                    <a:pt x="42" y="68"/>
                    <a:pt x="47" y="60"/>
                  </a:cubicBezTo>
                  <a:lnTo>
                    <a:pt x="46" y="59"/>
                  </a:lnTo>
                  <a:close/>
                  <a:moveTo>
                    <a:pt x="30" y="27"/>
                  </a:moveTo>
                  <a:lnTo>
                    <a:pt x="30" y="27"/>
                  </a:lnTo>
                  <a:cubicBezTo>
                    <a:pt x="33" y="28"/>
                    <a:pt x="35" y="30"/>
                    <a:pt x="35" y="33"/>
                  </a:cubicBezTo>
                  <a:cubicBezTo>
                    <a:pt x="35" y="49"/>
                    <a:pt x="24" y="67"/>
                    <a:pt x="15" y="67"/>
                  </a:cubicBezTo>
                  <a:cubicBezTo>
                    <a:pt x="11" y="67"/>
                    <a:pt x="9" y="64"/>
                    <a:pt x="9" y="60"/>
                  </a:cubicBezTo>
                  <a:cubicBezTo>
                    <a:pt x="9" y="52"/>
                    <a:pt x="14" y="39"/>
                    <a:pt x="21" y="32"/>
                  </a:cubicBezTo>
                  <a:cubicBezTo>
                    <a:pt x="24" y="29"/>
                    <a:pt x="27" y="27"/>
                    <a:pt x="30" y="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5" name="Freeform 136">
              <a:extLst>
                <a:ext uri="{FF2B5EF4-FFF2-40B4-BE49-F238E27FC236}">
                  <a16:creationId xmlns:a16="http://schemas.microsoft.com/office/drawing/2014/main" id="{814F5CE1-0E1D-4AE3-8F05-BA0742859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" y="3008"/>
              <a:ext cx="43" cy="41"/>
            </a:xfrm>
            <a:custGeom>
              <a:avLst/>
              <a:gdLst>
                <a:gd name="T0" fmla="*/ 46 w 48"/>
                <a:gd name="T1" fmla="*/ 34 h 47"/>
                <a:gd name="T2" fmla="*/ 46 w 48"/>
                <a:gd name="T3" fmla="*/ 34 h 47"/>
                <a:gd name="T4" fmla="*/ 43 w 48"/>
                <a:gd name="T5" fmla="*/ 37 h 47"/>
                <a:gd name="T6" fmla="*/ 38 w 48"/>
                <a:gd name="T7" fmla="*/ 42 h 47"/>
                <a:gd name="T8" fmla="*/ 37 w 48"/>
                <a:gd name="T9" fmla="*/ 40 h 47"/>
                <a:gd name="T10" fmla="*/ 46 w 48"/>
                <a:gd name="T11" fmla="*/ 3 h 47"/>
                <a:gd name="T12" fmla="*/ 46 w 48"/>
                <a:gd name="T13" fmla="*/ 0 h 47"/>
                <a:gd name="T14" fmla="*/ 46 w 48"/>
                <a:gd name="T15" fmla="*/ 0 h 47"/>
                <a:gd name="T16" fmla="*/ 39 w 48"/>
                <a:gd name="T17" fmla="*/ 1 h 47"/>
                <a:gd name="T18" fmla="*/ 39 w 48"/>
                <a:gd name="T19" fmla="*/ 1 h 47"/>
                <a:gd name="T20" fmla="*/ 38 w 48"/>
                <a:gd name="T21" fmla="*/ 6 h 47"/>
                <a:gd name="T22" fmla="*/ 30 w 48"/>
                <a:gd name="T23" fmla="*/ 0 h 47"/>
                <a:gd name="T24" fmla="*/ 0 w 48"/>
                <a:gd name="T25" fmla="*/ 35 h 47"/>
                <a:gd name="T26" fmla="*/ 10 w 48"/>
                <a:gd name="T27" fmla="*/ 47 h 47"/>
                <a:gd name="T28" fmla="*/ 31 w 48"/>
                <a:gd name="T29" fmla="*/ 31 h 47"/>
                <a:gd name="T30" fmla="*/ 29 w 48"/>
                <a:gd name="T31" fmla="*/ 43 h 47"/>
                <a:gd name="T32" fmla="*/ 33 w 48"/>
                <a:gd name="T33" fmla="*/ 47 h 47"/>
                <a:gd name="T34" fmla="*/ 48 w 48"/>
                <a:gd name="T35" fmla="*/ 35 h 47"/>
                <a:gd name="T36" fmla="*/ 46 w 48"/>
                <a:gd name="T37" fmla="*/ 34 h 47"/>
                <a:gd name="T38" fmla="*/ 30 w 48"/>
                <a:gd name="T39" fmla="*/ 2 h 47"/>
                <a:gd name="T40" fmla="*/ 30 w 48"/>
                <a:gd name="T41" fmla="*/ 2 h 47"/>
                <a:gd name="T42" fmla="*/ 36 w 48"/>
                <a:gd name="T43" fmla="*/ 9 h 47"/>
                <a:gd name="T44" fmla="*/ 24 w 48"/>
                <a:gd name="T45" fmla="*/ 37 h 47"/>
                <a:gd name="T46" fmla="*/ 15 w 48"/>
                <a:gd name="T47" fmla="*/ 42 h 47"/>
                <a:gd name="T48" fmla="*/ 9 w 48"/>
                <a:gd name="T49" fmla="*/ 34 h 47"/>
                <a:gd name="T50" fmla="*/ 17 w 48"/>
                <a:gd name="T51" fmla="*/ 11 h 47"/>
                <a:gd name="T52" fmla="*/ 30 w 48"/>
                <a:gd name="T5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7">
                  <a:moveTo>
                    <a:pt x="46" y="34"/>
                  </a:moveTo>
                  <a:lnTo>
                    <a:pt x="46" y="34"/>
                  </a:lnTo>
                  <a:cubicBezTo>
                    <a:pt x="45" y="36"/>
                    <a:pt x="44" y="37"/>
                    <a:pt x="43" y="37"/>
                  </a:cubicBezTo>
                  <a:cubicBezTo>
                    <a:pt x="40" y="41"/>
                    <a:pt x="39" y="42"/>
                    <a:pt x="38" y="42"/>
                  </a:cubicBezTo>
                  <a:cubicBezTo>
                    <a:pt x="37" y="42"/>
                    <a:pt x="37" y="41"/>
                    <a:pt x="37" y="40"/>
                  </a:cubicBezTo>
                  <a:cubicBezTo>
                    <a:pt x="37" y="38"/>
                    <a:pt x="41" y="20"/>
                    <a:pt x="46" y="3"/>
                  </a:cubicBezTo>
                  <a:cubicBezTo>
                    <a:pt x="46" y="1"/>
                    <a:pt x="46" y="1"/>
                    <a:pt x="46" y="0"/>
                  </a:cubicBezTo>
                  <a:lnTo>
                    <a:pt x="46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8" y="6"/>
                  </a:lnTo>
                  <a:cubicBezTo>
                    <a:pt x="37" y="2"/>
                    <a:pt x="34" y="0"/>
                    <a:pt x="30" y="0"/>
                  </a:cubicBezTo>
                  <a:cubicBezTo>
                    <a:pt x="16" y="0"/>
                    <a:pt x="0" y="19"/>
                    <a:pt x="0" y="35"/>
                  </a:cubicBezTo>
                  <a:cubicBezTo>
                    <a:pt x="0" y="43"/>
                    <a:pt x="4" y="47"/>
                    <a:pt x="10" y="47"/>
                  </a:cubicBezTo>
                  <a:cubicBezTo>
                    <a:pt x="18" y="47"/>
                    <a:pt x="22" y="44"/>
                    <a:pt x="31" y="31"/>
                  </a:cubicBezTo>
                  <a:cubicBezTo>
                    <a:pt x="29" y="39"/>
                    <a:pt x="29" y="40"/>
                    <a:pt x="29" y="43"/>
                  </a:cubicBezTo>
                  <a:cubicBezTo>
                    <a:pt x="29" y="46"/>
                    <a:pt x="30" y="47"/>
                    <a:pt x="33" y="47"/>
                  </a:cubicBezTo>
                  <a:cubicBezTo>
                    <a:pt x="37" y="47"/>
                    <a:pt x="40" y="45"/>
                    <a:pt x="48" y="35"/>
                  </a:cubicBezTo>
                  <a:lnTo>
                    <a:pt x="46" y="34"/>
                  </a:lnTo>
                  <a:close/>
                  <a:moveTo>
                    <a:pt x="30" y="2"/>
                  </a:moveTo>
                  <a:lnTo>
                    <a:pt x="30" y="2"/>
                  </a:lnTo>
                  <a:cubicBezTo>
                    <a:pt x="34" y="3"/>
                    <a:pt x="36" y="5"/>
                    <a:pt x="36" y="9"/>
                  </a:cubicBezTo>
                  <a:cubicBezTo>
                    <a:pt x="36" y="17"/>
                    <a:pt x="31" y="30"/>
                    <a:pt x="24" y="37"/>
                  </a:cubicBezTo>
                  <a:cubicBezTo>
                    <a:pt x="21" y="40"/>
                    <a:pt x="18" y="42"/>
                    <a:pt x="15" y="42"/>
                  </a:cubicBezTo>
                  <a:cubicBezTo>
                    <a:pt x="11" y="42"/>
                    <a:pt x="9" y="39"/>
                    <a:pt x="9" y="34"/>
                  </a:cubicBezTo>
                  <a:cubicBezTo>
                    <a:pt x="9" y="29"/>
                    <a:pt x="13" y="18"/>
                    <a:pt x="17" y="11"/>
                  </a:cubicBezTo>
                  <a:cubicBezTo>
                    <a:pt x="21" y="5"/>
                    <a:pt x="26" y="2"/>
                    <a:pt x="30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6" name="Freeform 137">
              <a:extLst>
                <a:ext uri="{FF2B5EF4-FFF2-40B4-BE49-F238E27FC236}">
                  <a16:creationId xmlns:a16="http://schemas.microsoft.com/office/drawing/2014/main" id="{1D53D804-8B0B-4885-BC43-987616DD9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3008"/>
              <a:ext cx="42" cy="41"/>
            </a:xfrm>
            <a:custGeom>
              <a:avLst/>
              <a:gdLst>
                <a:gd name="T0" fmla="*/ 46 w 48"/>
                <a:gd name="T1" fmla="*/ 34 h 47"/>
                <a:gd name="T2" fmla="*/ 46 w 48"/>
                <a:gd name="T3" fmla="*/ 34 h 47"/>
                <a:gd name="T4" fmla="*/ 44 w 48"/>
                <a:gd name="T5" fmla="*/ 36 h 47"/>
                <a:gd name="T6" fmla="*/ 38 w 48"/>
                <a:gd name="T7" fmla="*/ 42 h 47"/>
                <a:gd name="T8" fmla="*/ 36 w 48"/>
                <a:gd name="T9" fmla="*/ 40 h 47"/>
                <a:gd name="T10" fmla="*/ 37 w 48"/>
                <a:gd name="T11" fmla="*/ 34 h 47"/>
                <a:gd name="T12" fmla="*/ 43 w 48"/>
                <a:gd name="T13" fmla="*/ 12 h 47"/>
                <a:gd name="T14" fmla="*/ 44 w 48"/>
                <a:gd name="T15" fmla="*/ 6 h 47"/>
                <a:gd name="T16" fmla="*/ 37 w 48"/>
                <a:gd name="T17" fmla="*/ 0 h 47"/>
                <a:gd name="T18" fmla="*/ 13 w 48"/>
                <a:gd name="T19" fmla="*/ 23 h 47"/>
                <a:gd name="T20" fmla="*/ 20 w 48"/>
                <a:gd name="T21" fmla="*/ 0 h 47"/>
                <a:gd name="T22" fmla="*/ 20 w 48"/>
                <a:gd name="T23" fmla="*/ 0 h 47"/>
                <a:gd name="T24" fmla="*/ 3 w 48"/>
                <a:gd name="T25" fmla="*/ 3 h 47"/>
                <a:gd name="T26" fmla="*/ 3 w 48"/>
                <a:gd name="T27" fmla="*/ 5 h 47"/>
                <a:gd name="T28" fmla="*/ 10 w 48"/>
                <a:gd name="T29" fmla="*/ 8 h 47"/>
                <a:gd name="T30" fmla="*/ 10 w 48"/>
                <a:gd name="T31" fmla="*/ 9 h 47"/>
                <a:gd name="T32" fmla="*/ 0 w 48"/>
                <a:gd name="T33" fmla="*/ 46 h 47"/>
                <a:gd name="T34" fmla="*/ 7 w 48"/>
                <a:gd name="T35" fmla="*/ 46 h 47"/>
                <a:gd name="T36" fmla="*/ 18 w 48"/>
                <a:gd name="T37" fmla="*/ 20 h 47"/>
                <a:gd name="T38" fmla="*/ 33 w 48"/>
                <a:gd name="T39" fmla="*/ 5 h 47"/>
                <a:gd name="T40" fmla="*/ 36 w 48"/>
                <a:gd name="T41" fmla="*/ 8 h 47"/>
                <a:gd name="T42" fmla="*/ 34 w 48"/>
                <a:gd name="T43" fmla="*/ 16 h 47"/>
                <a:gd name="T44" fmla="*/ 30 w 48"/>
                <a:gd name="T45" fmla="*/ 33 h 47"/>
                <a:gd name="T46" fmla="*/ 28 w 48"/>
                <a:gd name="T47" fmla="*/ 41 h 47"/>
                <a:gd name="T48" fmla="*/ 33 w 48"/>
                <a:gd name="T49" fmla="*/ 47 h 47"/>
                <a:gd name="T50" fmla="*/ 48 w 48"/>
                <a:gd name="T51" fmla="*/ 35 h 47"/>
                <a:gd name="T52" fmla="*/ 46 w 48"/>
                <a:gd name="T53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7">
                  <a:moveTo>
                    <a:pt x="46" y="34"/>
                  </a:moveTo>
                  <a:lnTo>
                    <a:pt x="46" y="34"/>
                  </a:lnTo>
                  <a:lnTo>
                    <a:pt x="44" y="36"/>
                  </a:lnTo>
                  <a:cubicBezTo>
                    <a:pt x="41" y="40"/>
                    <a:pt x="39" y="42"/>
                    <a:pt x="38" y="42"/>
                  </a:cubicBezTo>
                  <a:cubicBezTo>
                    <a:pt x="37" y="42"/>
                    <a:pt x="36" y="41"/>
                    <a:pt x="36" y="40"/>
                  </a:cubicBezTo>
                  <a:cubicBezTo>
                    <a:pt x="36" y="40"/>
                    <a:pt x="36" y="40"/>
                    <a:pt x="37" y="34"/>
                  </a:cubicBezTo>
                  <a:lnTo>
                    <a:pt x="43" y="12"/>
                  </a:lnTo>
                  <a:cubicBezTo>
                    <a:pt x="44" y="10"/>
                    <a:pt x="44" y="8"/>
                    <a:pt x="44" y="6"/>
                  </a:cubicBezTo>
                  <a:cubicBezTo>
                    <a:pt x="44" y="3"/>
                    <a:pt x="41" y="0"/>
                    <a:pt x="37" y="0"/>
                  </a:cubicBezTo>
                  <a:cubicBezTo>
                    <a:pt x="31" y="0"/>
                    <a:pt x="24" y="6"/>
                    <a:pt x="13" y="23"/>
                  </a:cubicBezTo>
                  <a:lnTo>
                    <a:pt x="20" y="0"/>
                  </a:lnTo>
                  <a:lnTo>
                    <a:pt x="20" y="0"/>
                  </a:lnTo>
                  <a:cubicBezTo>
                    <a:pt x="14" y="1"/>
                    <a:pt x="12" y="2"/>
                    <a:pt x="3" y="3"/>
                  </a:cubicBezTo>
                  <a:lnTo>
                    <a:pt x="3" y="5"/>
                  </a:ln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lnTo>
                    <a:pt x="0" y="46"/>
                  </a:lnTo>
                  <a:lnTo>
                    <a:pt x="7" y="46"/>
                  </a:lnTo>
                  <a:cubicBezTo>
                    <a:pt x="12" y="29"/>
                    <a:pt x="13" y="27"/>
                    <a:pt x="18" y="20"/>
                  </a:cubicBezTo>
                  <a:cubicBezTo>
                    <a:pt x="24" y="11"/>
                    <a:pt x="29" y="5"/>
                    <a:pt x="33" y="5"/>
                  </a:cubicBezTo>
                  <a:cubicBezTo>
                    <a:pt x="35" y="5"/>
                    <a:pt x="36" y="6"/>
                    <a:pt x="36" y="8"/>
                  </a:cubicBezTo>
                  <a:cubicBezTo>
                    <a:pt x="36" y="10"/>
                    <a:pt x="35" y="13"/>
                    <a:pt x="34" y="16"/>
                  </a:cubicBezTo>
                  <a:lnTo>
                    <a:pt x="30" y="33"/>
                  </a:lnTo>
                  <a:cubicBezTo>
                    <a:pt x="28" y="39"/>
                    <a:pt x="28" y="40"/>
                    <a:pt x="28" y="41"/>
                  </a:cubicBezTo>
                  <a:cubicBezTo>
                    <a:pt x="28" y="45"/>
                    <a:pt x="30" y="47"/>
                    <a:pt x="33" y="47"/>
                  </a:cubicBezTo>
                  <a:cubicBezTo>
                    <a:pt x="38" y="47"/>
                    <a:pt x="40" y="45"/>
                    <a:pt x="48" y="35"/>
                  </a:cubicBezTo>
                  <a:lnTo>
                    <a:pt x="46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7" name="Freeform 138">
              <a:extLst>
                <a:ext uri="{FF2B5EF4-FFF2-40B4-BE49-F238E27FC236}">
                  <a16:creationId xmlns:a16="http://schemas.microsoft.com/office/drawing/2014/main" id="{354E7276-29B8-41BB-9AC3-A26927E19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8" name="Freeform 139">
              <a:extLst>
                <a:ext uri="{FF2B5EF4-FFF2-40B4-BE49-F238E27FC236}">
                  <a16:creationId xmlns:a16="http://schemas.microsoft.com/office/drawing/2014/main" id="{2D649624-3DC2-42CF-8330-83F76842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3687"/>
              <a:ext cx="0" cy="37"/>
            </a:xfrm>
            <a:custGeom>
              <a:avLst/>
              <a:gdLst>
                <a:gd name="T0" fmla="*/ 0 h 43"/>
                <a:gd name="T1" fmla="*/ 0 h 43"/>
                <a:gd name="T2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9" name="Freeform 140">
              <a:extLst>
                <a:ext uri="{FF2B5EF4-FFF2-40B4-BE49-F238E27FC236}">
                  <a16:creationId xmlns:a16="http://schemas.microsoft.com/office/drawing/2014/main" id="{8EA8421F-8A72-411A-A2C5-A55D4F68C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" y="2333"/>
              <a:ext cx="35" cy="64"/>
            </a:xfrm>
            <a:custGeom>
              <a:avLst/>
              <a:gdLst>
                <a:gd name="T0" fmla="*/ 20 w 40"/>
                <a:gd name="T1" fmla="*/ 47 h 73"/>
                <a:gd name="T2" fmla="*/ 20 w 40"/>
                <a:gd name="T3" fmla="*/ 47 h 73"/>
                <a:gd name="T4" fmla="*/ 28 w 40"/>
                <a:gd name="T5" fmla="*/ 34 h 73"/>
                <a:gd name="T6" fmla="*/ 40 w 40"/>
                <a:gd name="T7" fmla="*/ 17 h 73"/>
                <a:gd name="T8" fmla="*/ 20 w 40"/>
                <a:gd name="T9" fmla="*/ 0 h 73"/>
                <a:gd name="T10" fmla="*/ 0 w 40"/>
                <a:gd name="T11" fmla="*/ 15 h 73"/>
                <a:gd name="T12" fmla="*/ 7 w 40"/>
                <a:gd name="T13" fmla="*/ 23 h 73"/>
                <a:gd name="T14" fmla="*/ 14 w 40"/>
                <a:gd name="T15" fmla="*/ 16 h 73"/>
                <a:gd name="T16" fmla="*/ 11 w 40"/>
                <a:gd name="T17" fmla="*/ 11 h 73"/>
                <a:gd name="T18" fmla="*/ 10 w 40"/>
                <a:gd name="T19" fmla="*/ 8 h 73"/>
                <a:gd name="T20" fmla="*/ 16 w 40"/>
                <a:gd name="T21" fmla="*/ 3 h 73"/>
                <a:gd name="T22" fmla="*/ 25 w 40"/>
                <a:gd name="T23" fmla="*/ 17 h 73"/>
                <a:gd name="T24" fmla="*/ 20 w 40"/>
                <a:gd name="T25" fmla="*/ 32 h 73"/>
                <a:gd name="T26" fmla="*/ 17 w 40"/>
                <a:gd name="T27" fmla="*/ 42 h 73"/>
                <a:gd name="T28" fmla="*/ 17 w 40"/>
                <a:gd name="T29" fmla="*/ 47 h 73"/>
                <a:gd name="T30" fmla="*/ 20 w 40"/>
                <a:gd name="T31" fmla="*/ 47 h 73"/>
                <a:gd name="T32" fmla="*/ 19 w 40"/>
                <a:gd name="T33" fmla="*/ 55 h 73"/>
                <a:gd name="T34" fmla="*/ 19 w 40"/>
                <a:gd name="T35" fmla="*/ 55 h 73"/>
                <a:gd name="T36" fmla="*/ 10 w 40"/>
                <a:gd name="T37" fmla="*/ 64 h 73"/>
                <a:gd name="T38" fmla="*/ 19 w 40"/>
                <a:gd name="T39" fmla="*/ 73 h 73"/>
                <a:gd name="T40" fmla="*/ 28 w 40"/>
                <a:gd name="T41" fmla="*/ 64 h 73"/>
                <a:gd name="T42" fmla="*/ 19 w 40"/>
                <a:gd name="T43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73">
                  <a:moveTo>
                    <a:pt x="20" y="47"/>
                  </a:moveTo>
                  <a:lnTo>
                    <a:pt x="20" y="47"/>
                  </a:lnTo>
                  <a:cubicBezTo>
                    <a:pt x="20" y="40"/>
                    <a:pt x="21" y="38"/>
                    <a:pt x="28" y="34"/>
                  </a:cubicBezTo>
                  <a:cubicBezTo>
                    <a:pt x="37" y="28"/>
                    <a:pt x="40" y="24"/>
                    <a:pt x="40" y="17"/>
                  </a:cubicBezTo>
                  <a:cubicBezTo>
                    <a:pt x="40" y="7"/>
                    <a:pt x="32" y="0"/>
                    <a:pt x="20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19"/>
                    <a:pt x="3" y="23"/>
                    <a:pt x="7" y="23"/>
                  </a:cubicBezTo>
                  <a:cubicBezTo>
                    <a:pt x="11" y="23"/>
                    <a:pt x="14" y="20"/>
                    <a:pt x="14" y="16"/>
                  </a:cubicBezTo>
                  <a:cubicBezTo>
                    <a:pt x="14" y="14"/>
                    <a:pt x="13" y="13"/>
                    <a:pt x="11" y="11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5"/>
                    <a:pt x="12" y="3"/>
                    <a:pt x="16" y="3"/>
                  </a:cubicBezTo>
                  <a:cubicBezTo>
                    <a:pt x="22" y="3"/>
                    <a:pt x="25" y="8"/>
                    <a:pt x="25" y="17"/>
                  </a:cubicBezTo>
                  <a:cubicBezTo>
                    <a:pt x="25" y="22"/>
                    <a:pt x="24" y="26"/>
                    <a:pt x="20" y="32"/>
                  </a:cubicBezTo>
                  <a:cubicBezTo>
                    <a:pt x="18" y="37"/>
                    <a:pt x="17" y="40"/>
                    <a:pt x="17" y="42"/>
                  </a:cubicBezTo>
                  <a:cubicBezTo>
                    <a:pt x="17" y="44"/>
                    <a:pt x="17" y="44"/>
                    <a:pt x="17" y="47"/>
                  </a:cubicBezTo>
                  <a:lnTo>
                    <a:pt x="20" y="47"/>
                  </a:lnTo>
                  <a:close/>
                  <a:moveTo>
                    <a:pt x="19" y="55"/>
                  </a:moveTo>
                  <a:lnTo>
                    <a:pt x="19" y="55"/>
                  </a:lnTo>
                  <a:cubicBezTo>
                    <a:pt x="14" y="55"/>
                    <a:pt x="10" y="59"/>
                    <a:pt x="10" y="64"/>
                  </a:cubicBezTo>
                  <a:cubicBezTo>
                    <a:pt x="10" y="69"/>
                    <a:pt x="14" y="73"/>
                    <a:pt x="19" y="73"/>
                  </a:cubicBezTo>
                  <a:cubicBezTo>
                    <a:pt x="24" y="73"/>
                    <a:pt x="28" y="69"/>
                    <a:pt x="28" y="64"/>
                  </a:cubicBezTo>
                  <a:cubicBezTo>
                    <a:pt x="28" y="59"/>
                    <a:pt x="24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0" name="Freeform 141">
              <a:extLst>
                <a:ext uri="{FF2B5EF4-FFF2-40B4-BE49-F238E27FC236}">
                  <a16:creationId xmlns:a16="http://schemas.microsoft.com/office/drawing/2014/main" id="{BEFBE4F9-6138-4BCD-B706-484D2DDE4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6" y="2117"/>
              <a:ext cx="36" cy="64"/>
            </a:xfrm>
            <a:custGeom>
              <a:avLst/>
              <a:gdLst>
                <a:gd name="T0" fmla="*/ 20 w 40"/>
                <a:gd name="T1" fmla="*/ 48 h 73"/>
                <a:gd name="T2" fmla="*/ 20 w 40"/>
                <a:gd name="T3" fmla="*/ 48 h 73"/>
                <a:gd name="T4" fmla="*/ 28 w 40"/>
                <a:gd name="T5" fmla="*/ 34 h 73"/>
                <a:gd name="T6" fmla="*/ 40 w 40"/>
                <a:gd name="T7" fmla="*/ 17 h 73"/>
                <a:gd name="T8" fmla="*/ 19 w 40"/>
                <a:gd name="T9" fmla="*/ 0 h 73"/>
                <a:gd name="T10" fmla="*/ 0 w 40"/>
                <a:gd name="T11" fmla="*/ 15 h 73"/>
                <a:gd name="T12" fmla="*/ 7 w 40"/>
                <a:gd name="T13" fmla="*/ 23 h 73"/>
                <a:gd name="T14" fmla="*/ 13 w 40"/>
                <a:gd name="T15" fmla="*/ 16 h 73"/>
                <a:gd name="T16" fmla="*/ 11 w 40"/>
                <a:gd name="T17" fmla="*/ 11 h 73"/>
                <a:gd name="T18" fmla="*/ 10 w 40"/>
                <a:gd name="T19" fmla="*/ 8 h 73"/>
                <a:gd name="T20" fmla="*/ 16 w 40"/>
                <a:gd name="T21" fmla="*/ 4 h 73"/>
                <a:gd name="T22" fmla="*/ 25 w 40"/>
                <a:gd name="T23" fmla="*/ 17 h 73"/>
                <a:gd name="T24" fmla="*/ 20 w 40"/>
                <a:gd name="T25" fmla="*/ 33 h 73"/>
                <a:gd name="T26" fmla="*/ 17 w 40"/>
                <a:gd name="T27" fmla="*/ 43 h 73"/>
                <a:gd name="T28" fmla="*/ 17 w 40"/>
                <a:gd name="T29" fmla="*/ 48 h 73"/>
                <a:gd name="T30" fmla="*/ 20 w 40"/>
                <a:gd name="T31" fmla="*/ 48 h 73"/>
                <a:gd name="T32" fmla="*/ 19 w 40"/>
                <a:gd name="T33" fmla="*/ 55 h 73"/>
                <a:gd name="T34" fmla="*/ 19 w 40"/>
                <a:gd name="T35" fmla="*/ 55 h 73"/>
                <a:gd name="T36" fmla="*/ 10 w 40"/>
                <a:gd name="T37" fmla="*/ 64 h 73"/>
                <a:gd name="T38" fmla="*/ 19 w 40"/>
                <a:gd name="T39" fmla="*/ 73 h 73"/>
                <a:gd name="T40" fmla="*/ 27 w 40"/>
                <a:gd name="T41" fmla="*/ 64 h 73"/>
                <a:gd name="T42" fmla="*/ 19 w 40"/>
                <a:gd name="T43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73">
                  <a:moveTo>
                    <a:pt x="20" y="48"/>
                  </a:moveTo>
                  <a:lnTo>
                    <a:pt x="20" y="48"/>
                  </a:lnTo>
                  <a:cubicBezTo>
                    <a:pt x="20" y="40"/>
                    <a:pt x="21" y="39"/>
                    <a:pt x="28" y="34"/>
                  </a:cubicBezTo>
                  <a:cubicBezTo>
                    <a:pt x="37" y="29"/>
                    <a:pt x="40" y="24"/>
                    <a:pt x="40" y="17"/>
                  </a:cubicBezTo>
                  <a:cubicBezTo>
                    <a:pt x="40" y="7"/>
                    <a:pt x="32" y="0"/>
                    <a:pt x="19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0"/>
                    <a:pt x="3" y="23"/>
                    <a:pt x="7" y="23"/>
                  </a:cubicBezTo>
                  <a:cubicBezTo>
                    <a:pt x="11" y="23"/>
                    <a:pt x="13" y="20"/>
                    <a:pt x="13" y="16"/>
                  </a:cubicBezTo>
                  <a:cubicBezTo>
                    <a:pt x="13" y="14"/>
                    <a:pt x="13" y="13"/>
                    <a:pt x="11" y="11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10" y="5"/>
                    <a:pt x="12" y="4"/>
                    <a:pt x="16" y="4"/>
                  </a:cubicBezTo>
                  <a:cubicBezTo>
                    <a:pt x="21" y="4"/>
                    <a:pt x="25" y="9"/>
                    <a:pt x="25" y="17"/>
                  </a:cubicBezTo>
                  <a:cubicBezTo>
                    <a:pt x="25" y="23"/>
                    <a:pt x="24" y="26"/>
                    <a:pt x="20" y="33"/>
                  </a:cubicBezTo>
                  <a:cubicBezTo>
                    <a:pt x="18" y="38"/>
                    <a:pt x="17" y="40"/>
                    <a:pt x="17" y="43"/>
                  </a:cubicBezTo>
                  <a:cubicBezTo>
                    <a:pt x="17" y="44"/>
                    <a:pt x="17" y="44"/>
                    <a:pt x="17" y="48"/>
                  </a:cubicBezTo>
                  <a:lnTo>
                    <a:pt x="20" y="48"/>
                  </a:lnTo>
                  <a:close/>
                  <a:moveTo>
                    <a:pt x="19" y="55"/>
                  </a:moveTo>
                  <a:lnTo>
                    <a:pt x="19" y="55"/>
                  </a:lnTo>
                  <a:cubicBezTo>
                    <a:pt x="14" y="55"/>
                    <a:pt x="10" y="59"/>
                    <a:pt x="10" y="64"/>
                  </a:cubicBezTo>
                  <a:cubicBezTo>
                    <a:pt x="10" y="69"/>
                    <a:pt x="14" y="73"/>
                    <a:pt x="19" y="73"/>
                  </a:cubicBezTo>
                  <a:cubicBezTo>
                    <a:pt x="24" y="73"/>
                    <a:pt x="27" y="69"/>
                    <a:pt x="27" y="64"/>
                  </a:cubicBezTo>
                  <a:cubicBezTo>
                    <a:pt x="27" y="59"/>
                    <a:pt x="24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1" name="Freeform 142">
              <a:extLst>
                <a:ext uri="{FF2B5EF4-FFF2-40B4-BE49-F238E27FC236}">
                  <a16:creationId xmlns:a16="http://schemas.microsoft.com/office/drawing/2014/main" id="{CDDB34E7-81C6-4B07-A59B-406E9668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" y="4138"/>
              <a:ext cx="52" cy="73"/>
            </a:xfrm>
            <a:custGeom>
              <a:avLst/>
              <a:gdLst>
                <a:gd name="T0" fmla="*/ 42 w 60"/>
                <a:gd name="T1" fmla="*/ 44 h 83"/>
                <a:gd name="T2" fmla="*/ 42 w 60"/>
                <a:gd name="T3" fmla="*/ 44 h 83"/>
                <a:gd name="T4" fmla="*/ 46 w 60"/>
                <a:gd name="T5" fmla="*/ 47 h 83"/>
                <a:gd name="T6" fmla="*/ 46 w 60"/>
                <a:gd name="T7" fmla="*/ 49 h 83"/>
                <a:gd name="T8" fmla="*/ 46 w 60"/>
                <a:gd name="T9" fmla="*/ 50 h 83"/>
                <a:gd name="T10" fmla="*/ 52 w 60"/>
                <a:gd name="T11" fmla="*/ 50 h 83"/>
                <a:gd name="T12" fmla="*/ 52 w 60"/>
                <a:gd name="T13" fmla="*/ 33 h 83"/>
                <a:gd name="T14" fmla="*/ 46 w 60"/>
                <a:gd name="T15" fmla="*/ 33 h 83"/>
                <a:gd name="T16" fmla="*/ 46 w 60"/>
                <a:gd name="T17" fmla="*/ 34 h 83"/>
                <a:gd name="T18" fmla="*/ 46 w 60"/>
                <a:gd name="T19" fmla="*/ 36 h 83"/>
                <a:gd name="T20" fmla="*/ 43 w 60"/>
                <a:gd name="T21" fmla="*/ 39 h 83"/>
                <a:gd name="T22" fmla="*/ 37 w 60"/>
                <a:gd name="T23" fmla="*/ 39 h 83"/>
                <a:gd name="T24" fmla="*/ 26 w 60"/>
                <a:gd name="T25" fmla="*/ 39 h 83"/>
                <a:gd name="T26" fmla="*/ 26 w 60"/>
                <a:gd name="T27" fmla="*/ 6 h 83"/>
                <a:gd name="T28" fmla="*/ 43 w 60"/>
                <a:gd name="T29" fmla="*/ 6 h 83"/>
                <a:gd name="T30" fmla="*/ 50 w 60"/>
                <a:gd name="T31" fmla="*/ 7 h 83"/>
                <a:gd name="T32" fmla="*/ 51 w 60"/>
                <a:gd name="T33" fmla="*/ 11 h 83"/>
                <a:gd name="T34" fmla="*/ 51 w 60"/>
                <a:gd name="T35" fmla="*/ 15 h 83"/>
                <a:gd name="T36" fmla="*/ 51 w 60"/>
                <a:gd name="T37" fmla="*/ 16 h 83"/>
                <a:gd name="T38" fmla="*/ 60 w 60"/>
                <a:gd name="T39" fmla="*/ 16 h 83"/>
                <a:gd name="T40" fmla="*/ 60 w 60"/>
                <a:gd name="T41" fmla="*/ 0 h 83"/>
                <a:gd name="T42" fmla="*/ 0 w 60"/>
                <a:gd name="T43" fmla="*/ 0 h 83"/>
                <a:gd name="T44" fmla="*/ 0 w 60"/>
                <a:gd name="T45" fmla="*/ 5 h 83"/>
                <a:gd name="T46" fmla="*/ 1 w 60"/>
                <a:gd name="T47" fmla="*/ 6 h 83"/>
                <a:gd name="T48" fmla="*/ 7 w 60"/>
                <a:gd name="T49" fmla="*/ 7 h 83"/>
                <a:gd name="T50" fmla="*/ 8 w 60"/>
                <a:gd name="T51" fmla="*/ 11 h 83"/>
                <a:gd name="T52" fmla="*/ 8 w 60"/>
                <a:gd name="T53" fmla="*/ 16 h 83"/>
                <a:gd name="T54" fmla="*/ 8 w 60"/>
                <a:gd name="T55" fmla="*/ 67 h 83"/>
                <a:gd name="T56" fmla="*/ 8 w 60"/>
                <a:gd name="T57" fmla="*/ 72 h 83"/>
                <a:gd name="T58" fmla="*/ 4 w 60"/>
                <a:gd name="T59" fmla="*/ 77 h 83"/>
                <a:gd name="T60" fmla="*/ 1 w 60"/>
                <a:gd name="T61" fmla="*/ 77 h 83"/>
                <a:gd name="T62" fmla="*/ 0 w 60"/>
                <a:gd name="T63" fmla="*/ 78 h 83"/>
                <a:gd name="T64" fmla="*/ 0 w 60"/>
                <a:gd name="T65" fmla="*/ 83 h 83"/>
                <a:gd name="T66" fmla="*/ 36 w 60"/>
                <a:gd name="T67" fmla="*/ 83 h 83"/>
                <a:gd name="T68" fmla="*/ 36 w 60"/>
                <a:gd name="T69" fmla="*/ 78 h 83"/>
                <a:gd name="T70" fmla="*/ 35 w 60"/>
                <a:gd name="T71" fmla="*/ 77 h 83"/>
                <a:gd name="T72" fmla="*/ 31 w 60"/>
                <a:gd name="T73" fmla="*/ 77 h 83"/>
                <a:gd name="T74" fmla="*/ 26 w 60"/>
                <a:gd name="T75" fmla="*/ 72 h 83"/>
                <a:gd name="T76" fmla="*/ 26 w 60"/>
                <a:gd name="T77" fmla="*/ 67 h 83"/>
                <a:gd name="T78" fmla="*/ 26 w 60"/>
                <a:gd name="T79" fmla="*/ 44 h 83"/>
                <a:gd name="T80" fmla="*/ 37 w 60"/>
                <a:gd name="T81" fmla="*/ 44 h 83"/>
                <a:gd name="T82" fmla="*/ 42 w 60"/>
                <a:gd name="T83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" h="83">
                  <a:moveTo>
                    <a:pt x="42" y="44"/>
                  </a:moveTo>
                  <a:lnTo>
                    <a:pt x="42" y="44"/>
                  </a:lnTo>
                  <a:cubicBezTo>
                    <a:pt x="45" y="44"/>
                    <a:pt x="46" y="45"/>
                    <a:pt x="46" y="47"/>
                  </a:cubicBezTo>
                  <a:cubicBezTo>
                    <a:pt x="46" y="48"/>
                    <a:pt x="46" y="49"/>
                    <a:pt x="46" y="49"/>
                  </a:cubicBezTo>
                  <a:lnTo>
                    <a:pt x="46" y="50"/>
                  </a:lnTo>
                  <a:lnTo>
                    <a:pt x="52" y="50"/>
                  </a:lnTo>
                  <a:lnTo>
                    <a:pt x="52" y="33"/>
                  </a:lnTo>
                  <a:lnTo>
                    <a:pt x="46" y="33"/>
                  </a:lnTo>
                  <a:lnTo>
                    <a:pt x="46" y="34"/>
                  </a:lnTo>
                  <a:cubicBezTo>
                    <a:pt x="46" y="35"/>
                    <a:pt x="46" y="36"/>
                    <a:pt x="46" y="36"/>
                  </a:cubicBezTo>
                  <a:cubicBezTo>
                    <a:pt x="46" y="39"/>
                    <a:pt x="46" y="39"/>
                    <a:pt x="43" y="39"/>
                  </a:cubicBezTo>
                  <a:lnTo>
                    <a:pt x="37" y="39"/>
                  </a:lnTo>
                  <a:lnTo>
                    <a:pt x="26" y="39"/>
                  </a:lnTo>
                  <a:lnTo>
                    <a:pt x="26" y="6"/>
                  </a:lnTo>
                  <a:lnTo>
                    <a:pt x="43" y="6"/>
                  </a:lnTo>
                  <a:cubicBezTo>
                    <a:pt x="46" y="6"/>
                    <a:pt x="50" y="6"/>
                    <a:pt x="50" y="7"/>
                  </a:cubicBezTo>
                  <a:cubicBezTo>
                    <a:pt x="51" y="7"/>
                    <a:pt x="51" y="9"/>
                    <a:pt x="51" y="11"/>
                  </a:cubicBezTo>
                  <a:cubicBezTo>
                    <a:pt x="51" y="12"/>
                    <a:pt x="51" y="13"/>
                    <a:pt x="51" y="15"/>
                  </a:cubicBezTo>
                  <a:lnTo>
                    <a:pt x="51" y="16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" y="6"/>
                  </a:lnTo>
                  <a:cubicBezTo>
                    <a:pt x="6" y="6"/>
                    <a:pt x="7" y="6"/>
                    <a:pt x="7" y="7"/>
                  </a:cubicBezTo>
                  <a:cubicBezTo>
                    <a:pt x="8" y="7"/>
                    <a:pt x="8" y="9"/>
                    <a:pt x="8" y="11"/>
                  </a:cubicBezTo>
                  <a:lnTo>
                    <a:pt x="8" y="16"/>
                  </a:lnTo>
                  <a:lnTo>
                    <a:pt x="8" y="67"/>
                  </a:lnTo>
                  <a:lnTo>
                    <a:pt x="8" y="72"/>
                  </a:lnTo>
                  <a:cubicBezTo>
                    <a:pt x="8" y="76"/>
                    <a:pt x="8" y="77"/>
                    <a:pt x="4" y="77"/>
                  </a:cubicBezTo>
                  <a:cubicBezTo>
                    <a:pt x="3" y="77"/>
                    <a:pt x="2" y="77"/>
                    <a:pt x="1" y="77"/>
                  </a:cubicBezTo>
                  <a:lnTo>
                    <a:pt x="0" y="78"/>
                  </a:lnTo>
                  <a:lnTo>
                    <a:pt x="0" y="83"/>
                  </a:lnTo>
                  <a:lnTo>
                    <a:pt x="36" y="83"/>
                  </a:lnTo>
                  <a:lnTo>
                    <a:pt x="36" y="78"/>
                  </a:lnTo>
                  <a:lnTo>
                    <a:pt x="35" y="77"/>
                  </a:lnTo>
                  <a:lnTo>
                    <a:pt x="31" y="77"/>
                  </a:lnTo>
                  <a:cubicBezTo>
                    <a:pt x="27" y="77"/>
                    <a:pt x="26" y="76"/>
                    <a:pt x="26" y="72"/>
                  </a:cubicBezTo>
                  <a:lnTo>
                    <a:pt x="26" y="67"/>
                  </a:lnTo>
                  <a:lnTo>
                    <a:pt x="26" y="44"/>
                  </a:lnTo>
                  <a:lnTo>
                    <a:pt x="37" y="44"/>
                  </a:lnTo>
                  <a:lnTo>
                    <a:pt x="42" y="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2" name="Freeform 143">
              <a:extLst>
                <a:ext uri="{FF2B5EF4-FFF2-40B4-BE49-F238E27FC236}">
                  <a16:creationId xmlns:a16="http://schemas.microsoft.com/office/drawing/2014/main" id="{25F55456-B9DE-4483-BC1E-8414526A7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" y="4133"/>
              <a:ext cx="30" cy="78"/>
            </a:xfrm>
            <a:custGeom>
              <a:avLst/>
              <a:gdLst>
                <a:gd name="T0" fmla="*/ 25 w 34"/>
                <a:gd name="T1" fmla="*/ 72 h 88"/>
                <a:gd name="T2" fmla="*/ 25 w 34"/>
                <a:gd name="T3" fmla="*/ 72 h 88"/>
                <a:gd name="T4" fmla="*/ 25 w 34"/>
                <a:gd name="T5" fmla="*/ 27 h 88"/>
                <a:gd name="T6" fmla="*/ 0 w 34"/>
                <a:gd name="T7" fmla="*/ 27 h 88"/>
                <a:gd name="T8" fmla="*/ 0 w 34"/>
                <a:gd name="T9" fmla="*/ 32 h 88"/>
                <a:gd name="T10" fmla="*/ 1 w 34"/>
                <a:gd name="T11" fmla="*/ 32 h 88"/>
                <a:gd name="T12" fmla="*/ 8 w 34"/>
                <a:gd name="T13" fmla="*/ 33 h 88"/>
                <a:gd name="T14" fmla="*/ 9 w 34"/>
                <a:gd name="T15" fmla="*/ 37 h 88"/>
                <a:gd name="T16" fmla="*/ 9 w 34"/>
                <a:gd name="T17" fmla="*/ 43 h 88"/>
                <a:gd name="T18" fmla="*/ 9 w 34"/>
                <a:gd name="T19" fmla="*/ 72 h 88"/>
                <a:gd name="T20" fmla="*/ 9 w 34"/>
                <a:gd name="T21" fmla="*/ 77 h 88"/>
                <a:gd name="T22" fmla="*/ 4 w 34"/>
                <a:gd name="T23" fmla="*/ 82 h 88"/>
                <a:gd name="T24" fmla="*/ 1 w 34"/>
                <a:gd name="T25" fmla="*/ 82 h 88"/>
                <a:gd name="T26" fmla="*/ 0 w 34"/>
                <a:gd name="T27" fmla="*/ 83 h 88"/>
                <a:gd name="T28" fmla="*/ 0 w 34"/>
                <a:gd name="T29" fmla="*/ 88 h 88"/>
                <a:gd name="T30" fmla="*/ 34 w 34"/>
                <a:gd name="T31" fmla="*/ 88 h 88"/>
                <a:gd name="T32" fmla="*/ 34 w 34"/>
                <a:gd name="T33" fmla="*/ 83 h 88"/>
                <a:gd name="T34" fmla="*/ 33 w 34"/>
                <a:gd name="T35" fmla="*/ 82 h 88"/>
                <a:gd name="T36" fmla="*/ 27 w 34"/>
                <a:gd name="T37" fmla="*/ 81 h 88"/>
                <a:gd name="T38" fmla="*/ 26 w 34"/>
                <a:gd name="T39" fmla="*/ 77 h 88"/>
                <a:gd name="T40" fmla="*/ 25 w 34"/>
                <a:gd name="T41" fmla="*/ 72 h 88"/>
                <a:gd name="T42" fmla="*/ 9 w 34"/>
                <a:gd name="T43" fmla="*/ 0 h 88"/>
                <a:gd name="T44" fmla="*/ 9 w 34"/>
                <a:gd name="T45" fmla="*/ 0 h 88"/>
                <a:gd name="T46" fmla="*/ 9 w 34"/>
                <a:gd name="T47" fmla="*/ 16 h 88"/>
                <a:gd name="T48" fmla="*/ 25 w 34"/>
                <a:gd name="T49" fmla="*/ 16 h 88"/>
                <a:gd name="T50" fmla="*/ 25 w 34"/>
                <a:gd name="T51" fmla="*/ 0 h 88"/>
                <a:gd name="T52" fmla="*/ 9 w 34"/>
                <a:gd name="T5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88">
                  <a:moveTo>
                    <a:pt x="25" y="72"/>
                  </a:moveTo>
                  <a:lnTo>
                    <a:pt x="25" y="72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1" y="32"/>
                  </a:lnTo>
                  <a:cubicBezTo>
                    <a:pt x="5" y="32"/>
                    <a:pt x="7" y="32"/>
                    <a:pt x="8" y="33"/>
                  </a:cubicBezTo>
                  <a:cubicBezTo>
                    <a:pt x="8" y="34"/>
                    <a:pt x="9" y="35"/>
                    <a:pt x="9" y="37"/>
                  </a:cubicBezTo>
                  <a:lnTo>
                    <a:pt x="9" y="43"/>
                  </a:lnTo>
                  <a:lnTo>
                    <a:pt x="9" y="72"/>
                  </a:lnTo>
                  <a:lnTo>
                    <a:pt x="9" y="77"/>
                  </a:lnTo>
                  <a:cubicBezTo>
                    <a:pt x="8" y="81"/>
                    <a:pt x="8" y="82"/>
                    <a:pt x="4" y="82"/>
                  </a:cubicBezTo>
                  <a:cubicBezTo>
                    <a:pt x="3" y="82"/>
                    <a:pt x="2" y="82"/>
                    <a:pt x="1" y="82"/>
                  </a:cubicBezTo>
                  <a:lnTo>
                    <a:pt x="0" y="83"/>
                  </a:lnTo>
                  <a:lnTo>
                    <a:pt x="0" y="88"/>
                  </a:lnTo>
                  <a:lnTo>
                    <a:pt x="34" y="88"/>
                  </a:lnTo>
                  <a:lnTo>
                    <a:pt x="34" y="83"/>
                  </a:lnTo>
                  <a:lnTo>
                    <a:pt x="33" y="82"/>
                  </a:lnTo>
                  <a:cubicBezTo>
                    <a:pt x="29" y="82"/>
                    <a:pt x="27" y="82"/>
                    <a:pt x="27" y="81"/>
                  </a:cubicBezTo>
                  <a:cubicBezTo>
                    <a:pt x="26" y="81"/>
                    <a:pt x="26" y="79"/>
                    <a:pt x="26" y="77"/>
                  </a:cubicBezTo>
                  <a:lnTo>
                    <a:pt x="25" y="72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16"/>
                  </a:lnTo>
                  <a:lnTo>
                    <a:pt x="25" y="16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3" name="Freeform 144">
              <a:extLst>
                <a:ext uri="{FF2B5EF4-FFF2-40B4-BE49-F238E27FC236}">
                  <a16:creationId xmlns:a16="http://schemas.microsoft.com/office/drawing/2014/main" id="{D87D6AB7-84E9-47FE-BD56-C95A1B8C2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" y="4155"/>
              <a:ext cx="57" cy="76"/>
            </a:xfrm>
            <a:custGeom>
              <a:avLst/>
              <a:gdLst>
                <a:gd name="T0" fmla="*/ 34 w 65"/>
                <a:gd name="T1" fmla="*/ 62 h 86"/>
                <a:gd name="T2" fmla="*/ 34 w 65"/>
                <a:gd name="T3" fmla="*/ 62 h 86"/>
                <a:gd name="T4" fmla="*/ 46 w 65"/>
                <a:gd name="T5" fmla="*/ 69 h 86"/>
                <a:gd name="T6" fmla="*/ 31 w 65"/>
                <a:gd name="T7" fmla="*/ 81 h 86"/>
                <a:gd name="T8" fmla="*/ 16 w 65"/>
                <a:gd name="T9" fmla="*/ 70 h 86"/>
                <a:gd name="T10" fmla="*/ 18 w 65"/>
                <a:gd name="T11" fmla="*/ 62 h 86"/>
                <a:gd name="T12" fmla="*/ 34 w 65"/>
                <a:gd name="T13" fmla="*/ 62 h 86"/>
                <a:gd name="T14" fmla="*/ 13 w 65"/>
                <a:gd name="T15" fmla="*/ 61 h 86"/>
                <a:gd name="T16" fmla="*/ 13 w 65"/>
                <a:gd name="T17" fmla="*/ 61 h 86"/>
                <a:gd name="T18" fmla="*/ 6 w 65"/>
                <a:gd name="T19" fmla="*/ 64 h 86"/>
                <a:gd name="T20" fmla="*/ 0 w 65"/>
                <a:gd name="T21" fmla="*/ 73 h 86"/>
                <a:gd name="T22" fmla="*/ 30 w 65"/>
                <a:gd name="T23" fmla="*/ 86 h 86"/>
                <a:gd name="T24" fmla="*/ 62 w 65"/>
                <a:gd name="T25" fmla="*/ 66 h 86"/>
                <a:gd name="T26" fmla="*/ 56 w 65"/>
                <a:gd name="T27" fmla="*/ 54 h 86"/>
                <a:gd name="T28" fmla="*/ 38 w 65"/>
                <a:gd name="T29" fmla="*/ 51 h 86"/>
                <a:gd name="T30" fmla="*/ 28 w 65"/>
                <a:gd name="T31" fmla="*/ 51 h 86"/>
                <a:gd name="T32" fmla="*/ 19 w 65"/>
                <a:gd name="T33" fmla="*/ 48 h 86"/>
                <a:gd name="T34" fmla="*/ 23 w 65"/>
                <a:gd name="T35" fmla="*/ 42 h 86"/>
                <a:gd name="T36" fmla="*/ 26 w 65"/>
                <a:gd name="T37" fmla="*/ 43 h 86"/>
                <a:gd name="T38" fmla="*/ 32 w 65"/>
                <a:gd name="T39" fmla="*/ 43 h 86"/>
                <a:gd name="T40" fmla="*/ 55 w 65"/>
                <a:gd name="T41" fmla="*/ 21 h 86"/>
                <a:gd name="T42" fmla="*/ 49 w 65"/>
                <a:gd name="T43" fmla="*/ 8 h 86"/>
                <a:gd name="T44" fmla="*/ 61 w 65"/>
                <a:gd name="T45" fmla="*/ 9 h 86"/>
                <a:gd name="T46" fmla="*/ 65 w 65"/>
                <a:gd name="T47" fmla="*/ 1 h 86"/>
                <a:gd name="T48" fmla="*/ 42 w 65"/>
                <a:gd name="T49" fmla="*/ 2 h 86"/>
                <a:gd name="T50" fmla="*/ 30 w 65"/>
                <a:gd name="T51" fmla="*/ 0 h 86"/>
                <a:gd name="T52" fmla="*/ 5 w 65"/>
                <a:gd name="T53" fmla="*/ 22 h 86"/>
                <a:gd name="T54" fmla="*/ 18 w 65"/>
                <a:gd name="T55" fmla="*/ 41 h 86"/>
                <a:gd name="T56" fmla="*/ 7 w 65"/>
                <a:gd name="T57" fmla="*/ 52 h 86"/>
                <a:gd name="T58" fmla="*/ 13 w 65"/>
                <a:gd name="T59" fmla="*/ 61 h 86"/>
                <a:gd name="T60" fmla="*/ 20 w 65"/>
                <a:gd name="T61" fmla="*/ 22 h 86"/>
                <a:gd name="T62" fmla="*/ 20 w 65"/>
                <a:gd name="T63" fmla="*/ 22 h 86"/>
                <a:gd name="T64" fmla="*/ 30 w 65"/>
                <a:gd name="T65" fmla="*/ 6 h 86"/>
                <a:gd name="T66" fmla="*/ 39 w 65"/>
                <a:gd name="T67" fmla="*/ 22 h 86"/>
                <a:gd name="T68" fmla="*/ 30 w 65"/>
                <a:gd name="T69" fmla="*/ 38 h 86"/>
                <a:gd name="T70" fmla="*/ 20 w 65"/>
                <a:gd name="T71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86">
                  <a:moveTo>
                    <a:pt x="34" y="62"/>
                  </a:moveTo>
                  <a:lnTo>
                    <a:pt x="34" y="62"/>
                  </a:lnTo>
                  <a:cubicBezTo>
                    <a:pt x="43" y="62"/>
                    <a:pt x="46" y="64"/>
                    <a:pt x="46" y="69"/>
                  </a:cubicBezTo>
                  <a:cubicBezTo>
                    <a:pt x="46" y="76"/>
                    <a:pt x="40" y="81"/>
                    <a:pt x="31" y="81"/>
                  </a:cubicBezTo>
                  <a:cubicBezTo>
                    <a:pt x="23" y="81"/>
                    <a:pt x="16" y="76"/>
                    <a:pt x="16" y="70"/>
                  </a:cubicBezTo>
                  <a:cubicBezTo>
                    <a:pt x="16" y="68"/>
                    <a:pt x="17" y="66"/>
                    <a:pt x="18" y="62"/>
                  </a:cubicBezTo>
                  <a:lnTo>
                    <a:pt x="34" y="62"/>
                  </a:lnTo>
                  <a:close/>
                  <a:moveTo>
                    <a:pt x="13" y="61"/>
                  </a:moveTo>
                  <a:lnTo>
                    <a:pt x="13" y="61"/>
                  </a:lnTo>
                  <a:cubicBezTo>
                    <a:pt x="9" y="62"/>
                    <a:pt x="8" y="62"/>
                    <a:pt x="6" y="64"/>
                  </a:cubicBezTo>
                  <a:cubicBezTo>
                    <a:pt x="2" y="66"/>
                    <a:pt x="0" y="70"/>
                    <a:pt x="0" y="73"/>
                  </a:cubicBezTo>
                  <a:cubicBezTo>
                    <a:pt x="0" y="81"/>
                    <a:pt x="12" y="86"/>
                    <a:pt x="30" y="86"/>
                  </a:cubicBezTo>
                  <a:cubicBezTo>
                    <a:pt x="49" y="86"/>
                    <a:pt x="62" y="78"/>
                    <a:pt x="62" y="66"/>
                  </a:cubicBezTo>
                  <a:cubicBezTo>
                    <a:pt x="62" y="61"/>
                    <a:pt x="59" y="57"/>
                    <a:pt x="56" y="54"/>
                  </a:cubicBezTo>
                  <a:cubicBezTo>
                    <a:pt x="52" y="52"/>
                    <a:pt x="48" y="51"/>
                    <a:pt x="38" y="51"/>
                  </a:cubicBezTo>
                  <a:lnTo>
                    <a:pt x="28" y="51"/>
                  </a:lnTo>
                  <a:cubicBezTo>
                    <a:pt x="22" y="51"/>
                    <a:pt x="19" y="50"/>
                    <a:pt x="19" y="48"/>
                  </a:cubicBezTo>
                  <a:cubicBezTo>
                    <a:pt x="19" y="46"/>
                    <a:pt x="20" y="44"/>
                    <a:pt x="23" y="42"/>
                  </a:cubicBezTo>
                  <a:lnTo>
                    <a:pt x="26" y="43"/>
                  </a:lnTo>
                  <a:cubicBezTo>
                    <a:pt x="28" y="43"/>
                    <a:pt x="30" y="43"/>
                    <a:pt x="32" y="43"/>
                  </a:cubicBezTo>
                  <a:cubicBezTo>
                    <a:pt x="45" y="43"/>
                    <a:pt x="55" y="34"/>
                    <a:pt x="55" y="21"/>
                  </a:cubicBezTo>
                  <a:cubicBezTo>
                    <a:pt x="55" y="16"/>
                    <a:pt x="53" y="12"/>
                    <a:pt x="49" y="8"/>
                  </a:cubicBezTo>
                  <a:lnTo>
                    <a:pt x="61" y="9"/>
                  </a:lnTo>
                  <a:lnTo>
                    <a:pt x="65" y="1"/>
                  </a:lnTo>
                  <a:lnTo>
                    <a:pt x="42" y="2"/>
                  </a:lnTo>
                  <a:cubicBezTo>
                    <a:pt x="38" y="1"/>
                    <a:pt x="35" y="0"/>
                    <a:pt x="30" y="0"/>
                  </a:cubicBezTo>
                  <a:cubicBezTo>
                    <a:pt x="14" y="0"/>
                    <a:pt x="5" y="9"/>
                    <a:pt x="5" y="22"/>
                  </a:cubicBezTo>
                  <a:cubicBezTo>
                    <a:pt x="5" y="31"/>
                    <a:pt x="10" y="38"/>
                    <a:pt x="18" y="41"/>
                  </a:cubicBezTo>
                  <a:cubicBezTo>
                    <a:pt x="10" y="45"/>
                    <a:pt x="7" y="48"/>
                    <a:pt x="7" y="52"/>
                  </a:cubicBezTo>
                  <a:cubicBezTo>
                    <a:pt x="7" y="56"/>
                    <a:pt x="9" y="58"/>
                    <a:pt x="13" y="61"/>
                  </a:cubicBezTo>
                  <a:close/>
                  <a:moveTo>
                    <a:pt x="20" y="22"/>
                  </a:moveTo>
                  <a:lnTo>
                    <a:pt x="20" y="22"/>
                  </a:lnTo>
                  <a:cubicBezTo>
                    <a:pt x="20" y="11"/>
                    <a:pt x="23" y="6"/>
                    <a:pt x="30" y="6"/>
                  </a:cubicBezTo>
                  <a:cubicBezTo>
                    <a:pt x="36" y="6"/>
                    <a:pt x="39" y="11"/>
                    <a:pt x="39" y="22"/>
                  </a:cubicBezTo>
                  <a:cubicBezTo>
                    <a:pt x="39" y="33"/>
                    <a:pt x="36" y="38"/>
                    <a:pt x="30" y="38"/>
                  </a:cubicBezTo>
                  <a:cubicBezTo>
                    <a:pt x="23" y="38"/>
                    <a:pt x="20" y="33"/>
                    <a:pt x="20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4" name="Freeform 145">
              <a:extLst>
                <a:ext uri="{FF2B5EF4-FFF2-40B4-BE49-F238E27FC236}">
                  <a16:creationId xmlns:a16="http://schemas.microsoft.com/office/drawing/2014/main" id="{3CB43565-E609-4707-AD57-09046520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" y="4157"/>
              <a:ext cx="64" cy="55"/>
            </a:xfrm>
            <a:custGeom>
              <a:avLst/>
              <a:gdLst>
                <a:gd name="T0" fmla="*/ 48 w 73"/>
                <a:gd name="T1" fmla="*/ 49 h 62"/>
                <a:gd name="T2" fmla="*/ 48 w 73"/>
                <a:gd name="T3" fmla="*/ 49 h 62"/>
                <a:gd name="T4" fmla="*/ 48 w 73"/>
                <a:gd name="T5" fmla="*/ 61 h 62"/>
                <a:gd name="T6" fmla="*/ 73 w 73"/>
                <a:gd name="T7" fmla="*/ 61 h 62"/>
                <a:gd name="T8" fmla="*/ 73 w 73"/>
                <a:gd name="T9" fmla="*/ 56 h 62"/>
                <a:gd name="T10" fmla="*/ 72 w 73"/>
                <a:gd name="T11" fmla="*/ 55 h 62"/>
                <a:gd name="T12" fmla="*/ 66 w 73"/>
                <a:gd name="T13" fmla="*/ 54 h 62"/>
                <a:gd name="T14" fmla="*/ 65 w 73"/>
                <a:gd name="T15" fmla="*/ 50 h 62"/>
                <a:gd name="T16" fmla="*/ 64 w 73"/>
                <a:gd name="T17" fmla="*/ 45 h 62"/>
                <a:gd name="T18" fmla="*/ 64 w 73"/>
                <a:gd name="T19" fmla="*/ 0 h 62"/>
                <a:gd name="T20" fmla="*/ 39 w 73"/>
                <a:gd name="T21" fmla="*/ 0 h 62"/>
                <a:gd name="T22" fmla="*/ 39 w 73"/>
                <a:gd name="T23" fmla="*/ 5 h 62"/>
                <a:gd name="T24" fmla="*/ 40 w 73"/>
                <a:gd name="T25" fmla="*/ 5 h 62"/>
                <a:gd name="T26" fmla="*/ 47 w 73"/>
                <a:gd name="T27" fmla="*/ 6 h 62"/>
                <a:gd name="T28" fmla="*/ 48 w 73"/>
                <a:gd name="T29" fmla="*/ 10 h 62"/>
                <a:gd name="T30" fmla="*/ 48 w 73"/>
                <a:gd name="T31" fmla="*/ 16 h 62"/>
                <a:gd name="T32" fmla="*/ 48 w 73"/>
                <a:gd name="T33" fmla="*/ 43 h 62"/>
                <a:gd name="T34" fmla="*/ 33 w 73"/>
                <a:gd name="T35" fmla="*/ 52 h 62"/>
                <a:gd name="T36" fmla="*/ 27 w 73"/>
                <a:gd name="T37" fmla="*/ 49 h 62"/>
                <a:gd name="T38" fmla="*/ 26 w 73"/>
                <a:gd name="T39" fmla="*/ 41 h 62"/>
                <a:gd name="T40" fmla="*/ 26 w 73"/>
                <a:gd name="T41" fmla="*/ 0 h 62"/>
                <a:gd name="T42" fmla="*/ 0 w 73"/>
                <a:gd name="T43" fmla="*/ 0 h 62"/>
                <a:gd name="T44" fmla="*/ 0 w 73"/>
                <a:gd name="T45" fmla="*/ 5 h 62"/>
                <a:gd name="T46" fmla="*/ 1 w 73"/>
                <a:gd name="T47" fmla="*/ 5 h 62"/>
                <a:gd name="T48" fmla="*/ 8 w 73"/>
                <a:gd name="T49" fmla="*/ 6 h 62"/>
                <a:gd name="T50" fmla="*/ 9 w 73"/>
                <a:gd name="T51" fmla="*/ 10 h 62"/>
                <a:gd name="T52" fmla="*/ 9 w 73"/>
                <a:gd name="T53" fmla="*/ 16 h 62"/>
                <a:gd name="T54" fmla="*/ 9 w 73"/>
                <a:gd name="T55" fmla="*/ 43 h 62"/>
                <a:gd name="T56" fmla="*/ 27 w 73"/>
                <a:gd name="T57" fmla="*/ 62 h 62"/>
                <a:gd name="T58" fmla="*/ 48 w 73"/>
                <a:gd name="T5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" h="62">
                  <a:moveTo>
                    <a:pt x="48" y="49"/>
                  </a:moveTo>
                  <a:lnTo>
                    <a:pt x="48" y="49"/>
                  </a:lnTo>
                  <a:lnTo>
                    <a:pt x="48" y="61"/>
                  </a:lnTo>
                  <a:lnTo>
                    <a:pt x="73" y="61"/>
                  </a:lnTo>
                  <a:lnTo>
                    <a:pt x="73" y="56"/>
                  </a:lnTo>
                  <a:lnTo>
                    <a:pt x="72" y="55"/>
                  </a:lnTo>
                  <a:cubicBezTo>
                    <a:pt x="68" y="55"/>
                    <a:pt x="66" y="55"/>
                    <a:pt x="66" y="54"/>
                  </a:cubicBezTo>
                  <a:cubicBezTo>
                    <a:pt x="65" y="54"/>
                    <a:pt x="65" y="52"/>
                    <a:pt x="65" y="50"/>
                  </a:cubicBezTo>
                  <a:lnTo>
                    <a:pt x="64" y="45"/>
                  </a:lnTo>
                  <a:lnTo>
                    <a:pt x="64" y="0"/>
                  </a:lnTo>
                  <a:lnTo>
                    <a:pt x="39" y="0"/>
                  </a:lnTo>
                  <a:lnTo>
                    <a:pt x="39" y="5"/>
                  </a:lnTo>
                  <a:lnTo>
                    <a:pt x="40" y="5"/>
                  </a:lnTo>
                  <a:cubicBezTo>
                    <a:pt x="44" y="5"/>
                    <a:pt x="46" y="5"/>
                    <a:pt x="47" y="6"/>
                  </a:cubicBezTo>
                  <a:cubicBezTo>
                    <a:pt x="47" y="7"/>
                    <a:pt x="47" y="8"/>
                    <a:pt x="48" y="10"/>
                  </a:cubicBezTo>
                  <a:lnTo>
                    <a:pt x="48" y="16"/>
                  </a:lnTo>
                  <a:lnTo>
                    <a:pt x="48" y="43"/>
                  </a:lnTo>
                  <a:cubicBezTo>
                    <a:pt x="44" y="48"/>
                    <a:pt x="38" y="52"/>
                    <a:pt x="33" y="52"/>
                  </a:cubicBezTo>
                  <a:cubicBezTo>
                    <a:pt x="31" y="52"/>
                    <a:pt x="28" y="51"/>
                    <a:pt x="27" y="49"/>
                  </a:cubicBezTo>
                  <a:cubicBezTo>
                    <a:pt x="26" y="47"/>
                    <a:pt x="26" y="46"/>
                    <a:pt x="26" y="41"/>
                  </a:cubicBezTo>
                  <a:lnTo>
                    <a:pt x="2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1" y="5"/>
                  </a:lnTo>
                  <a:cubicBezTo>
                    <a:pt x="6" y="5"/>
                    <a:pt x="8" y="5"/>
                    <a:pt x="8" y="6"/>
                  </a:cubicBezTo>
                  <a:cubicBezTo>
                    <a:pt x="9" y="7"/>
                    <a:pt x="9" y="8"/>
                    <a:pt x="9" y="10"/>
                  </a:cubicBezTo>
                  <a:lnTo>
                    <a:pt x="9" y="16"/>
                  </a:lnTo>
                  <a:lnTo>
                    <a:pt x="9" y="43"/>
                  </a:lnTo>
                  <a:cubicBezTo>
                    <a:pt x="9" y="55"/>
                    <a:pt x="16" y="62"/>
                    <a:pt x="27" y="62"/>
                  </a:cubicBezTo>
                  <a:cubicBezTo>
                    <a:pt x="36" y="62"/>
                    <a:pt x="43" y="58"/>
                    <a:pt x="48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5" name="Freeform 146">
              <a:extLst>
                <a:ext uri="{FF2B5EF4-FFF2-40B4-BE49-F238E27FC236}">
                  <a16:creationId xmlns:a16="http://schemas.microsoft.com/office/drawing/2014/main" id="{1104F953-5381-439E-8687-689DB4C85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4155"/>
              <a:ext cx="42" cy="56"/>
            </a:xfrm>
            <a:custGeom>
              <a:avLst/>
              <a:gdLst>
                <a:gd name="T0" fmla="*/ 26 w 48"/>
                <a:gd name="T1" fmla="*/ 13 h 63"/>
                <a:gd name="T2" fmla="*/ 26 w 48"/>
                <a:gd name="T3" fmla="*/ 13 h 63"/>
                <a:gd name="T4" fmla="*/ 26 w 48"/>
                <a:gd name="T5" fmla="*/ 2 h 63"/>
                <a:gd name="T6" fmla="*/ 0 w 48"/>
                <a:gd name="T7" fmla="*/ 2 h 63"/>
                <a:gd name="T8" fmla="*/ 0 w 48"/>
                <a:gd name="T9" fmla="*/ 7 h 63"/>
                <a:gd name="T10" fmla="*/ 1 w 48"/>
                <a:gd name="T11" fmla="*/ 7 h 63"/>
                <a:gd name="T12" fmla="*/ 8 w 48"/>
                <a:gd name="T13" fmla="*/ 8 h 63"/>
                <a:gd name="T14" fmla="*/ 9 w 48"/>
                <a:gd name="T15" fmla="*/ 12 h 63"/>
                <a:gd name="T16" fmla="*/ 9 w 48"/>
                <a:gd name="T17" fmla="*/ 18 h 63"/>
                <a:gd name="T18" fmla="*/ 9 w 48"/>
                <a:gd name="T19" fmla="*/ 47 h 63"/>
                <a:gd name="T20" fmla="*/ 9 w 48"/>
                <a:gd name="T21" fmla="*/ 52 h 63"/>
                <a:gd name="T22" fmla="*/ 4 w 48"/>
                <a:gd name="T23" fmla="*/ 57 h 63"/>
                <a:gd name="T24" fmla="*/ 1 w 48"/>
                <a:gd name="T25" fmla="*/ 57 h 63"/>
                <a:gd name="T26" fmla="*/ 0 w 48"/>
                <a:gd name="T27" fmla="*/ 58 h 63"/>
                <a:gd name="T28" fmla="*/ 0 w 48"/>
                <a:gd name="T29" fmla="*/ 63 h 63"/>
                <a:gd name="T30" fmla="*/ 36 w 48"/>
                <a:gd name="T31" fmla="*/ 63 h 63"/>
                <a:gd name="T32" fmla="*/ 36 w 48"/>
                <a:gd name="T33" fmla="*/ 58 h 63"/>
                <a:gd name="T34" fmla="*/ 35 w 48"/>
                <a:gd name="T35" fmla="*/ 57 h 63"/>
                <a:gd name="T36" fmla="*/ 31 w 48"/>
                <a:gd name="T37" fmla="*/ 57 h 63"/>
                <a:gd name="T38" fmla="*/ 26 w 48"/>
                <a:gd name="T39" fmla="*/ 52 h 63"/>
                <a:gd name="T40" fmla="*/ 26 w 48"/>
                <a:gd name="T41" fmla="*/ 47 h 63"/>
                <a:gd name="T42" fmla="*/ 26 w 48"/>
                <a:gd name="T43" fmla="*/ 19 h 63"/>
                <a:gd name="T44" fmla="*/ 29 w 48"/>
                <a:gd name="T45" fmla="*/ 14 h 63"/>
                <a:gd name="T46" fmla="*/ 37 w 48"/>
                <a:gd name="T47" fmla="*/ 11 h 63"/>
                <a:gd name="T48" fmla="*/ 40 w 48"/>
                <a:gd name="T49" fmla="*/ 14 h 63"/>
                <a:gd name="T50" fmla="*/ 40 w 48"/>
                <a:gd name="T51" fmla="*/ 17 h 63"/>
                <a:gd name="T52" fmla="*/ 41 w 48"/>
                <a:gd name="T53" fmla="*/ 19 h 63"/>
                <a:gd name="T54" fmla="*/ 41 w 48"/>
                <a:gd name="T55" fmla="*/ 20 h 63"/>
                <a:gd name="T56" fmla="*/ 48 w 48"/>
                <a:gd name="T57" fmla="*/ 20 h 63"/>
                <a:gd name="T58" fmla="*/ 48 w 48"/>
                <a:gd name="T59" fmla="*/ 1 h 63"/>
                <a:gd name="T60" fmla="*/ 45 w 48"/>
                <a:gd name="T61" fmla="*/ 0 h 63"/>
                <a:gd name="T62" fmla="*/ 33 w 48"/>
                <a:gd name="T63" fmla="*/ 4 h 63"/>
                <a:gd name="T64" fmla="*/ 26 w 48"/>
                <a:gd name="T65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63">
                  <a:moveTo>
                    <a:pt x="26" y="13"/>
                  </a:moveTo>
                  <a:lnTo>
                    <a:pt x="26" y="13"/>
                  </a:lnTo>
                  <a:lnTo>
                    <a:pt x="26" y="2"/>
                  </a:lnTo>
                  <a:lnTo>
                    <a:pt x="0" y="2"/>
                  </a:lnTo>
                  <a:lnTo>
                    <a:pt x="0" y="7"/>
                  </a:lnTo>
                  <a:lnTo>
                    <a:pt x="1" y="7"/>
                  </a:lnTo>
                  <a:cubicBezTo>
                    <a:pt x="6" y="7"/>
                    <a:pt x="7" y="7"/>
                    <a:pt x="8" y="8"/>
                  </a:cubicBezTo>
                  <a:cubicBezTo>
                    <a:pt x="8" y="9"/>
                    <a:pt x="9" y="10"/>
                    <a:pt x="9" y="12"/>
                  </a:cubicBezTo>
                  <a:lnTo>
                    <a:pt x="9" y="18"/>
                  </a:lnTo>
                  <a:lnTo>
                    <a:pt x="9" y="47"/>
                  </a:lnTo>
                  <a:lnTo>
                    <a:pt x="9" y="52"/>
                  </a:lnTo>
                  <a:cubicBezTo>
                    <a:pt x="9" y="56"/>
                    <a:pt x="8" y="57"/>
                    <a:pt x="4" y="57"/>
                  </a:cubicBezTo>
                  <a:cubicBezTo>
                    <a:pt x="3" y="57"/>
                    <a:pt x="2" y="57"/>
                    <a:pt x="1" y="57"/>
                  </a:cubicBezTo>
                  <a:lnTo>
                    <a:pt x="0" y="58"/>
                  </a:lnTo>
                  <a:lnTo>
                    <a:pt x="0" y="63"/>
                  </a:lnTo>
                  <a:lnTo>
                    <a:pt x="36" y="63"/>
                  </a:lnTo>
                  <a:lnTo>
                    <a:pt x="36" y="58"/>
                  </a:lnTo>
                  <a:lnTo>
                    <a:pt x="35" y="57"/>
                  </a:lnTo>
                  <a:lnTo>
                    <a:pt x="31" y="57"/>
                  </a:lnTo>
                  <a:cubicBezTo>
                    <a:pt x="27" y="57"/>
                    <a:pt x="26" y="56"/>
                    <a:pt x="26" y="52"/>
                  </a:cubicBezTo>
                  <a:lnTo>
                    <a:pt x="26" y="47"/>
                  </a:lnTo>
                  <a:lnTo>
                    <a:pt x="26" y="19"/>
                  </a:lnTo>
                  <a:cubicBezTo>
                    <a:pt x="27" y="17"/>
                    <a:pt x="28" y="15"/>
                    <a:pt x="29" y="14"/>
                  </a:cubicBezTo>
                  <a:cubicBezTo>
                    <a:pt x="31" y="12"/>
                    <a:pt x="34" y="11"/>
                    <a:pt x="37" y="11"/>
                  </a:cubicBezTo>
                  <a:cubicBezTo>
                    <a:pt x="39" y="11"/>
                    <a:pt x="40" y="12"/>
                    <a:pt x="40" y="14"/>
                  </a:cubicBezTo>
                  <a:lnTo>
                    <a:pt x="40" y="17"/>
                  </a:lnTo>
                  <a:lnTo>
                    <a:pt x="41" y="19"/>
                  </a:lnTo>
                  <a:lnTo>
                    <a:pt x="41" y="20"/>
                  </a:lnTo>
                  <a:lnTo>
                    <a:pt x="48" y="20"/>
                  </a:lnTo>
                  <a:lnTo>
                    <a:pt x="48" y="1"/>
                  </a:lnTo>
                  <a:cubicBezTo>
                    <a:pt x="47" y="0"/>
                    <a:pt x="46" y="0"/>
                    <a:pt x="45" y="0"/>
                  </a:cubicBezTo>
                  <a:cubicBezTo>
                    <a:pt x="41" y="0"/>
                    <a:pt x="36" y="2"/>
                    <a:pt x="33" y="4"/>
                  </a:cubicBezTo>
                  <a:cubicBezTo>
                    <a:pt x="30" y="7"/>
                    <a:pt x="28" y="8"/>
                    <a:pt x="26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6" name="Freeform 147">
              <a:extLst>
                <a:ext uri="{FF2B5EF4-FFF2-40B4-BE49-F238E27FC236}">
                  <a16:creationId xmlns:a16="http://schemas.microsoft.com/office/drawing/2014/main" id="{48EA71C5-0A98-44B2-BE09-37E25603D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" y="4155"/>
              <a:ext cx="48" cy="57"/>
            </a:xfrm>
            <a:custGeom>
              <a:avLst/>
              <a:gdLst>
                <a:gd name="T0" fmla="*/ 54 w 54"/>
                <a:gd name="T1" fmla="*/ 33 h 64"/>
                <a:gd name="T2" fmla="*/ 54 w 54"/>
                <a:gd name="T3" fmla="*/ 33 h 64"/>
                <a:gd name="T4" fmla="*/ 54 w 54"/>
                <a:gd name="T5" fmla="*/ 31 h 64"/>
                <a:gd name="T6" fmla="*/ 48 w 54"/>
                <a:gd name="T7" fmla="*/ 9 h 64"/>
                <a:gd name="T8" fmla="*/ 29 w 54"/>
                <a:gd name="T9" fmla="*/ 0 h 64"/>
                <a:gd name="T10" fmla="*/ 0 w 54"/>
                <a:gd name="T11" fmla="*/ 31 h 64"/>
                <a:gd name="T12" fmla="*/ 8 w 54"/>
                <a:gd name="T13" fmla="*/ 56 h 64"/>
                <a:gd name="T14" fmla="*/ 33 w 54"/>
                <a:gd name="T15" fmla="*/ 64 h 64"/>
                <a:gd name="T16" fmla="*/ 50 w 54"/>
                <a:gd name="T17" fmla="*/ 61 h 64"/>
                <a:gd name="T18" fmla="*/ 54 w 54"/>
                <a:gd name="T19" fmla="*/ 60 h 64"/>
                <a:gd name="T20" fmla="*/ 54 w 54"/>
                <a:gd name="T21" fmla="*/ 52 h 64"/>
                <a:gd name="T22" fmla="*/ 37 w 54"/>
                <a:gd name="T23" fmla="*/ 56 h 64"/>
                <a:gd name="T24" fmla="*/ 16 w 54"/>
                <a:gd name="T25" fmla="*/ 33 h 64"/>
                <a:gd name="T26" fmla="*/ 54 w 54"/>
                <a:gd name="T27" fmla="*/ 33 h 64"/>
                <a:gd name="T28" fmla="*/ 38 w 54"/>
                <a:gd name="T29" fmla="*/ 28 h 64"/>
                <a:gd name="T30" fmla="*/ 38 w 54"/>
                <a:gd name="T31" fmla="*/ 28 h 64"/>
                <a:gd name="T32" fmla="*/ 16 w 54"/>
                <a:gd name="T33" fmla="*/ 28 h 64"/>
                <a:gd name="T34" fmla="*/ 19 w 54"/>
                <a:gd name="T35" fmla="*/ 11 h 64"/>
                <a:gd name="T36" fmla="*/ 28 w 54"/>
                <a:gd name="T37" fmla="*/ 5 h 64"/>
                <a:gd name="T38" fmla="*/ 38 w 54"/>
                <a:gd name="T39" fmla="*/ 25 h 64"/>
                <a:gd name="T40" fmla="*/ 38 w 54"/>
                <a:gd name="T41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64">
                  <a:moveTo>
                    <a:pt x="54" y="33"/>
                  </a:moveTo>
                  <a:lnTo>
                    <a:pt x="54" y="33"/>
                  </a:lnTo>
                  <a:lnTo>
                    <a:pt x="54" y="31"/>
                  </a:lnTo>
                  <a:cubicBezTo>
                    <a:pt x="54" y="21"/>
                    <a:pt x="52" y="14"/>
                    <a:pt x="48" y="9"/>
                  </a:cubicBezTo>
                  <a:cubicBezTo>
                    <a:pt x="44" y="3"/>
                    <a:pt x="37" y="0"/>
                    <a:pt x="29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41"/>
                    <a:pt x="2" y="50"/>
                    <a:pt x="8" y="56"/>
                  </a:cubicBezTo>
                  <a:cubicBezTo>
                    <a:pt x="14" y="61"/>
                    <a:pt x="22" y="64"/>
                    <a:pt x="33" y="64"/>
                  </a:cubicBezTo>
                  <a:cubicBezTo>
                    <a:pt x="39" y="64"/>
                    <a:pt x="45" y="63"/>
                    <a:pt x="50" y="61"/>
                  </a:cubicBezTo>
                  <a:cubicBezTo>
                    <a:pt x="51" y="61"/>
                    <a:pt x="52" y="61"/>
                    <a:pt x="54" y="60"/>
                  </a:cubicBezTo>
                  <a:lnTo>
                    <a:pt x="54" y="52"/>
                  </a:lnTo>
                  <a:cubicBezTo>
                    <a:pt x="47" y="55"/>
                    <a:pt x="43" y="56"/>
                    <a:pt x="37" y="56"/>
                  </a:cubicBezTo>
                  <a:cubicBezTo>
                    <a:pt x="23" y="56"/>
                    <a:pt x="16" y="48"/>
                    <a:pt x="16" y="33"/>
                  </a:cubicBezTo>
                  <a:lnTo>
                    <a:pt x="54" y="33"/>
                  </a:lnTo>
                  <a:close/>
                  <a:moveTo>
                    <a:pt x="38" y="28"/>
                  </a:moveTo>
                  <a:lnTo>
                    <a:pt x="38" y="28"/>
                  </a:lnTo>
                  <a:lnTo>
                    <a:pt x="16" y="28"/>
                  </a:lnTo>
                  <a:cubicBezTo>
                    <a:pt x="17" y="18"/>
                    <a:pt x="17" y="15"/>
                    <a:pt x="19" y="11"/>
                  </a:cubicBezTo>
                  <a:cubicBezTo>
                    <a:pt x="21" y="7"/>
                    <a:pt x="24" y="5"/>
                    <a:pt x="28" y="5"/>
                  </a:cubicBezTo>
                  <a:cubicBezTo>
                    <a:pt x="35" y="5"/>
                    <a:pt x="38" y="11"/>
                    <a:pt x="38" y="25"/>
                  </a:cubicBezTo>
                  <a:lnTo>
                    <a:pt x="3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7" name="Freeform 148">
              <a:extLst>
                <a:ext uri="{FF2B5EF4-FFF2-40B4-BE49-F238E27FC236}">
                  <a16:creationId xmlns:a16="http://schemas.microsoft.com/office/drawing/2014/main" id="{503F7AA7-EC51-4B93-BDA4-FA45D8D62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4136"/>
              <a:ext cx="48" cy="75"/>
            </a:xfrm>
            <a:custGeom>
              <a:avLst/>
              <a:gdLst>
                <a:gd name="T0" fmla="*/ 55 w 55"/>
                <a:gd name="T1" fmla="*/ 71 h 85"/>
                <a:gd name="T2" fmla="*/ 55 w 55"/>
                <a:gd name="T3" fmla="*/ 71 h 85"/>
                <a:gd name="T4" fmla="*/ 16 w 55"/>
                <a:gd name="T5" fmla="*/ 71 h 85"/>
                <a:gd name="T6" fmla="*/ 25 w 55"/>
                <a:gd name="T7" fmla="*/ 56 h 85"/>
                <a:gd name="T8" fmla="*/ 30 w 55"/>
                <a:gd name="T9" fmla="*/ 52 h 85"/>
                <a:gd name="T10" fmla="*/ 37 w 55"/>
                <a:gd name="T11" fmla="*/ 47 h 85"/>
                <a:gd name="T12" fmla="*/ 55 w 55"/>
                <a:gd name="T13" fmla="*/ 23 h 85"/>
                <a:gd name="T14" fmla="*/ 26 w 55"/>
                <a:gd name="T15" fmla="*/ 0 h 85"/>
                <a:gd name="T16" fmla="*/ 2 w 55"/>
                <a:gd name="T17" fmla="*/ 5 h 85"/>
                <a:gd name="T18" fmla="*/ 2 w 55"/>
                <a:gd name="T19" fmla="*/ 20 h 85"/>
                <a:gd name="T20" fmla="*/ 9 w 55"/>
                <a:gd name="T21" fmla="*/ 20 h 85"/>
                <a:gd name="T22" fmla="*/ 9 w 55"/>
                <a:gd name="T23" fmla="*/ 19 h 85"/>
                <a:gd name="T24" fmla="*/ 10 w 55"/>
                <a:gd name="T25" fmla="*/ 14 h 85"/>
                <a:gd name="T26" fmla="*/ 22 w 55"/>
                <a:gd name="T27" fmla="*/ 6 h 85"/>
                <a:gd name="T28" fmla="*/ 37 w 55"/>
                <a:gd name="T29" fmla="*/ 23 h 85"/>
                <a:gd name="T30" fmla="*/ 32 w 55"/>
                <a:gd name="T31" fmla="*/ 40 h 85"/>
                <a:gd name="T32" fmla="*/ 22 w 55"/>
                <a:gd name="T33" fmla="*/ 51 h 85"/>
                <a:gd name="T34" fmla="*/ 18 w 55"/>
                <a:gd name="T35" fmla="*/ 54 h 85"/>
                <a:gd name="T36" fmla="*/ 6 w 55"/>
                <a:gd name="T37" fmla="*/ 67 h 85"/>
                <a:gd name="T38" fmla="*/ 0 w 55"/>
                <a:gd name="T39" fmla="*/ 79 h 85"/>
                <a:gd name="T40" fmla="*/ 0 w 55"/>
                <a:gd name="T41" fmla="*/ 85 h 85"/>
                <a:gd name="T42" fmla="*/ 55 w 55"/>
                <a:gd name="T43" fmla="*/ 85 h 85"/>
                <a:gd name="T44" fmla="*/ 55 w 55"/>
                <a:gd name="T45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85">
                  <a:moveTo>
                    <a:pt x="55" y="71"/>
                  </a:moveTo>
                  <a:lnTo>
                    <a:pt x="55" y="71"/>
                  </a:lnTo>
                  <a:lnTo>
                    <a:pt x="16" y="71"/>
                  </a:lnTo>
                  <a:cubicBezTo>
                    <a:pt x="16" y="65"/>
                    <a:pt x="19" y="61"/>
                    <a:pt x="25" y="56"/>
                  </a:cubicBezTo>
                  <a:lnTo>
                    <a:pt x="30" y="52"/>
                  </a:lnTo>
                  <a:cubicBezTo>
                    <a:pt x="31" y="51"/>
                    <a:pt x="33" y="49"/>
                    <a:pt x="37" y="47"/>
                  </a:cubicBezTo>
                  <a:cubicBezTo>
                    <a:pt x="50" y="39"/>
                    <a:pt x="55" y="32"/>
                    <a:pt x="55" y="23"/>
                  </a:cubicBezTo>
                  <a:cubicBezTo>
                    <a:pt x="55" y="9"/>
                    <a:pt x="44" y="0"/>
                    <a:pt x="26" y="0"/>
                  </a:cubicBezTo>
                  <a:cubicBezTo>
                    <a:pt x="18" y="0"/>
                    <a:pt x="10" y="2"/>
                    <a:pt x="2" y="5"/>
                  </a:cubicBezTo>
                  <a:lnTo>
                    <a:pt x="2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10" y="14"/>
                  </a:lnTo>
                  <a:cubicBezTo>
                    <a:pt x="10" y="9"/>
                    <a:pt x="14" y="6"/>
                    <a:pt x="22" y="6"/>
                  </a:cubicBezTo>
                  <a:cubicBezTo>
                    <a:pt x="31" y="6"/>
                    <a:pt x="37" y="13"/>
                    <a:pt x="37" y="23"/>
                  </a:cubicBezTo>
                  <a:cubicBezTo>
                    <a:pt x="37" y="29"/>
                    <a:pt x="36" y="35"/>
                    <a:pt x="32" y="40"/>
                  </a:cubicBezTo>
                  <a:cubicBezTo>
                    <a:pt x="29" y="44"/>
                    <a:pt x="26" y="48"/>
                    <a:pt x="22" y="51"/>
                  </a:cubicBezTo>
                  <a:lnTo>
                    <a:pt x="18" y="54"/>
                  </a:lnTo>
                  <a:cubicBezTo>
                    <a:pt x="14" y="58"/>
                    <a:pt x="10" y="62"/>
                    <a:pt x="6" y="67"/>
                  </a:cubicBezTo>
                  <a:cubicBezTo>
                    <a:pt x="3" y="71"/>
                    <a:pt x="2" y="73"/>
                    <a:pt x="0" y="79"/>
                  </a:cubicBezTo>
                  <a:lnTo>
                    <a:pt x="0" y="85"/>
                  </a:lnTo>
                  <a:lnTo>
                    <a:pt x="55" y="85"/>
                  </a:lnTo>
                  <a:lnTo>
                    <a:pt x="55" y="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8" name="Freeform 149">
              <a:extLst>
                <a:ext uri="{FF2B5EF4-FFF2-40B4-BE49-F238E27FC236}">
                  <a16:creationId xmlns:a16="http://schemas.microsoft.com/office/drawing/2014/main" id="{3D4A2386-D253-4895-80F1-CDC53BE0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4195"/>
              <a:ext cx="16" cy="16"/>
            </a:xfrm>
            <a:custGeom>
              <a:avLst/>
              <a:gdLst>
                <a:gd name="T0" fmla="*/ 18 w 18"/>
                <a:gd name="T1" fmla="*/ 0 h 18"/>
                <a:gd name="T2" fmla="*/ 18 w 18"/>
                <a:gd name="T3" fmla="*/ 0 h 18"/>
                <a:gd name="T4" fmla="*/ 0 w 18"/>
                <a:gd name="T5" fmla="*/ 0 h 18"/>
                <a:gd name="T6" fmla="*/ 0 w 18"/>
                <a:gd name="T7" fmla="*/ 18 h 18"/>
                <a:gd name="T8" fmla="*/ 18 w 18"/>
                <a:gd name="T9" fmla="*/ 18 h 18"/>
                <a:gd name="T10" fmla="*/ 18 w 18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09" name="Freeform 150">
              <a:extLst>
                <a:ext uri="{FF2B5EF4-FFF2-40B4-BE49-F238E27FC236}">
                  <a16:creationId xmlns:a16="http://schemas.microsoft.com/office/drawing/2014/main" id="{8E34D839-7189-42AF-8539-28F6658F7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" y="4136"/>
              <a:ext cx="54" cy="77"/>
            </a:xfrm>
            <a:custGeom>
              <a:avLst/>
              <a:gdLst>
                <a:gd name="T0" fmla="*/ 45 w 62"/>
                <a:gd name="T1" fmla="*/ 49 h 87"/>
                <a:gd name="T2" fmla="*/ 45 w 62"/>
                <a:gd name="T3" fmla="*/ 49 h 87"/>
                <a:gd name="T4" fmla="*/ 24 w 62"/>
                <a:gd name="T5" fmla="*/ 82 h 87"/>
                <a:gd name="T6" fmla="*/ 15 w 62"/>
                <a:gd name="T7" fmla="*/ 79 h 87"/>
                <a:gd name="T8" fmla="*/ 12 w 62"/>
                <a:gd name="T9" fmla="*/ 73 h 87"/>
                <a:gd name="T10" fmla="*/ 12 w 62"/>
                <a:gd name="T11" fmla="*/ 70 h 87"/>
                <a:gd name="T12" fmla="*/ 11 w 62"/>
                <a:gd name="T13" fmla="*/ 69 h 87"/>
                <a:gd name="T14" fmla="*/ 4 w 62"/>
                <a:gd name="T15" fmla="*/ 69 h 87"/>
                <a:gd name="T16" fmla="*/ 4 w 62"/>
                <a:gd name="T17" fmla="*/ 83 h 87"/>
                <a:gd name="T18" fmla="*/ 26 w 62"/>
                <a:gd name="T19" fmla="*/ 87 h 87"/>
                <a:gd name="T20" fmla="*/ 62 w 62"/>
                <a:gd name="T21" fmla="*/ 42 h 87"/>
                <a:gd name="T22" fmla="*/ 29 w 62"/>
                <a:gd name="T23" fmla="*/ 0 h 87"/>
                <a:gd name="T24" fmla="*/ 8 w 62"/>
                <a:gd name="T25" fmla="*/ 9 h 87"/>
                <a:gd name="T26" fmla="*/ 0 w 62"/>
                <a:gd name="T27" fmla="*/ 30 h 87"/>
                <a:gd name="T28" fmla="*/ 25 w 62"/>
                <a:gd name="T29" fmla="*/ 55 h 87"/>
                <a:gd name="T30" fmla="*/ 42 w 62"/>
                <a:gd name="T31" fmla="*/ 49 h 87"/>
                <a:gd name="T32" fmla="*/ 45 w 62"/>
                <a:gd name="T33" fmla="*/ 46 h 87"/>
                <a:gd name="T34" fmla="*/ 45 w 62"/>
                <a:gd name="T35" fmla="*/ 49 h 87"/>
                <a:gd name="T36" fmla="*/ 44 w 62"/>
                <a:gd name="T37" fmla="*/ 32 h 87"/>
                <a:gd name="T38" fmla="*/ 44 w 62"/>
                <a:gd name="T39" fmla="*/ 32 h 87"/>
                <a:gd name="T40" fmla="*/ 30 w 62"/>
                <a:gd name="T41" fmla="*/ 48 h 87"/>
                <a:gd name="T42" fmla="*/ 16 w 62"/>
                <a:gd name="T43" fmla="*/ 27 h 87"/>
                <a:gd name="T44" fmla="*/ 29 w 62"/>
                <a:gd name="T45" fmla="*/ 5 h 87"/>
                <a:gd name="T46" fmla="*/ 44 w 62"/>
                <a:gd name="T47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87">
                  <a:moveTo>
                    <a:pt x="45" y="49"/>
                  </a:moveTo>
                  <a:lnTo>
                    <a:pt x="45" y="49"/>
                  </a:lnTo>
                  <a:cubicBezTo>
                    <a:pt x="45" y="69"/>
                    <a:pt x="37" y="82"/>
                    <a:pt x="24" y="82"/>
                  </a:cubicBezTo>
                  <a:cubicBezTo>
                    <a:pt x="21" y="82"/>
                    <a:pt x="18" y="81"/>
                    <a:pt x="15" y="79"/>
                  </a:cubicBezTo>
                  <a:cubicBezTo>
                    <a:pt x="13" y="78"/>
                    <a:pt x="12" y="77"/>
                    <a:pt x="12" y="73"/>
                  </a:cubicBezTo>
                  <a:cubicBezTo>
                    <a:pt x="12" y="72"/>
                    <a:pt x="12" y="70"/>
                    <a:pt x="12" y="70"/>
                  </a:cubicBezTo>
                  <a:lnTo>
                    <a:pt x="11" y="69"/>
                  </a:lnTo>
                  <a:lnTo>
                    <a:pt x="4" y="69"/>
                  </a:lnTo>
                  <a:lnTo>
                    <a:pt x="4" y="83"/>
                  </a:lnTo>
                  <a:cubicBezTo>
                    <a:pt x="11" y="86"/>
                    <a:pt x="19" y="87"/>
                    <a:pt x="26" y="87"/>
                  </a:cubicBezTo>
                  <a:cubicBezTo>
                    <a:pt x="48" y="87"/>
                    <a:pt x="62" y="69"/>
                    <a:pt x="62" y="42"/>
                  </a:cubicBezTo>
                  <a:cubicBezTo>
                    <a:pt x="62" y="16"/>
                    <a:pt x="50" y="0"/>
                    <a:pt x="29" y="0"/>
                  </a:cubicBezTo>
                  <a:cubicBezTo>
                    <a:pt x="20" y="0"/>
                    <a:pt x="13" y="3"/>
                    <a:pt x="8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44"/>
                    <a:pt x="10" y="55"/>
                    <a:pt x="25" y="55"/>
                  </a:cubicBezTo>
                  <a:cubicBezTo>
                    <a:pt x="32" y="55"/>
                    <a:pt x="38" y="53"/>
                    <a:pt x="42" y="49"/>
                  </a:cubicBezTo>
                  <a:cubicBezTo>
                    <a:pt x="43" y="48"/>
                    <a:pt x="44" y="47"/>
                    <a:pt x="45" y="46"/>
                  </a:cubicBezTo>
                  <a:lnTo>
                    <a:pt x="45" y="49"/>
                  </a:lnTo>
                  <a:close/>
                  <a:moveTo>
                    <a:pt x="44" y="32"/>
                  </a:moveTo>
                  <a:lnTo>
                    <a:pt x="44" y="32"/>
                  </a:lnTo>
                  <a:cubicBezTo>
                    <a:pt x="44" y="42"/>
                    <a:pt x="39" y="48"/>
                    <a:pt x="30" y="48"/>
                  </a:cubicBezTo>
                  <a:cubicBezTo>
                    <a:pt x="21" y="48"/>
                    <a:pt x="16" y="40"/>
                    <a:pt x="16" y="27"/>
                  </a:cubicBezTo>
                  <a:cubicBezTo>
                    <a:pt x="16" y="13"/>
                    <a:pt x="21" y="5"/>
                    <a:pt x="29" y="5"/>
                  </a:cubicBezTo>
                  <a:cubicBezTo>
                    <a:pt x="38" y="5"/>
                    <a:pt x="44" y="16"/>
                    <a:pt x="44" y="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0" name="Freeform 151">
              <a:extLst>
                <a:ext uri="{FF2B5EF4-FFF2-40B4-BE49-F238E27FC236}">
                  <a16:creationId xmlns:a16="http://schemas.microsoft.com/office/drawing/2014/main" id="{671BA701-019C-4911-89CD-B0BF48ED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4138"/>
              <a:ext cx="62" cy="73"/>
            </a:xfrm>
            <a:custGeom>
              <a:avLst/>
              <a:gdLst>
                <a:gd name="T0" fmla="*/ 29 w 71"/>
                <a:gd name="T1" fmla="*/ 68 h 83"/>
                <a:gd name="T2" fmla="*/ 29 w 71"/>
                <a:gd name="T3" fmla="*/ 68 h 83"/>
                <a:gd name="T4" fmla="*/ 29 w 71"/>
                <a:gd name="T5" fmla="*/ 74 h 83"/>
                <a:gd name="T6" fmla="*/ 24 w 71"/>
                <a:gd name="T7" fmla="*/ 79 h 83"/>
                <a:gd name="T8" fmla="*/ 20 w 71"/>
                <a:gd name="T9" fmla="*/ 79 h 83"/>
                <a:gd name="T10" fmla="*/ 18 w 71"/>
                <a:gd name="T11" fmla="*/ 79 h 83"/>
                <a:gd name="T12" fmla="*/ 18 w 71"/>
                <a:gd name="T13" fmla="*/ 83 h 83"/>
                <a:gd name="T14" fmla="*/ 53 w 71"/>
                <a:gd name="T15" fmla="*/ 83 h 83"/>
                <a:gd name="T16" fmla="*/ 53 w 71"/>
                <a:gd name="T17" fmla="*/ 79 h 83"/>
                <a:gd name="T18" fmla="*/ 50 w 71"/>
                <a:gd name="T19" fmla="*/ 79 h 83"/>
                <a:gd name="T20" fmla="*/ 47 w 71"/>
                <a:gd name="T21" fmla="*/ 79 h 83"/>
                <a:gd name="T22" fmla="*/ 41 w 71"/>
                <a:gd name="T23" fmla="*/ 74 h 83"/>
                <a:gd name="T24" fmla="*/ 41 w 71"/>
                <a:gd name="T25" fmla="*/ 68 h 83"/>
                <a:gd name="T26" fmla="*/ 41 w 71"/>
                <a:gd name="T27" fmla="*/ 5 h 83"/>
                <a:gd name="T28" fmla="*/ 54 w 71"/>
                <a:gd name="T29" fmla="*/ 5 h 83"/>
                <a:gd name="T30" fmla="*/ 60 w 71"/>
                <a:gd name="T31" fmla="*/ 5 h 83"/>
                <a:gd name="T32" fmla="*/ 65 w 71"/>
                <a:gd name="T33" fmla="*/ 9 h 83"/>
                <a:gd name="T34" fmla="*/ 65 w 71"/>
                <a:gd name="T35" fmla="*/ 14 h 83"/>
                <a:gd name="T36" fmla="*/ 65 w 71"/>
                <a:gd name="T37" fmla="*/ 15 h 83"/>
                <a:gd name="T38" fmla="*/ 71 w 71"/>
                <a:gd name="T39" fmla="*/ 15 h 83"/>
                <a:gd name="T40" fmla="*/ 71 w 71"/>
                <a:gd name="T41" fmla="*/ 0 h 83"/>
                <a:gd name="T42" fmla="*/ 0 w 71"/>
                <a:gd name="T43" fmla="*/ 0 h 83"/>
                <a:gd name="T44" fmla="*/ 0 w 71"/>
                <a:gd name="T45" fmla="*/ 15 h 83"/>
                <a:gd name="T46" fmla="*/ 6 w 71"/>
                <a:gd name="T47" fmla="*/ 15 h 83"/>
                <a:gd name="T48" fmla="*/ 6 w 71"/>
                <a:gd name="T49" fmla="*/ 14 h 83"/>
                <a:gd name="T50" fmla="*/ 6 w 71"/>
                <a:gd name="T51" fmla="*/ 9 h 83"/>
                <a:gd name="T52" fmla="*/ 10 w 71"/>
                <a:gd name="T53" fmla="*/ 5 h 83"/>
                <a:gd name="T54" fmla="*/ 16 w 71"/>
                <a:gd name="T55" fmla="*/ 5 h 83"/>
                <a:gd name="T56" fmla="*/ 29 w 71"/>
                <a:gd name="T57" fmla="*/ 5 h 83"/>
                <a:gd name="T58" fmla="*/ 29 w 71"/>
                <a:gd name="T59" fmla="*/ 6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83">
                  <a:moveTo>
                    <a:pt x="29" y="68"/>
                  </a:moveTo>
                  <a:lnTo>
                    <a:pt x="29" y="68"/>
                  </a:lnTo>
                  <a:lnTo>
                    <a:pt x="29" y="74"/>
                  </a:lnTo>
                  <a:cubicBezTo>
                    <a:pt x="29" y="78"/>
                    <a:pt x="28" y="79"/>
                    <a:pt x="24" y="79"/>
                  </a:cubicBezTo>
                  <a:lnTo>
                    <a:pt x="20" y="79"/>
                  </a:lnTo>
                  <a:lnTo>
                    <a:pt x="18" y="79"/>
                  </a:lnTo>
                  <a:lnTo>
                    <a:pt x="18" y="83"/>
                  </a:lnTo>
                  <a:lnTo>
                    <a:pt x="53" y="83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7" y="79"/>
                  </a:lnTo>
                  <a:cubicBezTo>
                    <a:pt x="42" y="79"/>
                    <a:pt x="42" y="78"/>
                    <a:pt x="41" y="74"/>
                  </a:cubicBezTo>
                  <a:lnTo>
                    <a:pt x="41" y="68"/>
                  </a:lnTo>
                  <a:lnTo>
                    <a:pt x="41" y="5"/>
                  </a:lnTo>
                  <a:lnTo>
                    <a:pt x="54" y="5"/>
                  </a:lnTo>
                  <a:lnTo>
                    <a:pt x="60" y="5"/>
                  </a:lnTo>
                  <a:cubicBezTo>
                    <a:pt x="64" y="5"/>
                    <a:pt x="65" y="6"/>
                    <a:pt x="65" y="9"/>
                  </a:cubicBezTo>
                  <a:cubicBezTo>
                    <a:pt x="65" y="11"/>
                    <a:pt x="65" y="13"/>
                    <a:pt x="65" y="14"/>
                  </a:cubicBezTo>
                  <a:lnTo>
                    <a:pt x="65" y="15"/>
                  </a:lnTo>
                  <a:lnTo>
                    <a:pt x="71" y="15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4"/>
                  </a:lnTo>
                  <a:cubicBezTo>
                    <a:pt x="6" y="13"/>
                    <a:pt x="6" y="11"/>
                    <a:pt x="6" y="9"/>
                  </a:cubicBezTo>
                  <a:cubicBezTo>
                    <a:pt x="6" y="6"/>
                    <a:pt x="6" y="5"/>
                    <a:pt x="10" y="5"/>
                  </a:cubicBezTo>
                  <a:lnTo>
                    <a:pt x="16" y="5"/>
                  </a:lnTo>
                  <a:lnTo>
                    <a:pt x="29" y="5"/>
                  </a:lnTo>
                  <a:lnTo>
                    <a:pt x="29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1" name="Freeform 152">
              <a:extLst>
                <a:ext uri="{FF2B5EF4-FFF2-40B4-BE49-F238E27FC236}">
                  <a16:creationId xmlns:a16="http://schemas.microsoft.com/office/drawing/2014/main" id="{95FB3B60-AE91-4A13-B7D2-EF79304F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" y="4133"/>
              <a:ext cx="62" cy="78"/>
            </a:xfrm>
            <a:custGeom>
              <a:avLst/>
              <a:gdLst>
                <a:gd name="T0" fmla="*/ 22 w 71"/>
                <a:gd name="T1" fmla="*/ 0 h 88"/>
                <a:gd name="T2" fmla="*/ 22 w 71"/>
                <a:gd name="T3" fmla="*/ 0 h 88"/>
                <a:gd name="T4" fmla="*/ 0 w 71"/>
                <a:gd name="T5" fmla="*/ 0 h 88"/>
                <a:gd name="T6" fmla="*/ 0 w 71"/>
                <a:gd name="T7" fmla="*/ 3 h 88"/>
                <a:gd name="T8" fmla="*/ 2 w 71"/>
                <a:gd name="T9" fmla="*/ 3 h 88"/>
                <a:gd name="T10" fmla="*/ 5 w 71"/>
                <a:gd name="T11" fmla="*/ 4 h 88"/>
                <a:gd name="T12" fmla="*/ 10 w 71"/>
                <a:gd name="T13" fmla="*/ 9 h 88"/>
                <a:gd name="T14" fmla="*/ 11 w 71"/>
                <a:gd name="T15" fmla="*/ 14 h 88"/>
                <a:gd name="T16" fmla="*/ 11 w 71"/>
                <a:gd name="T17" fmla="*/ 73 h 88"/>
                <a:gd name="T18" fmla="*/ 10 w 71"/>
                <a:gd name="T19" fmla="*/ 79 h 88"/>
                <a:gd name="T20" fmla="*/ 5 w 71"/>
                <a:gd name="T21" fmla="*/ 84 h 88"/>
                <a:gd name="T22" fmla="*/ 2 w 71"/>
                <a:gd name="T23" fmla="*/ 84 h 88"/>
                <a:gd name="T24" fmla="*/ 0 w 71"/>
                <a:gd name="T25" fmla="*/ 84 h 88"/>
                <a:gd name="T26" fmla="*/ 0 w 71"/>
                <a:gd name="T27" fmla="*/ 88 h 88"/>
                <a:gd name="T28" fmla="*/ 32 w 71"/>
                <a:gd name="T29" fmla="*/ 88 h 88"/>
                <a:gd name="T30" fmla="*/ 32 w 71"/>
                <a:gd name="T31" fmla="*/ 84 h 88"/>
                <a:gd name="T32" fmla="*/ 31 w 71"/>
                <a:gd name="T33" fmla="*/ 84 h 88"/>
                <a:gd name="T34" fmla="*/ 27 w 71"/>
                <a:gd name="T35" fmla="*/ 84 h 88"/>
                <a:gd name="T36" fmla="*/ 22 w 71"/>
                <a:gd name="T37" fmla="*/ 79 h 88"/>
                <a:gd name="T38" fmla="*/ 22 w 71"/>
                <a:gd name="T39" fmla="*/ 73 h 88"/>
                <a:gd name="T40" fmla="*/ 22 w 71"/>
                <a:gd name="T41" fmla="*/ 42 h 88"/>
                <a:gd name="T42" fmla="*/ 29 w 71"/>
                <a:gd name="T43" fmla="*/ 37 h 88"/>
                <a:gd name="T44" fmla="*/ 40 w 71"/>
                <a:gd name="T45" fmla="*/ 33 h 88"/>
                <a:gd name="T46" fmla="*/ 48 w 71"/>
                <a:gd name="T47" fmla="*/ 37 h 88"/>
                <a:gd name="T48" fmla="*/ 49 w 71"/>
                <a:gd name="T49" fmla="*/ 47 h 88"/>
                <a:gd name="T50" fmla="*/ 49 w 71"/>
                <a:gd name="T51" fmla="*/ 73 h 88"/>
                <a:gd name="T52" fmla="*/ 49 w 71"/>
                <a:gd name="T53" fmla="*/ 79 h 88"/>
                <a:gd name="T54" fmla="*/ 44 w 71"/>
                <a:gd name="T55" fmla="*/ 84 h 88"/>
                <a:gd name="T56" fmla="*/ 40 w 71"/>
                <a:gd name="T57" fmla="*/ 84 h 88"/>
                <a:gd name="T58" fmla="*/ 39 w 71"/>
                <a:gd name="T59" fmla="*/ 84 h 88"/>
                <a:gd name="T60" fmla="*/ 39 w 71"/>
                <a:gd name="T61" fmla="*/ 88 h 88"/>
                <a:gd name="T62" fmla="*/ 71 w 71"/>
                <a:gd name="T63" fmla="*/ 88 h 88"/>
                <a:gd name="T64" fmla="*/ 71 w 71"/>
                <a:gd name="T65" fmla="*/ 84 h 88"/>
                <a:gd name="T66" fmla="*/ 69 w 71"/>
                <a:gd name="T67" fmla="*/ 84 h 88"/>
                <a:gd name="T68" fmla="*/ 66 w 71"/>
                <a:gd name="T69" fmla="*/ 84 h 88"/>
                <a:gd name="T70" fmla="*/ 61 w 71"/>
                <a:gd name="T71" fmla="*/ 79 h 88"/>
                <a:gd name="T72" fmla="*/ 60 w 71"/>
                <a:gd name="T73" fmla="*/ 73 h 88"/>
                <a:gd name="T74" fmla="*/ 60 w 71"/>
                <a:gd name="T75" fmla="*/ 45 h 88"/>
                <a:gd name="T76" fmla="*/ 44 w 71"/>
                <a:gd name="T77" fmla="*/ 26 h 88"/>
                <a:gd name="T78" fmla="*/ 22 w 71"/>
                <a:gd name="T79" fmla="*/ 39 h 88"/>
                <a:gd name="T80" fmla="*/ 22 w 71"/>
                <a:gd name="T8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88">
                  <a:moveTo>
                    <a:pt x="22" y="0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4"/>
                  </a:lnTo>
                  <a:cubicBezTo>
                    <a:pt x="10" y="4"/>
                    <a:pt x="10" y="4"/>
                    <a:pt x="10" y="9"/>
                  </a:cubicBezTo>
                  <a:lnTo>
                    <a:pt x="11" y="14"/>
                  </a:lnTo>
                  <a:lnTo>
                    <a:pt x="11" y="73"/>
                  </a:lnTo>
                  <a:lnTo>
                    <a:pt x="10" y="79"/>
                  </a:lnTo>
                  <a:cubicBezTo>
                    <a:pt x="10" y="83"/>
                    <a:pt x="10" y="84"/>
                    <a:pt x="5" y="84"/>
                  </a:cubicBezTo>
                  <a:lnTo>
                    <a:pt x="2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32" y="88"/>
                  </a:lnTo>
                  <a:lnTo>
                    <a:pt x="32" y="84"/>
                  </a:lnTo>
                  <a:lnTo>
                    <a:pt x="31" y="84"/>
                  </a:lnTo>
                  <a:lnTo>
                    <a:pt x="27" y="84"/>
                  </a:lnTo>
                  <a:cubicBezTo>
                    <a:pt x="23" y="84"/>
                    <a:pt x="22" y="83"/>
                    <a:pt x="22" y="79"/>
                  </a:cubicBezTo>
                  <a:lnTo>
                    <a:pt x="22" y="73"/>
                  </a:lnTo>
                  <a:lnTo>
                    <a:pt x="22" y="42"/>
                  </a:lnTo>
                  <a:cubicBezTo>
                    <a:pt x="25" y="39"/>
                    <a:pt x="26" y="38"/>
                    <a:pt x="29" y="37"/>
                  </a:cubicBezTo>
                  <a:cubicBezTo>
                    <a:pt x="33" y="34"/>
                    <a:pt x="37" y="33"/>
                    <a:pt x="40" y="33"/>
                  </a:cubicBezTo>
                  <a:cubicBezTo>
                    <a:pt x="43" y="33"/>
                    <a:pt x="46" y="34"/>
                    <a:pt x="48" y="37"/>
                  </a:cubicBezTo>
                  <a:cubicBezTo>
                    <a:pt x="49" y="39"/>
                    <a:pt x="49" y="41"/>
                    <a:pt x="49" y="47"/>
                  </a:cubicBezTo>
                  <a:lnTo>
                    <a:pt x="49" y="73"/>
                  </a:lnTo>
                  <a:lnTo>
                    <a:pt x="49" y="79"/>
                  </a:lnTo>
                  <a:cubicBezTo>
                    <a:pt x="49" y="83"/>
                    <a:pt x="48" y="84"/>
                    <a:pt x="44" y="84"/>
                  </a:cubicBezTo>
                  <a:lnTo>
                    <a:pt x="40" y="84"/>
                  </a:lnTo>
                  <a:lnTo>
                    <a:pt x="39" y="84"/>
                  </a:lnTo>
                  <a:lnTo>
                    <a:pt x="39" y="88"/>
                  </a:lnTo>
                  <a:lnTo>
                    <a:pt x="71" y="88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cubicBezTo>
                    <a:pt x="61" y="84"/>
                    <a:pt x="61" y="83"/>
                    <a:pt x="61" y="79"/>
                  </a:cubicBezTo>
                  <a:lnTo>
                    <a:pt x="60" y="73"/>
                  </a:lnTo>
                  <a:lnTo>
                    <a:pt x="60" y="45"/>
                  </a:lnTo>
                  <a:cubicBezTo>
                    <a:pt x="60" y="33"/>
                    <a:pt x="54" y="26"/>
                    <a:pt x="44" y="26"/>
                  </a:cubicBezTo>
                  <a:cubicBezTo>
                    <a:pt x="35" y="26"/>
                    <a:pt x="27" y="31"/>
                    <a:pt x="22" y="39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2" name="Freeform 153">
              <a:extLst>
                <a:ext uri="{FF2B5EF4-FFF2-40B4-BE49-F238E27FC236}">
                  <a16:creationId xmlns:a16="http://schemas.microsoft.com/office/drawing/2014/main" id="{3BA624B2-9B67-4854-B188-A867044CE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" y="4156"/>
              <a:ext cx="43" cy="56"/>
            </a:xfrm>
            <a:custGeom>
              <a:avLst/>
              <a:gdLst>
                <a:gd name="T0" fmla="*/ 49 w 49"/>
                <a:gd name="T1" fmla="*/ 29 h 63"/>
                <a:gd name="T2" fmla="*/ 49 w 49"/>
                <a:gd name="T3" fmla="*/ 29 h 63"/>
                <a:gd name="T4" fmla="*/ 49 w 49"/>
                <a:gd name="T5" fmla="*/ 28 h 63"/>
                <a:gd name="T6" fmla="*/ 43 w 49"/>
                <a:gd name="T7" fmla="*/ 8 h 63"/>
                <a:gd name="T8" fmla="*/ 26 w 49"/>
                <a:gd name="T9" fmla="*/ 0 h 63"/>
                <a:gd name="T10" fmla="*/ 0 w 49"/>
                <a:gd name="T11" fmla="*/ 31 h 63"/>
                <a:gd name="T12" fmla="*/ 30 w 49"/>
                <a:gd name="T13" fmla="*/ 63 h 63"/>
                <a:gd name="T14" fmla="*/ 44 w 49"/>
                <a:gd name="T15" fmla="*/ 61 h 63"/>
                <a:gd name="T16" fmla="*/ 49 w 49"/>
                <a:gd name="T17" fmla="*/ 59 h 63"/>
                <a:gd name="T18" fmla="*/ 49 w 49"/>
                <a:gd name="T19" fmla="*/ 53 h 63"/>
                <a:gd name="T20" fmla="*/ 31 w 49"/>
                <a:gd name="T21" fmla="*/ 57 h 63"/>
                <a:gd name="T22" fmla="*/ 13 w 49"/>
                <a:gd name="T23" fmla="*/ 43 h 63"/>
                <a:gd name="T24" fmla="*/ 12 w 49"/>
                <a:gd name="T25" fmla="*/ 30 h 63"/>
                <a:gd name="T26" fmla="*/ 12 w 49"/>
                <a:gd name="T27" fmla="*/ 29 h 63"/>
                <a:gd name="T28" fmla="*/ 49 w 49"/>
                <a:gd name="T29" fmla="*/ 29 h 63"/>
                <a:gd name="T30" fmla="*/ 37 w 49"/>
                <a:gd name="T31" fmla="*/ 23 h 63"/>
                <a:gd name="T32" fmla="*/ 37 w 49"/>
                <a:gd name="T33" fmla="*/ 23 h 63"/>
                <a:gd name="T34" fmla="*/ 37 w 49"/>
                <a:gd name="T35" fmla="*/ 26 h 63"/>
                <a:gd name="T36" fmla="*/ 12 w 49"/>
                <a:gd name="T37" fmla="*/ 26 h 63"/>
                <a:gd name="T38" fmla="*/ 25 w 49"/>
                <a:gd name="T39" fmla="*/ 3 h 63"/>
                <a:gd name="T40" fmla="*/ 35 w 49"/>
                <a:gd name="T41" fmla="*/ 9 h 63"/>
                <a:gd name="T42" fmla="*/ 37 w 49"/>
                <a:gd name="T43" fmla="*/ 22 h 63"/>
                <a:gd name="T44" fmla="*/ 37 w 49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63">
                  <a:moveTo>
                    <a:pt x="49" y="29"/>
                  </a:moveTo>
                  <a:lnTo>
                    <a:pt x="49" y="29"/>
                  </a:lnTo>
                  <a:lnTo>
                    <a:pt x="49" y="28"/>
                  </a:lnTo>
                  <a:cubicBezTo>
                    <a:pt x="49" y="19"/>
                    <a:pt x="47" y="13"/>
                    <a:pt x="43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2" y="63"/>
                    <a:pt x="30" y="63"/>
                  </a:cubicBezTo>
                  <a:cubicBezTo>
                    <a:pt x="34" y="63"/>
                    <a:pt x="39" y="62"/>
                    <a:pt x="44" y="61"/>
                  </a:cubicBezTo>
                  <a:cubicBezTo>
                    <a:pt x="45" y="60"/>
                    <a:pt x="47" y="60"/>
                    <a:pt x="49" y="59"/>
                  </a:cubicBezTo>
                  <a:lnTo>
                    <a:pt x="49" y="53"/>
                  </a:lnTo>
                  <a:cubicBezTo>
                    <a:pt x="44" y="56"/>
                    <a:pt x="37" y="57"/>
                    <a:pt x="31" y="57"/>
                  </a:cubicBezTo>
                  <a:cubicBezTo>
                    <a:pt x="23" y="57"/>
                    <a:pt x="16" y="52"/>
                    <a:pt x="13" y="43"/>
                  </a:cubicBezTo>
                  <a:cubicBezTo>
                    <a:pt x="12" y="39"/>
                    <a:pt x="12" y="36"/>
                    <a:pt x="12" y="30"/>
                  </a:cubicBezTo>
                  <a:lnTo>
                    <a:pt x="12" y="29"/>
                  </a:lnTo>
                  <a:lnTo>
                    <a:pt x="49" y="29"/>
                  </a:lnTo>
                  <a:close/>
                  <a:moveTo>
                    <a:pt x="37" y="23"/>
                  </a:moveTo>
                  <a:lnTo>
                    <a:pt x="37" y="23"/>
                  </a:lnTo>
                  <a:lnTo>
                    <a:pt x="37" y="26"/>
                  </a:lnTo>
                  <a:lnTo>
                    <a:pt x="12" y="26"/>
                  </a:lnTo>
                  <a:cubicBezTo>
                    <a:pt x="12" y="12"/>
                    <a:pt x="17" y="3"/>
                    <a:pt x="25" y="3"/>
                  </a:cubicBezTo>
                  <a:cubicBezTo>
                    <a:pt x="29" y="3"/>
                    <a:pt x="33" y="6"/>
                    <a:pt x="35" y="9"/>
                  </a:cubicBezTo>
                  <a:cubicBezTo>
                    <a:pt x="37" y="12"/>
                    <a:pt x="37" y="15"/>
                    <a:pt x="37" y="22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3" name="Freeform 154">
              <a:extLst>
                <a:ext uri="{FF2B5EF4-FFF2-40B4-BE49-F238E27FC236}">
                  <a16:creationId xmlns:a16="http://schemas.microsoft.com/office/drawing/2014/main" id="{7BD2FB07-6FD2-4068-9728-219B2D536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4156"/>
              <a:ext cx="39" cy="55"/>
            </a:xfrm>
            <a:custGeom>
              <a:avLst/>
              <a:gdLst>
                <a:gd name="T0" fmla="*/ 21 w 45"/>
                <a:gd name="T1" fmla="*/ 13 h 62"/>
                <a:gd name="T2" fmla="*/ 21 w 45"/>
                <a:gd name="T3" fmla="*/ 13 h 62"/>
                <a:gd name="T4" fmla="*/ 21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0 w 45"/>
                <a:gd name="T17" fmla="*/ 16 h 62"/>
                <a:gd name="T18" fmla="*/ 10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0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1 w 45"/>
                <a:gd name="T41" fmla="*/ 47 h 62"/>
                <a:gd name="T42" fmla="*/ 21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8 w 45"/>
                <a:gd name="T51" fmla="*/ 16 h 62"/>
                <a:gd name="T52" fmla="*/ 38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1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0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1" y="10"/>
                  </a:cubicBezTo>
                  <a:cubicBezTo>
                    <a:pt x="32" y="9"/>
                    <a:pt x="34" y="9"/>
                    <a:pt x="35" y="9"/>
                  </a:cubicBezTo>
                  <a:cubicBezTo>
                    <a:pt x="37" y="9"/>
                    <a:pt x="38" y="9"/>
                    <a:pt x="38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2" y="0"/>
                    <a:pt x="41" y="0"/>
                  </a:cubicBezTo>
                  <a:cubicBezTo>
                    <a:pt x="33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4" name="Freeform 155">
              <a:extLst>
                <a:ext uri="{FF2B5EF4-FFF2-40B4-BE49-F238E27FC236}">
                  <a16:creationId xmlns:a16="http://schemas.microsoft.com/office/drawing/2014/main" id="{8230937A-A780-4AB1-847A-C4E66B091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" y="4156"/>
              <a:ext cx="43" cy="56"/>
            </a:xfrm>
            <a:custGeom>
              <a:avLst/>
              <a:gdLst>
                <a:gd name="T0" fmla="*/ 49 w 49"/>
                <a:gd name="T1" fmla="*/ 29 h 63"/>
                <a:gd name="T2" fmla="*/ 49 w 49"/>
                <a:gd name="T3" fmla="*/ 29 h 63"/>
                <a:gd name="T4" fmla="*/ 49 w 49"/>
                <a:gd name="T5" fmla="*/ 28 h 63"/>
                <a:gd name="T6" fmla="*/ 44 w 49"/>
                <a:gd name="T7" fmla="*/ 8 h 63"/>
                <a:gd name="T8" fmla="*/ 27 w 49"/>
                <a:gd name="T9" fmla="*/ 0 h 63"/>
                <a:gd name="T10" fmla="*/ 0 w 49"/>
                <a:gd name="T11" fmla="*/ 31 h 63"/>
                <a:gd name="T12" fmla="*/ 30 w 49"/>
                <a:gd name="T13" fmla="*/ 63 h 63"/>
                <a:gd name="T14" fmla="*/ 44 w 49"/>
                <a:gd name="T15" fmla="*/ 61 h 63"/>
                <a:gd name="T16" fmla="*/ 49 w 49"/>
                <a:gd name="T17" fmla="*/ 59 h 63"/>
                <a:gd name="T18" fmla="*/ 49 w 49"/>
                <a:gd name="T19" fmla="*/ 53 h 63"/>
                <a:gd name="T20" fmla="*/ 32 w 49"/>
                <a:gd name="T21" fmla="*/ 57 h 63"/>
                <a:gd name="T22" fmla="*/ 14 w 49"/>
                <a:gd name="T23" fmla="*/ 43 h 63"/>
                <a:gd name="T24" fmla="*/ 12 w 49"/>
                <a:gd name="T25" fmla="*/ 30 h 63"/>
                <a:gd name="T26" fmla="*/ 12 w 49"/>
                <a:gd name="T27" fmla="*/ 29 h 63"/>
                <a:gd name="T28" fmla="*/ 49 w 49"/>
                <a:gd name="T29" fmla="*/ 29 h 63"/>
                <a:gd name="T30" fmla="*/ 37 w 49"/>
                <a:gd name="T31" fmla="*/ 23 h 63"/>
                <a:gd name="T32" fmla="*/ 37 w 49"/>
                <a:gd name="T33" fmla="*/ 23 h 63"/>
                <a:gd name="T34" fmla="*/ 37 w 49"/>
                <a:gd name="T35" fmla="*/ 26 h 63"/>
                <a:gd name="T36" fmla="*/ 12 w 49"/>
                <a:gd name="T37" fmla="*/ 26 h 63"/>
                <a:gd name="T38" fmla="*/ 26 w 49"/>
                <a:gd name="T39" fmla="*/ 3 h 63"/>
                <a:gd name="T40" fmla="*/ 35 w 49"/>
                <a:gd name="T41" fmla="*/ 9 h 63"/>
                <a:gd name="T42" fmla="*/ 37 w 49"/>
                <a:gd name="T43" fmla="*/ 22 h 63"/>
                <a:gd name="T44" fmla="*/ 37 w 49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63">
                  <a:moveTo>
                    <a:pt x="49" y="29"/>
                  </a:moveTo>
                  <a:lnTo>
                    <a:pt x="49" y="29"/>
                  </a:lnTo>
                  <a:lnTo>
                    <a:pt x="49" y="28"/>
                  </a:lnTo>
                  <a:cubicBezTo>
                    <a:pt x="49" y="19"/>
                    <a:pt x="47" y="13"/>
                    <a:pt x="44" y="8"/>
                  </a:cubicBezTo>
                  <a:cubicBezTo>
                    <a:pt x="39" y="3"/>
                    <a:pt x="34" y="0"/>
                    <a:pt x="27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2" y="63"/>
                    <a:pt x="30" y="63"/>
                  </a:cubicBezTo>
                  <a:cubicBezTo>
                    <a:pt x="35" y="63"/>
                    <a:pt x="40" y="62"/>
                    <a:pt x="44" y="61"/>
                  </a:cubicBezTo>
                  <a:cubicBezTo>
                    <a:pt x="45" y="60"/>
                    <a:pt x="47" y="60"/>
                    <a:pt x="49" y="59"/>
                  </a:cubicBezTo>
                  <a:lnTo>
                    <a:pt x="49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3" y="57"/>
                    <a:pt x="16" y="52"/>
                    <a:pt x="14" y="43"/>
                  </a:cubicBezTo>
                  <a:cubicBezTo>
                    <a:pt x="12" y="39"/>
                    <a:pt x="12" y="36"/>
                    <a:pt x="12" y="30"/>
                  </a:cubicBezTo>
                  <a:lnTo>
                    <a:pt x="12" y="29"/>
                  </a:lnTo>
                  <a:lnTo>
                    <a:pt x="49" y="29"/>
                  </a:lnTo>
                  <a:close/>
                  <a:moveTo>
                    <a:pt x="37" y="23"/>
                  </a:moveTo>
                  <a:lnTo>
                    <a:pt x="37" y="23"/>
                  </a:lnTo>
                  <a:lnTo>
                    <a:pt x="37" y="26"/>
                  </a:lnTo>
                  <a:lnTo>
                    <a:pt x="12" y="26"/>
                  </a:lnTo>
                  <a:cubicBezTo>
                    <a:pt x="12" y="12"/>
                    <a:pt x="17" y="3"/>
                    <a:pt x="26" y="3"/>
                  </a:cubicBezTo>
                  <a:cubicBezTo>
                    <a:pt x="30" y="3"/>
                    <a:pt x="33" y="6"/>
                    <a:pt x="35" y="9"/>
                  </a:cubicBezTo>
                  <a:cubicBezTo>
                    <a:pt x="37" y="12"/>
                    <a:pt x="37" y="15"/>
                    <a:pt x="37" y="22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5" name="Freeform 156">
              <a:extLst>
                <a:ext uri="{FF2B5EF4-FFF2-40B4-BE49-F238E27FC236}">
                  <a16:creationId xmlns:a16="http://schemas.microsoft.com/office/drawing/2014/main" id="{8BA2E333-FFBB-4C83-90F5-F5BF2FBC6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1" y="4156"/>
              <a:ext cx="47" cy="56"/>
            </a:xfrm>
            <a:custGeom>
              <a:avLst/>
              <a:gdLst>
                <a:gd name="T0" fmla="*/ 37 w 54"/>
                <a:gd name="T1" fmla="*/ 53 h 63"/>
                <a:gd name="T2" fmla="*/ 37 w 54"/>
                <a:gd name="T3" fmla="*/ 53 h 63"/>
                <a:gd name="T4" fmla="*/ 47 w 54"/>
                <a:gd name="T5" fmla="*/ 63 h 63"/>
                <a:gd name="T6" fmla="*/ 54 w 54"/>
                <a:gd name="T7" fmla="*/ 62 h 63"/>
                <a:gd name="T8" fmla="*/ 54 w 54"/>
                <a:gd name="T9" fmla="*/ 58 h 63"/>
                <a:gd name="T10" fmla="*/ 51 w 54"/>
                <a:gd name="T11" fmla="*/ 58 h 63"/>
                <a:gd name="T12" fmla="*/ 46 w 54"/>
                <a:gd name="T13" fmla="*/ 45 h 63"/>
                <a:gd name="T14" fmla="*/ 46 w 54"/>
                <a:gd name="T15" fmla="*/ 18 h 63"/>
                <a:gd name="T16" fmla="*/ 41 w 54"/>
                <a:gd name="T17" fmla="*/ 5 h 63"/>
                <a:gd name="T18" fmla="*/ 26 w 54"/>
                <a:gd name="T19" fmla="*/ 0 h 63"/>
                <a:gd name="T20" fmla="*/ 7 w 54"/>
                <a:gd name="T21" fmla="*/ 4 h 63"/>
                <a:gd name="T22" fmla="*/ 4 w 54"/>
                <a:gd name="T23" fmla="*/ 5 h 63"/>
                <a:gd name="T24" fmla="*/ 4 w 54"/>
                <a:gd name="T25" fmla="*/ 16 h 63"/>
                <a:gd name="T26" fmla="*/ 12 w 54"/>
                <a:gd name="T27" fmla="*/ 16 h 63"/>
                <a:gd name="T28" fmla="*/ 12 w 54"/>
                <a:gd name="T29" fmla="*/ 15 h 63"/>
                <a:gd name="T30" fmla="*/ 16 w 54"/>
                <a:gd name="T31" fmla="*/ 6 h 63"/>
                <a:gd name="T32" fmla="*/ 24 w 54"/>
                <a:gd name="T33" fmla="*/ 4 h 63"/>
                <a:gd name="T34" fmla="*/ 35 w 54"/>
                <a:gd name="T35" fmla="*/ 19 h 63"/>
                <a:gd name="T36" fmla="*/ 35 w 54"/>
                <a:gd name="T37" fmla="*/ 26 h 63"/>
                <a:gd name="T38" fmla="*/ 32 w 54"/>
                <a:gd name="T39" fmla="*/ 26 h 63"/>
                <a:gd name="T40" fmla="*/ 8 w 54"/>
                <a:gd name="T41" fmla="*/ 31 h 63"/>
                <a:gd name="T42" fmla="*/ 0 w 54"/>
                <a:gd name="T43" fmla="*/ 46 h 63"/>
                <a:gd name="T44" fmla="*/ 18 w 54"/>
                <a:gd name="T45" fmla="*/ 63 h 63"/>
                <a:gd name="T46" fmla="*/ 34 w 54"/>
                <a:gd name="T47" fmla="*/ 56 h 63"/>
                <a:gd name="T48" fmla="*/ 37 w 54"/>
                <a:gd name="T49" fmla="*/ 53 h 63"/>
                <a:gd name="T50" fmla="*/ 35 w 54"/>
                <a:gd name="T51" fmla="*/ 52 h 63"/>
                <a:gd name="T52" fmla="*/ 35 w 54"/>
                <a:gd name="T53" fmla="*/ 52 h 63"/>
                <a:gd name="T54" fmla="*/ 23 w 54"/>
                <a:gd name="T55" fmla="*/ 57 h 63"/>
                <a:gd name="T56" fmla="*/ 11 w 54"/>
                <a:gd name="T57" fmla="*/ 44 h 63"/>
                <a:gd name="T58" fmla="*/ 32 w 54"/>
                <a:gd name="T59" fmla="*/ 29 h 63"/>
                <a:gd name="T60" fmla="*/ 35 w 54"/>
                <a:gd name="T61" fmla="*/ 29 h 63"/>
                <a:gd name="T62" fmla="*/ 35 w 54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3">
                  <a:moveTo>
                    <a:pt x="37" y="53"/>
                  </a:moveTo>
                  <a:lnTo>
                    <a:pt x="37" y="53"/>
                  </a:lnTo>
                  <a:cubicBezTo>
                    <a:pt x="39" y="60"/>
                    <a:pt x="42" y="63"/>
                    <a:pt x="47" y="63"/>
                  </a:cubicBezTo>
                  <a:cubicBezTo>
                    <a:pt x="50" y="63"/>
                    <a:pt x="51" y="63"/>
                    <a:pt x="54" y="62"/>
                  </a:cubicBezTo>
                  <a:lnTo>
                    <a:pt x="54" y="58"/>
                  </a:lnTo>
                  <a:cubicBezTo>
                    <a:pt x="53" y="58"/>
                    <a:pt x="52" y="58"/>
                    <a:pt x="51" y="58"/>
                  </a:cubicBezTo>
                  <a:cubicBezTo>
                    <a:pt x="47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4" y="8"/>
                    <a:pt x="41" y="5"/>
                  </a:cubicBezTo>
                  <a:cubicBezTo>
                    <a:pt x="37" y="2"/>
                    <a:pt x="32" y="0"/>
                    <a:pt x="26" y="0"/>
                  </a:cubicBezTo>
                  <a:cubicBezTo>
                    <a:pt x="20" y="0"/>
                    <a:pt x="13" y="1"/>
                    <a:pt x="7" y="4"/>
                  </a:cubicBezTo>
                  <a:cubicBezTo>
                    <a:pt x="7" y="4"/>
                    <a:pt x="6" y="4"/>
                    <a:pt x="4" y="5"/>
                  </a:cubicBezTo>
                  <a:lnTo>
                    <a:pt x="4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2" y="10"/>
                    <a:pt x="13" y="8"/>
                    <a:pt x="16" y="6"/>
                  </a:cubicBezTo>
                  <a:cubicBezTo>
                    <a:pt x="18" y="5"/>
                    <a:pt x="21" y="4"/>
                    <a:pt x="24" y="4"/>
                  </a:cubicBezTo>
                  <a:cubicBezTo>
                    <a:pt x="31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2" y="26"/>
                  </a:lnTo>
                  <a:cubicBezTo>
                    <a:pt x="20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7" y="63"/>
                    <a:pt x="18" y="63"/>
                  </a:cubicBezTo>
                  <a:cubicBezTo>
                    <a:pt x="24" y="63"/>
                    <a:pt x="29" y="61"/>
                    <a:pt x="34" y="56"/>
                  </a:cubicBezTo>
                  <a:cubicBezTo>
                    <a:pt x="35" y="55"/>
                    <a:pt x="36" y="54"/>
                    <a:pt x="37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3" y="57"/>
                  </a:cubicBezTo>
                  <a:cubicBezTo>
                    <a:pt x="16" y="57"/>
                    <a:pt x="11" y="51"/>
                    <a:pt x="11" y="44"/>
                  </a:cubicBezTo>
                  <a:cubicBezTo>
                    <a:pt x="11" y="35"/>
                    <a:pt x="19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6" name="Freeform 157">
              <a:extLst>
                <a:ext uri="{FF2B5EF4-FFF2-40B4-BE49-F238E27FC236}">
                  <a16:creationId xmlns:a16="http://schemas.microsoft.com/office/drawing/2014/main" id="{F0DF819F-9E0D-43A2-A96A-9E8138EB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" y="4156"/>
              <a:ext cx="38" cy="55"/>
            </a:xfrm>
            <a:custGeom>
              <a:avLst/>
              <a:gdLst>
                <a:gd name="T0" fmla="*/ 21 w 44"/>
                <a:gd name="T1" fmla="*/ 13 h 62"/>
                <a:gd name="T2" fmla="*/ 21 w 44"/>
                <a:gd name="T3" fmla="*/ 13 h 62"/>
                <a:gd name="T4" fmla="*/ 21 w 44"/>
                <a:gd name="T5" fmla="*/ 1 h 62"/>
                <a:gd name="T6" fmla="*/ 0 w 44"/>
                <a:gd name="T7" fmla="*/ 1 h 62"/>
                <a:gd name="T8" fmla="*/ 0 w 44"/>
                <a:gd name="T9" fmla="*/ 5 h 62"/>
                <a:gd name="T10" fmla="*/ 1 w 44"/>
                <a:gd name="T11" fmla="*/ 5 h 62"/>
                <a:gd name="T12" fmla="*/ 4 w 44"/>
                <a:gd name="T13" fmla="*/ 5 h 62"/>
                <a:gd name="T14" fmla="*/ 9 w 44"/>
                <a:gd name="T15" fmla="*/ 10 h 62"/>
                <a:gd name="T16" fmla="*/ 10 w 44"/>
                <a:gd name="T17" fmla="*/ 16 h 62"/>
                <a:gd name="T18" fmla="*/ 10 w 44"/>
                <a:gd name="T19" fmla="*/ 47 h 62"/>
                <a:gd name="T20" fmla="*/ 9 w 44"/>
                <a:gd name="T21" fmla="*/ 53 h 62"/>
                <a:gd name="T22" fmla="*/ 4 w 44"/>
                <a:gd name="T23" fmla="*/ 58 h 62"/>
                <a:gd name="T24" fmla="*/ 1 w 44"/>
                <a:gd name="T25" fmla="*/ 58 h 62"/>
                <a:gd name="T26" fmla="*/ 0 w 44"/>
                <a:gd name="T27" fmla="*/ 58 h 62"/>
                <a:gd name="T28" fmla="*/ 0 w 44"/>
                <a:gd name="T29" fmla="*/ 62 h 62"/>
                <a:gd name="T30" fmla="*/ 32 w 44"/>
                <a:gd name="T31" fmla="*/ 62 h 62"/>
                <a:gd name="T32" fmla="*/ 32 w 44"/>
                <a:gd name="T33" fmla="*/ 58 h 62"/>
                <a:gd name="T34" fmla="*/ 30 w 44"/>
                <a:gd name="T35" fmla="*/ 58 h 62"/>
                <a:gd name="T36" fmla="*/ 26 w 44"/>
                <a:gd name="T37" fmla="*/ 58 h 62"/>
                <a:gd name="T38" fmla="*/ 21 w 44"/>
                <a:gd name="T39" fmla="*/ 53 h 62"/>
                <a:gd name="T40" fmla="*/ 21 w 44"/>
                <a:gd name="T41" fmla="*/ 47 h 62"/>
                <a:gd name="T42" fmla="*/ 21 w 44"/>
                <a:gd name="T43" fmla="*/ 18 h 62"/>
                <a:gd name="T44" fmla="*/ 30 w 44"/>
                <a:gd name="T45" fmla="*/ 10 h 62"/>
                <a:gd name="T46" fmla="*/ 34 w 44"/>
                <a:gd name="T47" fmla="*/ 9 h 62"/>
                <a:gd name="T48" fmla="*/ 37 w 44"/>
                <a:gd name="T49" fmla="*/ 12 h 62"/>
                <a:gd name="T50" fmla="*/ 38 w 44"/>
                <a:gd name="T51" fmla="*/ 16 h 62"/>
                <a:gd name="T52" fmla="*/ 38 w 44"/>
                <a:gd name="T53" fmla="*/ 17 h 62"/>
                <a:gd name="T54" fmla="*/ 44 w 44"/>
                <a:gd name="T55" fmla="*/ 17 h 62"/>
                <a:gd name="T56" fmla="*/ 44 w 44"/>
                <a:gd name="T57" fmla="*/ 0 h 62"/>
                <a:gd name="T58" fmla="*/ 40 w 44"/>
                <a:gd name="T59" fmla="*/ 0 h 62"/>
                <a:gd name="T60" fmla="*/ 21 w 44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5"/>
                  </a:lnTo>
                  <a:cubicBezTo>
                    <a:pt x="9" y="5"/>
                    <a:pt x="9" y="6"/>
                    <a:pt x="9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9" y="53"/>
                  </a:lnTo>
                  <a:cubicBezTo>
                    <a:pt x="9" y="57"/>
                    <a:pt x="9" y="58"/>
                    <a:pt x="4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2" y="62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6" y="58"/>
                  </a:lnTo>
                  <a:cubicBezTo>
                    <a:pt x="22" y="58"/>
                    <a:pt x="21" y="57"/>
                    <a:pt x="21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0" y="10"/>
                  </a:cubicBezTo>
                  <a:cubicBezTo>
                    <a:pt x="32" y="9"/>
                    <a:pt x="33" y="9"/>
                    <a:pt x="34" y="9"/>
                  </a:cubicBezTo>
                  <a:cubicBezTo>
                    <a:pt x="37" y="9"/>
                    <a:pt x="37" y="9"/>
                    <a:pt x="37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4" y="17"/>
                  </a:lnTo>
                  <a:lnTo>
                    <a:pt x="44" y="0"/>
                  </a:lnTo>
                  <a:cubicBezTo>
                    <a:pt x="43" y="0"/>
                    <a:pt x="42" y="0"/>
                    <a:pt x="40" y="0"/>
                  </a:cubicBezTo>
                  <a:cubicBezTo>
                    <a:pt x="32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7" name="Freeform 158">
              <a:extLst>
                <a:ext uri="{FF2B5EF4-FFF2-40B4-BE49-F238E27FC236}">
                  <a16:creationId xmlns:a16="http://schemas.microsoft.com/office/drawing/2014/main" id="{FC55A1DB-995F-4EFD-938F-6840EF22F7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" y="4156"/>
              <a:ext cx="44" cy="56"/>
            </a:xfrm>
            <a:custGeom>
              <a:avLst/>
              <a:gdLst>
                <a:gd name="T0" fmla="*/ 50 w 50"/>
                <a:gd name="T1" fmla="*/ 29 h 63"/>
                <a:gd name="T2" fmla="*/ 50 w 50"/>
                <a:gd name="T3" fmla="*/ 29 h 63"/>
                <a:gd name="T4" fmla="*/ 50 w 50"/>
                <a:gd name="T5" fmla="*/ 28 h 63"/>
                <a:gd name="T6" fmla="*/ 44 w 50"/>
                <a:gd name="T7" fmla="*/ 8 h 63"/>
                <a:gd name="T8" fmla="*/ 27 w 50"/>
                <a:gd name="T9" fmla="*/ 0 h 63"/>
                <a:gd name="T10" fmla="*/ 0 w 50"/>
                <a:gd name="T11" fmla="*/ 31 h 63"/>
                <a:gd name="T12" fmla="*/ 30 w 50"/>
                <a:gd name="T13" fmla="*/ 63 h 63"/>
                <a:gd name="T14" fmla="*/ 45 w 50"/>
                <a:gd name="T15" fmla="*/ 61 h 63"/>
                <a:gd name="T16" fmla="*/ 50 w 50"/>
                <a:gd name="T17" fmla="*/ 59 h 63"/>
                <a:gd name="T18" fmla="*/ 50 w 50"/>
                <a:gd name="T19" fmla="*/ 53 h 63"/>
                <a:gd name="T20" fmla="*/ 32 w 50"/>
                <a:gd name="T21" fmla="*/ 57 h 63"/>
                <a:gd name="T22" fmla="*/ 14 w 50"/>
                <a:gd name="T23" fmla="*/ 43 h 63"/>
                <a:gd name="T24" fmla="*/ 13 w 50"/>
                <a:gd name="T25" fmla="*/ 30 h 63"/>
                <a:gd name="T26" fmla="*/ 13 w 50"/>
                <a:gd name="T27" fmla="*/ 29 h 63"/>
                <a:gd name="T28" fmla="*/ 50 w 50"/>
                <a:gd name="T29" fmla="*/ 29 h 63"/>
                <a:gd name="T30" fmla="*/ 38 w 50"/>
                <a:gd name="T31" fmla="*/ 23 h 63"/>
                <a:gd name="T32" fmla="*/ 38 w 50"/>
                <a:gd name="T33" fmla="*/ 23 h 63"/>
                <a:gd name="T34" fmla="*/ 38 w 50"/>
                <a:gd name="T35" fmla="*/ 26 h 63"/>
                <a:gd name="T36" fmla="*/ 13 w 50"/>
                <a:gd name="T37" fmla="*/ 26 h 63"/>
                <a:gd name="T38" fmla="*/ 26 w 50"/>
                <a:gd name="T39" fmla="*/ 3 h 63"/>
                <a:gd name="T40" fmla="*/ 36 w 50"/>
                <a:gd name="T41" fmla="*/ 9 h 63"/>
                <a:gd name="T42" fmla="*/ 38 w 50"/>
                <a:gd name="T43" fmla="*/ 22 h 63"/>
                <a:gd name="T44" fmla="*/ 38 w 50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63">
                  <a:moveTo>
                    <a:pt x="50" y="29"/>
                  </a:moveTo>
                  <a:lnTo>
                    <a:pt x="50" y="29"/>
                  </a:lnTo>
                  <a:lnTo>
                    <a:pt x="50" y="28"/>
                  </a:lnTo>
                  <a:cubicBezTo>
                    <a:pt x="50" y="19"/>
                    <a:pt x="48" y="13"/>
                    <a:pt x="44" y="8"/>
                  </a:cubicBezTo>
                  <a:cubicBezTo>
                    <a:pt x="40" y="3"/>
                    <a:pt x="34" y="0"/>
                    <a:pt x="27" y="0"/>
                  </a:cubicBezTo>
                  <a:cubicBezTo>
                    <a:pt x="12" y="0"/>
                    <a:pt x="0" y="13"/>
                    <a:pt x="0" y="31"/>
                  </a:cubicBezTo>
                  <a:cubicBezTo>
                    <a:pt x="0" y="50"/>
                    <a:pt x="13" y="63"/>
                    <a:pt x="30" y="63"/>
                  </a:cubicBezTo>
                  <a:cubicBezTo>
                    <a:pt x="35" y="63"/>
                    <a:pt x="40" y="62"/>
                    <a:pt x="45" y="61"/>
                  </a:cubicBezTo>
                  <a:cubicBezTo>
                    <a:pt x="46" y="60"/>
                    <a:pt x="48" y="60"/>
                    <a:pt x="50" y="59"/>
                  </a:cubicBezTo>
                  <a:lnTo>
                    <a:pt x="50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4" y="57"/>
                    <a:pt x="17" y="52"/>
                    <a:pt x="14" y="43"/>
                  </a:cubicBezTo>
                  <a:cubicBezTo>
                    <a:pt x="13" y="39"/>
                    <a:pt x="13" y="36"/>
                    <a:pt x="13" y="30"/>
                  </a:cubicBezTo>
                  <a:lnTo>
                    <a:pt x="13" y="29"/>
                  </a:lnTo>
                  <a:lnTo>
                    <a:pt x="50" y="29"/>
                  </a:lnTo>
                  <a:close/>
                  <a:moveTo>
                    <a:pt x="38" y="23"/>
                  </a:moveTo>
                  <a:lnTo>
                    <a:pt x="38" y="23"/>
                  </a:lnTo>
                  <a:lnTo>
                    <a:pt x="38" y="26"/>
                  </a:lnTo>
                  <a:lnTo>
                    <a:pt x="13" y="26"/>
                  </a:lnTo>
                  <a:cubicBezTo>
                    <a:pt x="13" y="12"/>
                    <a:pt x="18" y="3"/>
                    <a:pt x="26" y="3"/>
                  </a:cubicBezTo>
                  <a:cubicBezTo>
                    <a:pt x="30" y="3"/>
                    <a:pt x="34" y="6"/>
                    <a:pt x="36" y="9"/>
                  </a:cubicBezTo>
                  <a:cubicBezTo>
                    <a:pt x="38" y="12"/>
                    <a:pt x="38" y="15"/>
                    <a:pt x="38" y="22"/>
                  </a:cubicBezTo>
                  <a:lnTo>
                    <a:pt x="38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8" name="Freeform 159">
              <a:extLst>
                <a:ext uri="{FF2B5EF4-FFF2-40B4-BE49-F238E27FC236}">
                  <a16:creationId xmlns:a16="http://schemas.microsoft.com/office/drawing/2014/main" id="{F9B3F6D1-8051-42DA-9F9F-50FAFA95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4145"/>
              <a:ext cx="32" cy="67"/>
            </a:xfrm>
            <a:custGeom>
              <a:avLst/>
              <a:gdLst>
                <a:gd name="T0" fmla="*/ 20 w 36"/>
                <a:gd name="T1" fmla="*/ 19 h 76"/>
                <a:gd name="T2" fmla="*/ 20 w 36"/>
                <a:gd name="T3" fmla="*/ 19 h 76"/>
                <a:gd name="T4" fmla="*/ 36 w 36"/>
                <a:gd name="T5" fmla="*/ 19 h 76"/>
                <a:gd name="T6" fmla="*/ 36 w 36"/>
                <a:gd name="T7" fmla="*/ 14 h 76"/>
                <a:gd name="T8" fmla="*/ 20 w 36"/>
                <a:gd name="T9" fmla="*/ 14 h 76"/>
                <a:gd name="T10" fmla="*/ 20 w 36"/>
                <a:gd name="T11" fmla="*/ 0 h 76"/>
                <a:gd name="T12" fmla="*/ 9 w 36"/>
                <a:gd name="T13" fmla="*/ 3 h 76"/>
                <a:gd name="T14" fmla="*/ 9 w 36"/>
                <a:gd name="T15" fmla="*/ 14 h 76"/>
                <a:gd name="T16" fmla="*/ 0 w 36"/>
                <a:gd name="T17" fmla="*/ 14 h 76"/>
                <a:gd name="T18" fmla="*/ 0 w 36"/>
                <a:gd name="T19" fmla="*/ 19 h 76"/>
                <a:gd name="T20" fmla="*/ 9 w 36"/>
                <a:gd name="T21" fmla="*/ 19 h 76"/>
                <a:gd name="T22" fmla="*/ 9 w 36"/>
                <a:gd name="T23" fmla="*/ 56 h 76"/>
                <a:gd name="T24" fmla="*/ 12 w 36"/>
                <a:gd name="T25" fmla="*/ 71 h 76"/>
                <a:gd name="T26" fmla="*/ 19 w 36"/>
                <a:gd name="T27" fmla="*/ 75 h 76"/>
                <a:gd name="T28" fmla="*/ 27 w 36"/>
                <a:gd name="T29" fmla="*/ 76 h 76"/>
                <a:gd name="T30" fmla="*/ 35 w 36"/>
                <a:gd name="T31" fmla="*/ 74 h 76"/>
                <a:gd name="T32" fmla="*/ 35 w 36"/>
                <a:gd name="T33" fmla="*/ 70 h 76"/>
                <a:gd name="T34" fmla="*/ 29 w 36"/>
                <a:gd name="T35" fmla="*/ 72 h 76"/>
                <a:gd name="T36" fmla="*/ 21 w 36"/>
                <a:gd name="T37" fmla="*/ 67 h 76"/>
                <a:gd name="T38" fmla="*/ 20 w 36"/>
                <a:gd name="T39" fmla="*/ 62 h 76"/>
                <a:gd name="T40" fmla="*/ 20 w 36"/>
                <a:gd name="T41" fmla="*/ 57 h 76"/>
                <a:gd name="T42" fmla="*/ 20 w 36"/>
                <a:gd name="T43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76">
                  <a:moveTo>
                    <a:pt x="20" y="19"/>
                  </a:moveTo>
                  <a:lnTo>
                    <a:pt x="20" y="19"/>
                  </a:lnTo>
                  <a:lnTo>
                    <a:pt x="36" y="19"/>
                  </a:lnTo>
                  <a:lnTo>
                    <a:pt x="36" y="14"/>
                  </a:lnTo>
                  <a:lnTo>
                    <a:pt x="20" y="14"/>
                  </a:lnTo>
                  <a:lnTo>
                    <a:pt x="20" y="0"/>
                  </a:lnTo>
                  <a:lnTo>
                    <a:pt x="9" y="3"/>
                  </a:lnTo>
                  <a:lnTo>
                    <a:pt x="9" y="14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9" y="56"/>
                  </a:lnTo>
                  <a:cubicBezTo>
                    <a:pt x="9" y="64"/>
                    <a:pt x="9" y="67"/>
                    <a:pt x="12" y="71"/>
                  </a:cubicBezTo>
                  <a:cubicBezTo>
                    <a:pt x="14" y="72"/>
                    <a:pt x="16" y="74"/>
                    <a:pt x="19" y="75"/>
                  </a:cubicBezTo>
                  <a:cubicBezTo>
                    <a:pt x="21" y="76"/>
                    <a:pt x="24" y="76"/>
                    <a:pt x="27" y="76"/>
                  </a:cubicBezTo>
                  <a:cubicBezTo>
                    <a:pt x="30" y="76"/>
                    <a:pt x="32" y="76"/>
                    <a:pt x="35" y="74"/>
                  </a:cubicBezTo>
                  <a:lnTo>
                    <a:pt x="35" y="70"/>
                  </a:lnTo>
                  <a:cubicBezTo>
                    <a:pt x="32" y="71"/>
                    <a:pt x="31" y="72"/>
                    <a:pt x="29" y="72"/>
                  </a:cubicBezTo>
                  <a:cubicBezTo>
                    <a:pt x="25" y="72"/>
                    <a:pt x="22" y="70"/>
                    <a:pt x="21" y="67"/>
                  </a:cubicBezTo>
                  <a:cubicBezTo>
                    <a:pt x="20" y="65"/>
                    <a:pt x="20" y="64"/>
                    <a:pt x="20" y="62"/>
                  </a:cubicBezTo>
                  <a:lnTo>
                    <a:pt x="20" y="57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9" name="Freeform 160">
              <a:extLst>
                <a:ext uri="{FF2B5EF4-FFF2-40B4-BE49-F238E27FC236}">
                  <a16:creationId xmlns:a16="http://schemas.microsoft.com/office/drawing/2014/main" id="{B4EA44F5-01BB-40FC-9FB4-2801B45F8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4133"/>
              <a:ext cx="61" cy="78"/>
            </a:xfrm>
            <a:custGeom>
              <a:avLst/>
              <a:gdLst>
                <a:gd name="T0" fmla="*/ 21 w 70"/>
                <a:gd name="T1" fmla="*/ 0 h 88"/>
                <a:gd name="T2" fmla="*/ 21 w 70"/>
                <a:gd name="T3" fmla="*/ 0 h 88"/>
                <a:gd name="T4" fmla="*/ 0 w 70"/>
                <a:gd name="T5" fmla="*/ 0 h 88"/>
                <a:gd name="T6" fmla="*/ 0 w 70"/>
                <a:gd name="T7" fmla="*/ 3 h 88"/>
                <a:gd name="T8" fmla="*/ 1 w 70"/>
                <a:gd name="T9" fmla="*/ 3 h 88"/>
                <a:gd name="T10" fmla="*/ 5 w 70"/>
                <a:gd name="T11" fmla="*/ 4 h 88"/>
                <a:gd name="T12" fmla="*/ 10 w 70"/>
                <a:gd name="T13" fmla="*/ 9 h 88"/>
                <a:gd name="T14" fmla="*/ 10 w 70"/>
                <a:gd name="T15" fmla="*/ 14 h 88"/>
                <a:gd name="T16" fmla="*/ 10 w 70"/>
                <a:gd name="T17" fmla="*/ 73 h 88"/>
                <a:gd name="T18" fmla="*/ 10 w 70"/>
                <a:gd name="T19" fmla="*/ 79 h 88"/>
                <a:gd name="T20" fmla="*/ 5 w 70"/>
                <a:gd name="T21" fmla="*/ 84 h 88"/>
                <a:gd name="T22" fmla="*/ 1 w 70"/>
                <a:gd name="T23" fmla="*/ 84 h 88"/>
                <a:gd name="T24" fmla="*/ 0 w 70"/>
                <a:gd name="T25" fmla="*/ 84 h 88"/>
                <a:gd name="T26" fmla="*/ 0 w 70"/>
                <a:gd name="T27" fmla="*/ 88 h 88"/>
                <a:gd name="T28" fmla="*/ 31 w 70"/>
                <a:gd name="T29" fmla="*/ 88 h 88"/>
                <a:gd name="T30" fmla="*/ 31 w 70"/>
                <a:gd name="T31" fmla="*/ 84 h 88"/>
                <a:gd name="T32" fmla="*/ 30 w 70"/>
                <a:gd name="T33" fmla="*/ 84 h 88"/>
                <a:gd name="T34" fmla="*/ 27 w 70"/>
                <a:gd name="T35" fmla="*/ 84 h 88"/>
                <a:gd name="T36" fmla="*/ 22 w 70"/>
                <a:gd name="T37" fmla="*/ 79 h 88"/>
                <a:gd name="T38" fmla="*/ 21 w 70"/>
                <a:gd name="T39" fmla="*/ 73 h 88"/>
                <a:gd name="T40" fmla="*/ 21 w 70"/>
                <a:gd name="T41" fmla="*/ 42 h 88"/>
                <a:gd name="T42" fmla="*/ 28 w 70"/>
                <a:gd name="T43" fmla="*/ 37 h 88"/>
                <a:gd name="T44" fmla="*/ 39 w 70"/>
                <a:gd name="T45" fmla="*/ 33 h 88"/>
                <a:gd name="T46" fmla="*/ 47 w 70"/>
                <a:gd name="T47" fmla="*/ 37 h 88"/>
                <a:gd name="T48" fmla="*/ 49 w 70"/>
                <a:gd name="T49" fmla="*/ 47 h 88"/>
                <a:gd name="T50" fmla="*/ 49 w 70"/>
                <a:gd name="T51" fmla="*/ 73 h 88"/>
                <a:gd name="T52" fmla="*/ 48 w 70"/>
                <a:gd name="T53" fmla="*/ 79 h 88"/>
                <a:gd name="T54" fmla="*/ 43 w 70"/>
                <a:gd name="T55" fmla="*/ 84 h 88"/>
                <a:gd name="T56" fmla="*/ 39 w 70"/>
                <a:gd name="T57" fmla="*/ 84 h 88"/>
                <a:gd name="T58" fmla="*/ 38 w 70"/>
                <a:gd name="T59" fmla="*/ 84 h 88"/>
                <a:gd name="T60" fmla="*/ 38 w 70"/>
                <a:gd name="T61" fmla="*/ 88 h 88"/>
                <a:gd name="T62" fmla="*/ 70 w 70"/>
                <a:gd name="T63" fmla="*/ 88 h 88"/>
                <a:gd name="T64" fmla="*/ 70 w 70"/>
                <a:gd name="T65" fmla="*/ 84 h 88"/>
                <a:gd name="T66" fmla="*/ 69 w 70"/>
                <a:gd name="T67" fmla="*/ 84 h 88"/>
                <a:gd name="T68" fmla="*/ 65 w 70"/>
                <a:gd name="T69" fmla="*/ 84 h 88"/>
                <a:gd name="T70" fmla="*/ 60 w 70"/>
                <a:gd name="T71" fmla="*/ 79 h 88"/>
                <a:gd name="T72" fmla="*/ 60 w 70"/>
                <a:gd name="T73" fmla="*/ 73 h 88"/>
                <a:gd name="T74" fmla="*/ 60 w 70"/>
                <a:gd name="T75" fmla="*/ 45 h 88"/>
                <a:gd name="T76" fmla="*/ 43 w 70"/>
                <a:gd name="T77" fmla="*/ 26 h 88"/>
                <a:gd name="T78" fmla="*/ 21 w 70"/>
                <a:gd name="T79" fmla="*/ 39 h 88"/>
                <a:gd name="T80" fmla="*/ 21 w 70"/>
                <a:gd name="T8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88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9" y="4"/>
                    <a:pt x="10" y="4"/>
                    <a:pt x="10" y="9"/>
                  </a:cubicBezTo>
                  <a:lnTo>
                    <a:pt x="10" y="14"/>
                  </a:lnTo>
                  <a:lnTo>
                    <a:pt x="10" y="73"/>
                  </a:lnTo>
                  <a:lnTo>
                    <a:pt x="10" y="79"/>
                  </a:lnTo>
                  <a:cubicBezTo>
                    <a:pt x="10" y="83"/>
                    <a:pt x="9" y="84"/>
                    <a:pt x="5" y="84"/>
                  </a:cubicBezTo>
                  <a:lnTo>
                    <a:pt x="1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4"/>
                  </a:lnTo>
                  <a:lnTo>
                    <a:pt x="30" y="84"/>
                  </a:lnTo>
                  <a:lnTo>
                    <a:pt x="27" y="84"/>
                  </a:lnTo>
                  <a:cubicBezTo>
                    <a:pt x="22" y="84"/>
                    <a:pt x="22" y="83"/>
                    <a:pt x="22" y="79"/>
                  </a:cubicBezTo>
                  <a:lnTo>
                    <a:pt x="21" y="73"/>
                  </a:lnTo>
                  <a:lnTo>
                    <a:pt x="21" y="42"/>
                  </a:lnTo>
                  <a:cubicBezTo>
                    <a:pt x="25" y="39"/>
                    <a:pt x="26" y="38"/>
                    <a:pt x="28" y="37"/>
                  </a:cubicBezTo>
                  <a:cubicBezTo>
                    <a:pt x="32" y="34"/>
                    <a:pt x="36" y="33"/>
                    <a:pt x="39" y="33"/>
                  </a:cubicBezTo>
                  <a:cubicBezTo>
                    <a:pt x="43" y="33"/>
                    <a:pt x="46" y="34"/>
                    <a:pt x="47" y="37"/>
                  </a:cubicBezTo>
                  <a:cubicBezTo>
                    <a:pt x="48" y="39"/>
                    <a:pt x="49" y="41"/>
                    <a:pt x="49" y="47"/>
                  </a:cubicBezTo>
                  <a:lnTo>
                    <a:pt x="49" y="73"/>
                  </a:lnTo>
                  <a:lnTo>
                    <a:pt x="48" y="79"/>
                  </a:lnTo>
                  <a:cubicBezTo>
                    <a:pt x="48" y="83"/>
                    <a:pt x="48" y="84"/>
                    <a:pt x="43" y="84"/>
                  </a:cubicBezTo>
                  <a:lnTo>
                    <a:pt x="39" y="84"/>
                  </a:lnTo>
                  <a:lnTo>
                    <a:pt x="38" y="84"/>
                  </a:lnTo>
                  <a:lnTo>
                    <a:pt x="38" y="8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9" y="84"/>
                  </a:lnTo>
                  <a:lnTo>
                    <a:pt x="65" y="84"/>
                  </a:lnTo>
                  <a:cubicBezTo>
                    <a:pt x="61" y="84"/>
                    <a:pt x="60" y="83"/>
                    <a:pt x="60" y="79"/>
                  </a:cubicBezTo>
                  <a:lnTo>
                    <a:pt x="60" y="73"/>
                  </a:lnTo>
                  <a:lnTo>
                    <a:pt x="60" y="45"/>
                  </a:lnTo>
                  <a:cubicBezTo>
                    <a:pt x="60" y="33"/>
                    <a:pt x="53" y="26"/>
                    <a:pt x="43" y="26"/>
                  </a:cubicBezTo>
                  <a:cubicBezTo>
                    <a:pt x="35" y="26"/>
                    <a:pt x="26" y="31"/>
                    <a:pt x="21" y="3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0" name="Freeform 161">
              <a:extLst>
                <a:ext uri="{FF2B5EF4-FFF2-40B4-BE49-F238E27FC236}">
                  <a16:creationId xmlns:a16="http://schemas.microsoft.com/office/drawing/2014/main" id="{28A98002-8E3A-4A61-9D53-7DDA04EA9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4156"/>
              <a:ext cx="40" cy="55"/>
            </a:xfrm>
            <a:custGeom>
              <a:avLst/>
              <a:gdLst>
                <a:gd name="T0" fmla="*/ 22 w 45"/>
                <a:gd name="T1" fmla="*/ 13 h 62"/>
                <a:gd name="T2" fmla="*/ 22 w 45"/>
                <a:gd name="T3" fmla="*/ 13 h 62"/>
                <a:gd name="T4" fmla="*/ 22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1 w 45"/>
                <a:gd name="T17" fmla="*/ 16 h 62"/>
                <a:gd name="T18" fmla="*/ 11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1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2 w 45"/>
                <a:gd name="T41" fmla="*/ 47 h 62"/>
                <a:gd name="T42" fmla="*/ 22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9 w 45"/>
                <a:gd name="T51" fmla="*/ 16 h 62"/>
                <a:gd name="T52" fmla="*/ 39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2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2" y="13"/>
                  </a:moveTo>
                  <a:lnTo>
                    <a:pt x="22" y="13"/>
                  </a:lnTo>
                  <a:lnTo>
                    <a:pt x="22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5"/>
                    <a:pt x="10" y="6"/>
                    <a:pt x="10" y="10"/>
                  </a:cubicBezTo>
                  <a:lnTo>
                    <a:pt x="11" y="16"/>
                  </a:lnTo>
                  <a:lnTo>
                    <a:pt x="11" y="47"/>
                  </a:lnTo>
                  <a:lnTo>
                    <a:pt x="10" y="53"/>
                  </a:lnTo>
                  <a:cubicBezTo>
                    <a:pt x="10" y="57"/>
                    <a:pt x="10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1" y="58"/>
                  </a:lnTo>
                  <a:lnTo>
                    <a:pt x="27" y="58"/>
                  </a:lnTo>
                  <a:cubicBezTo>
                    <a:pt x="23" y="58"/>
                    <a:pt x="22" y="57"/>
                    <a:pt x="22" y="53"/>
                  </a:cubicBezTo>
                  <a:lnTo>
                    <a:pt x="22" y="47"/>
                  </a:lnTo>
                  <a:lnTo>
                    <a:pt x="22" y="18"/>
                  </a:lnTo>
                  <a:cubicBezTo>
                    <a:pt x="25" y="13"/>
                    <a:pt x="27" y="11"/>
                    <a:pt x="31" y="10"/>
                  </a:cubicBezTo>
                  <a:cubicBezTo>
                    <a:pt x="33" y="9"/>
                    <a:pt x="34" y="9"/>
                    <a:pt x="35" y="9"/>
                  </a:cubicBezTo>
                  <a:cubicBezTo>
                    <a:pt x="38" y="9"/>
                    <a:pt x="38" y="9"/>
                    <a:pt x="38" y="12"/>
                  </a:cubicBezTo>
                  <a:lnTo>
                    <a:pt x="39" y="16"/>
                  </a:lnTo>
                  <a:lnTo>
                    <a:pt x="39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3" y="0"/>
                    <a:pt x="41" y="0"/>
                  </a:cubicBezTo>
                  <a:cubicBezTo>
                    <a:pt x="33" y="0"/>
                    <a:pt x="27" y="4"/>
                    <a:pt x="22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1" name="Freeform 162">
              <a:extLst>
                <a:ext uri="{FF2B5EF4-FFF2-40B4-BE49-F238E27FC236}">
                  <a16:creationId xmlns:a16="http://schemas.microsoft.com/office/drawing/2014/main" id="{D8C96112-4B62-40E7-BC52-919323F0E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4" y="4156"/>
              <a:ext cx="44" cy="56"/>
            </a:xfrm>
            <a:custGeom>
              <a:avLst/>
              <a:gdLst>
                <a:gd name="T0" fmla="*/ 50 w 50"/>
                <a:gd name="T1" fmla="*/ 29 h 63"/>
                <a:gd name="T2" fmla="*/ 50 w 50"/>
                <a:gd name="T3" fmla="*/ 29 h 63"/>
                <a:gd name="T4" fmla="*/ 50 w 50"/>
                <a:gd name="T5" fmla="*/ 28 h 63"/>
                <a:gd name="T6" fmla="*/ 44 w 50"/>
                <a:gd name="T7" fmla="*/ 8 h 63"/>
                <a:gd name="T8" fmla="*/ 27 w 50"/>
                <a:gd name="T9" fmla="*/ 0 h 63"/>
                <a:gd name="T10" fmla="*/ 0 w 50"/>
                <a:gd name="T11" fmla="*/ 31 h 63"/>
                <a:gd name="T12" fmla="*/ 30 w 50"/>
                <a:gd name="T13" fmla="*/ 63 h 63"/>
                <a:gd name="T14" fmla="*/ 45 w 50"/>
                <a:gd name="T15" fmla="*/ 61 h 63"/>
                <a:gd name="T16" fmla="*/ 50 w 50"/>
                <a:gd name="T17" fmla="*/ 59 h 63"/>
                <a:gd name="T18" fmla="*/ 50 w 50"/>
                <a:gd name="T19" fmla="*/ 53 h 63"/>
                <a:gd name="T20" fmla="*/ 32 w 50"/>
                <a:gd name="T21" fmla="*/ 57 h 63"/>
                <a:gd name="T22" fmla="*/ 14 w 50"/>
                <a:gd name="T23" fmla="*/ 43 h 63"/>
                <a:gd name="T24" fmla="*/ 13 w 50"/>
                <a:gd name="T25" fmla="*/ 30 h 63"/>
                <a:gd name="T26" fmla="*/ 13 w 50"/>
                <a:gd name="T27" fmla="*/ 29 h 63"/>
                <a:gd name="T28" fmla="*/ 50 w 50"/>
                <a:gd name="T29" fmla="*/ 29 h 63"/>
                <a:gd name="T30" fmla="*/ 38 w 50"/>
                <a:gd name="T31" fmla="*/ 23 h 63"/>
                <a:gd name="T32" fmla="*/ 38 w 50"/>
                <a:gd name="T33" fmla="*/ 23 h 63"/>
                <a:gd name="T34" fmla="*/ 38 w 50"/>
                <a:gd name="T35" fmla="*/ 26 h 63"/>
                <a:gd name="T36" fmla="*/ 13 w 50"/>
                <a:gd name="T37" fmla="*/ 26 h 63"/>
                <a:gd name="T38" fmla="*/ 26 w 50"/>
                <a:gd name="T39" fmla="*/ 3 h 63"/>
                <a:gd name="T40" fmla="*/ 36 w 50"/>
                <a:gd name="T41" fmla="*/ 9 h 63"/>
                <a:gd name="T42" fmla="*/ 38 w 50"/>
                <a:gd name="T43" fmla="*/ 22 h 63"/>
                <a:gd name="T44" fmla="*/ 38 w 50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63">
                  <a:moveTo>
                    <a:pt x="50" y="29"/>
                  </a:moveTo>
                  <a:lnTo>
                    <a:pt x="50" y="29"/>
                  </a:lnTo>
                  <a:lnTo>
                    <a:pt x="50" y="28"/>
                  </a:lnTo>
                  <a:cubicBezTo>
                    <a:pt x="50" y="19"/>
                    <a:pt x="48" y="13"/>
                    <a:pt x="44" y="8"/>
                  </a:cubicBezTo>
                  <a:cubicBezTo>
                    <a:pt x="40" y="3"/>
                    <a:pt x="34" y="0"/>
                    <a:pt x="27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3" y="63"/>
                    <a:pt x="30" y="63"/>
                  </a:cubicBezTo>
                  <a:cubicBezTo>
                    <a:pt x="35" y="63"/>
                    <a:pt x="40" y="62"/>
                    <a:pt x="45" y="61"/>
                  </a:cubicBezTo>
                  <a:cubicBezTo>
                    <a:pt x="46" y="60"/>
                    <a:pt x="47" y="60"/>
                    <a:pt x="50" y="59"/>
                  </a:cubicBezTo>
                  <a:lnTo>
                    <a:pt x="50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4" y="57"/>
                    <a:pt x="17" y="52"/>
                    <a:pt x="14" y="43"/>
                  </a:cubicBezTo>
                  <a:cubicBezTo>
                    <a:pt x="13" y="39"/>
                    <a:pt x="13" y="36"/>
                    <a:pt x="13" y="30"/>
                  </a:cubicBezTo>
                  <a:lnTo>
                    <a:pt x="13" y="29"/>
                  </a:lnTo>
                  <a:lnTo>
                    <a:pt x="50" y="29"/>
                  </a:lnTo>
                  <a:close/>
                  <a:moveTo>
                    <a:pt x="38" y="23"/>
                  </a:moveTo>
                  <a:lnTo>
                    <a:pt x="38" y="23"/>
                  </a:lnTo>
                  <a:lnTo>
                    <a:pt x="38" y="26"/>
                  </a:lnTo>
                  <a:lnTo>
                    <a:pt x="13" y="26"/>
                  </a:lnTo>
                  <a:cubicBezTo>
                    <a:pt x="13" y="12"/>
                    <a:pt x="18" y="3"/>
                    <a:pt x="26" y="3"/>
                  </a:cubicBezTo>
                  <a:cubicBezTo>
                    <a:pt x="30" y="3"/>
                    <a:pt x="34" y="6"/>
                    <a:pt x="36" y="9"/>
                  </a:cubicBezTo>
                  <a:cubicBezTo>
                    <a:pt x="37" y="12"/>
                    <a:pt x="38" y="15"/>
                    <a:pt x="38" y="22"/>
                  </a:cubicBezTo>
                  <a:lnTo>
                    <a:pt x="38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2" name="Freeform 163">
              <a:extLst>
                <a:ext uri="{FF2B5EF4-FFF2-40B4-BE49-F238E27FC236}">
                  <a16:creationId xmlns:a16="http://schemas.microsoft.com/office/drawing/2014/main" id="{8A6D9D12-F95B-405F-A6A7-ECEDF30CA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7" y="4156"/>
              <a:ext cx="43" cy="56"/>
            </a:xfrm>
            <a:custGeom>
              <a:avLst/>
              <a:gdLst>
                <a:gd name="T0" fmla="*/ 49 w 49"/>
                <a:gd name="T1" fmla="*/ 29 h 63"/>
                <a:gd name="T2" fmla="*/ 49 w 49"/>
                <a:gd name="T3" fmla="*/ 29 h 63"/>
                <a:gd name="T4" fmla="*/ 49 w 49"/>
                <a:gd name="T5" fmla="*/ 28 h 63"/>
                <a:gd name="T6" fmla="*/ 44 w 49"/>
                <a:gd name="T7" fmla="*/ 8 h 63"/>
                <a:gd name="T8" fmla="*/ 27 w 49"/>
                <a:gd name="T9" fmla="*/ 0 h 63"/>
                <a:gd name="T10" fmla="*/ 0 w 49"/>
                <a:gd name="T11" fmla="*/ 31 h 63"/>
                <a:gd name="T12" fmla="*/ 30 w 49"/>
                <a:gd name="T13" fmla="*/ 63 h 63"/>
                <a:gd name="T14" fmla="*/ 45 w 49"/>
                <a:gd name="T15" fmla="*/ 61 h 63"/>
                <a:gd name="T16" fmla="*/ 49 w 49"/>
                <a:gd name="T17" fmla="*/ 59 h 63"/>
                <a:gd name="T18" fmla="*/ 49 w 49"/>
                <a:gd name="T19" fmla="*/ 53 h 63"/>
                <a:gd name="T20" fmla="*/ 32 w 49"/>
                <a:gd name="T21" fmla="*/ 57 h 63"/>
                <a:gd name="T22" fmla="*/ 14 w 49"/>
                <a:gd name="T23" fmla="*/ 43 h 63"/>
                <a:gd name="T24" fmla="*/ 12 w 49"/>
                <a:gd name="T25" fmla="*/ 30 h 63"/>
                <a:gd name="T26" fmla="*/ 12 w 49"/>
                <a:gd name="T27" fmla="*/ 29 h 63"/>
                <a:gd name="T28" fmla="*/ 49 w 49"/>
                <a:gd name="T29" fmla="*/ 29 h 63"/>
                <a:gd name="T30" fmla="*/ 38 w 49"/>
                <a:gd name="T31" fmla="*/ 23 h 63"/>
                <a:gd name="T32" fmla="*/ 38 w 49"/>
                <a:gd name="T33" fmla="*/ 23 h 63"/>
                <a:gd name="T34" fmla="*/ 38 w 49"/>
                <a:gd name="T35" fmla="*/ 26 h 63"/>
                <a:gd name="T36" fmla="*/ 13 w 49"/>
                <a:gd name="T37" fmla="*/ 26 h 63"/>
                <a:gd name="T38" fmla="*/ 26 w 49"/>
                <a:gd name="T39" fmla="*/ 3 h 63"/>
                <a:gd name="T40" fmla="*/ 35 w 49"/>
                <a:gd name="T41" fmla="*/ 9 h 63"/>
                <a:gd name="T42" fmla="*/ 38 w 49"/>
                <a:gd name="T43" fmla="*/ 22 h 63"/>
                <a:gd name="T44" fmla="*/ 38 w 49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63">
                  <a:moveTo>
                    <a:pt x="49" y="29"/>
                  </a:moveTo>
                  <a:lnTo>
                    <a:pt x="49" y="29"/>
                  </a:lnTo>
                  <a:lnTo>
                    <a:pt x="49" y="28"/>
                  </a:lnTo>
                  <a:cubicBezTo>
                    <a:pt x="49" y="19"/>
                    <a:pt x="48" y="13"/>
                    <a:pt x="44" y="8"/>
                  </a:cubicBezTo>
                  <a:cubicBezTo>
                    <a:pt x="40" y="3"/>
                    <a:pt x="34" y="0"/>
                    <a:pt x="27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2" y="63"/>
                    <a:pt x="30" y="63"/>
                  </a:cubicBezTo>
                  <a:cubicBezTo>
                    <a:pt x="35" y="63"/>
                    <a:pt x="40" y="62"/>
                    <a:pt x="45" y="61"/>
                  </a:cubicBezTo>
                  <a:cubicBezTo>
                    <a:pt x="46" y="60"/>
                    <a:pt x="47" y="60"/>
                    <a:pt x="49" y="59"/>
                  </a:cubicBezTo>
                  <a:lnTo>
                    <a:pt x="49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3" y="57"/>
                    <a:pt x="16" y="52"/>
                    <a:pt x="14" y="43"/>
                  </a:cubicBezTo>
                  <a:cubicBezTo>
                    <a:pt x="13" y="39"/>
                    <a:pt x="12" y="36"/>
                    <a:pt x="12" y="30"/>
                  </a:cubicBezTo>
                  <a:lnTo>
                    <a:pt x="12" y="29"/>
                  </a:lnTo>
                  <a:lnTo>
                    <a:pt x="49" y="29"/>
                  </a:lnTo>
                  <a:close/>
                  <a:moveTo>
                    <a:pt x="38" y="23"/>
                  </a:moveTo>
                  <a:lnTo>
                    <a:pt x="38" y="23"/>
                  </a:lnTo>
                  <a:lnTo>
                    <a:pt x="38" y="26"/>
                  </a:lnTo>
                  <a:lnTo>
                    <a:pt x="13" y="26"/>
                  </a:lnTo>
                  <a:cubicBezTo>
                    <a:pt x="13" y="12"/>
                    <a:pt x="18" y="3"/>
                    <a:pt x="26" y="3"/>
                  </a:cubicBezTo>
                  <a:cubicBezTo>
                    <a:pt x="30" y="3"/>
                    <a:pt x="34" y="6"/>
                    <a:pt x="35" y="9"/>
                  </a:cubicBezTo>
                  <a:cubicBezTo>
                    <a:pt x="37" y="12"/>
                    <a:pt x="38" y="15"/>
                    <a:pt x="38" y="22"/>
                  </a:cubicBezTo>
                  <a:lnTo>
                    <a:pt x="38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3" name="Freeform 164">
              <a:extLst>
                <a:ext uri="{FF2B5EF4-FFF2-40B4-BE49-F238E27FC236}">
                  <a16:creationId xmlns:a16="http://schemas.microsoft.com/office/drawing/2014/main" id="{6CC59A46-274D-4A73-9711-E0D8DB81B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4156"/>
              <a:ext cx="41" cy="56"/>
            </a:xfrm>
            <a:custGeom>
              <a:avLst/>
              <a:gdLst>
                <a:gd name="T0" fmla="*/ 40 w 47"/>
                <a:gd name="T1" fmla="*/ 17 h 63"/>
                <a:gd name="T2" fmla="*/ 40 w 47"/>
                <a:gd name="T3" fmla="*/ 17 h 63"/>
                <a:gd name="T4" fmla="*/ 47 w 47"/>
                <a:gd name="T5" fmla="*/ 17 h 63"/>
                <a:gd name="T6" fmla="*/ 47 w 47"/>
                <a:gd name="T7" fmla="*/ 3 h 63"/>
                <a:gd name="T8" fmla="*/ 37 w 47"/>
                <a:gd name="T9" fmla="*/ 0 h 63"/>
                <a:gd name="T10" fmla="*/ 29 w 47"/>
                <a:gd name="T11" fmla="*/ 0 h 63"/>
                <a:gd name="T12" fmla="*/ 0 w 47"/>
                <a:gd name="T13" fmla="*/ 31 h 63"/>
                <a:gd name="T14" fmla="*/ 30 w 47"/>
                <a:gd name="T15" fmla="*/ 63 h 63"/>
                <a:gd name="T16" fmla="*/ 43 w 47"/>
                <a:gd name="T17" fmla="*/ 61 h 63"/>
                <a:gd name="T18" fmla="*/ 47 w 47"/>
                <a:gd name="T19" fmla="*/ 60 h 63"/>
                <a:gd name="T20" fmla="*/ 47 w 47"/>
                <a:gd name="T21" fmla="*/ 55 h 63"/>
                <a:gd name="T22" fmla="*/ 32 w 47"/>
                <a:gd name="T23" fmla="*/ 58 h 63"/>
                <a:gd name="T24" fmla="*/ 12 w 47"/>
                <a:gd name="T25" fmla="*/ 30 h 63"/>
                <a:gd name="T26" fmla="*/ 29 w 47"/>
                <a:gd name="T27" fmla="*/ 4 h 63"/>
                <a:gd name="T28" fmla="*/ 39 w 47"/>
                <a:gd name="T29" fmla="*/ 8 h 63"/>
                <a:gd name="T30" fmla="*/ 39 w 47"/>
                <a:gd name="T31" fmla="*/ 12 h 63"/>
                <a:gd name="T32" fmla="*/ 40 w 47"/>
                <a:gd name="T33" fmla="*/ 16 h 63"/>
                <a:gd name="T34" fmla="*/ 40 w 47"/>
                <a:gd name="T35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63">
                  <a:moveTo>
                    <a:pt x="40" y="17"/>
                  </a:moveTo>
                  <a:lnTo>
                    <a:pt x="40" y="17"/>
                  </a:lnTo>
                  <a:lnTo>
                    <a:pt x="47" y="17"/>
                  </a:lnTo>
                  <a:lnTo>
                    <a:pt x="47" y="3"/>
                  </a:lnTo>
                  <a:cubicBezTo>
                    <a:pt x="42" y="1"/>
                    <a:pt x="40" y="1"/>
                    <a:pt x="37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12" y="0"/>
                    <a:pt x="0" y="12"/>
                    <a:pt x="0" y="31"/>
                  </a:cubicBezTo>
                  <a:cubicBezTo>
                    <a:pt x="0" y="50"/>
                    <a:pt x="12" y="63"/>
                    <a:pt x="30" y="63"/>
                  </a:cubicBezTo>
                  <a:cubicBezTo>
                    <a:pt x="34" y="63"/>
                    <a:pt x="39" y="62"/>
                    <a:pt x="43" y="61"/>
                  </a:cubicBezTo>
                  <a:cubicBezTo>
                    <a:pt x="44" y="61"/>
                    <a:pt x="45" y="60"/>
                    <a:pt x="47" y="60"/>
                  </a:cubicBezTo>
                  <a:lnTo>
                    <a:pt x="47" y="55"/>
                  </a:lnTo>
                  <a:cubicBezTo>
                    <a:pt x="43" y="57"/>
                    <a:pt x="37" y="58"/>
                    <a:pt x="32" y="58"/>
                  </a:cubicBezTo>
                  <a:cubicBezTo>
                    <a:pt x="19" y="58"/>
                    <a:pt x="12" y="47"/>
                    <a:pt x="12" y="30"/>
                  </a:cubicBezTo>
                  <a:cubicBezTo>
                    <a:pt x="12" y="14"/>
                    <a:pt x="18" y="4"/>
                    <a:pt x="29" y="4"/>
                  </a:cubicBezTo>
                  <a:cubicBezTo>
                    <a:pt x="33" y="4"/>
                    <a:pt x="37" y="6"/>
                    <a:pt x="39" y="8"/>
                  </a:cubicBezTo>
                  <a:cubicBezTo>
                    <a:pt x="39" y="9"/>
                    <a:pt x="39" y="10"/>
                    <a:pt x="39" y="12"/>
                  </a:cubicBezTo>
                  <a:cubicBezTo>
                    <a:pt x="40" y="14"/>
                    <a:pt x="40" y="15"/>
                    <a:pt x="40" y="16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4" name="Freeform 165">
              <a:extLst>
                <a:ext uri="{FF2B5EF4-FFF2-40B4-BE49-F238E27FC236}">
                  <a16:creationId xmlns:a16="http://schemas.microsoft.com/office/drawing/2014/main" id="{753CE66B-5BA3-4313-96E3-7B7DAD0FC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133"/>
              <a:ext cx="29" cy="78"/>
            </a:xfrm>
            <a:custGeom>
              <a:avLst/>
              <a:gdLst>
                <a:gd name="T0" fmla="*/ 21 w 32"/>
                <a:gd name="T1" fmla="*/ 73 h 88"/>
                <a:gd name="T2" fmla="*/ 21 w 32"/>
                <a:gd name="T3" fmla="*/ 73 h 88"/>
                <a:gd name="T4" fmla="*/ 21 w 32"/>
                <a:gd name="T5" fmla="*/ 0 h 88"/>
                <a:gd name="T6" fmla="*/ 0 w 32"/>
                <a:gd name="T7" fmla="*/ 0 h 88"/>
                <a:gd name="T8" fmla="*/ 0 w 32"/>
                <a:gd name="T9" fmla="*/ 3 h 88"/>
                <a:gd name="T10" fmla="*/ 1 w 32"/>
                <a:gd name="T11" fmla="*/ 3 h 88"/>
                <a:gd name="T12" fmla="*/ 5 w 32"/>
                <a:gd name="T13" fmla="*/ 4 h 88"/>
                <a:gd name="T14" fmla="*/ 10 w 32"/>
                <a:gd name="T15" fmla="*/ 9 h 88"/>
                <a:gd name="T16" fmla="*/ 10 w 32"/>
                <a:gd name="T17" fmla="*/ 14 h 88"/>
                <a:gd name="T18" fmla="*/ 10 w 32"/>
                <a:gd name="T19" fmla="*/ 73 h 88"/>
                <a:gd name="T20" fmla="*/ 10 w 32"/>
                <a:gd name="T21" fmla="*/ 79 h 88"/>
                <a:gd name="T22" fmla="*/ 5 w 32"/>
                <a:gd name="T23" fmla="*/ 84 h 88"/>
                <a:gd name="T24" fmla="*/ 1 w 32"/>
                <a:gd name="T25" fmla="*/ 84 h 88"/>
                <a:gd name="T26" fmla="*/ 0 w 32"/>
                <a:gd name="T27" fmla="*/ 84 h 88"/>
                <a:gd name="T28" fmla="*/ 0 w 32"/>
                <a:gd name="T29" fmla="*/ 88 h 88"/>
                <a:gd name="T30" fmla="*/ 32 w 32"/>
                <a:gd name="T31" fmla="*/ 88 h 88"/>
                <a:gd name="T32" fmla="*/ 32 w 32"/>
                <a:gd name="T33" fmla="*/ 84 h 88"/>
                <a:gd name="T34" fmla="*/ 31 w 32"/>
                <a:gd name="T35" fmla="*/ 84 h 88"/>
                <a:gd name="T36" fmla="*/ 27 w 32"/>
                <a:gd name="T37" fmla="*/ 84 h 88"/>
                <a:gd name="T38" fmla="*/ 22 w 32"/>
                <a:gd name="T39" fmla="*/ 79 h 88"/>
                <a:gd name="T40" fmla="*/ 21 w 32"/>
                <a:gd name="T41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88">
                  <a:moveTo>
                    <a:pt x="21" y="73"/>
                  </a:moveTo>
                  <a:lnTo>
                    <a:pt x="21" y="7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9" y="4"/>
                    <a:pt x="10" y="4"/>
                    <a:pt x="10" y="9"/>
                  </a:cubicBezTo>
                  <a:lnTo>
                    <a:pt x="10" y="14"/>
                  </a:lnTo>
                  <a:lnTo>
                    <a:pt x="10" y="73"/>
                  </a:lnTo>
                  <a:lnTo>
                    <a:pt x="10" y="79"/>
                  </a:lnTo>
                  <a:cubicBezTo>
                    <a:pt x="10" y="83"/>
                    <a:pt x="9" y="84"/>
                    <a:pt x="5" y="84"/>
                  </a:cubicBezTo>
                  <a:lnTo>
                    <a:pt x="1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32" y="88"/>
                  </a:lnTo>
                  <a:lnTo>
                    <a:pt x="32" y="84"/>
                  </a:lnTo>
                  <a:lnTo>
                    <a:pt x="31" y="84"/>
                  </a:lnTo>
                  <a:lnTo>
                    <a:pt x="27" y="84"/>
                  </a:lnTo>
                  <a:cubicBezTo>
                    <a:pt x="22" y="84"/>
                    <a:pt x="22" y="83"/>
                    <a:pt x="22" y="79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5" name="Freeform 166">
              <a:extLst>
                <a:ext uri="{FF2B5EF4-FFF2-40B4-BE49-F238E27FC236}">
                  <a16:creationId xmlns:a16="http://schemas.microsoft.com/office/drawing/2014/main" id="{C477C8E4-9D5B-44FE-AF17-3C181757A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" y="4156"/>
              <a:ext cx="48" cy="56"/>
            </a:xfrm>
            <a:custGeom>
              <a:avLst/>
              <a:gdLst>
                <a:gd name="T0" fmla="*/ 38 w 55"/>
                <a:gd name="T1" fmla="*/ 53 h 63"/>
                <a:gd name="T2" fmla="*/ 38 w 55"/>
                <a:gd name="T3" fmla="*/ 53 h 63"/>
                <a:gd name="T4" fmla="*/ 48 w 55"/>
                <a:gd name="T5" fmla="*/ 63 h 63"/>
                <a:gd name="T6" fmla="*/ 55 w 55"/>
                <a:gd name="T7" fmla="*/ 62 h 63"/>
                <a:gd name="T8" fmla="*/ 55 w 55"/>
                <a:gd name="T9" fmla="*/ 58 h 63"/>
                <a:gd name="T10" fmla="*/ 52 w 55"/>
                <a:gd name="T11" fmla="*/ 58 h 63"/>
                <a:gd name="T12" fmla="*/ 46 w 55"/>
                <a:gd name="T13" fmla="*/ 45 h 63"/>
                <a:gd name="T14" fmla="*/ 46 w 55"/>
                <a:gd name="T15" fmla="*/ 18 h 63"/>
                <a:gd name="T16" fmla="*/ 42 w 55"/>
                <a:gd name="T17" fmla="*/ 5 h 63"/>
                <a:gd name="T18" fmla="*/ 26 w 55"/>
                <a:gd name="T19" fmla="*/ 0 h 63"/>
                <a:gd name="T20" fmla="*/ 8 w 55"/>
                <a:gd name="T21" fmla="*/ 4 h 63"/>
                <a:gd name="T22" fmla="*/ 5 w 55"/>
                <a:gd name="T23" fmla="*/ 5 h 63"/>
                <a:gd name="T24" fmla="*/ 5 w 55"/>
                <a:gd name="T25" fmla="*/ 16 h 63"/>
                <a:gd name="T26" fmla="*/ 12 w 55"/>
                <a:gd name="T27" fmla="*/ 16 h 63"/>
                <a:gd name="T28" fmla="*/ 13 w 55"/>
                <a:gd name="T29" fmla="*/ 15 h 63"/>
                <a:gd name="T30" fmla="*/ 17 w 55"/>
                <a:gd name="T31" fmla="*/ 6 h 63"/>
                <a:gd name="T32" fmla="*/ 24 w 55"/>
                <a:gd name="T33" fmla="*/ 4 h 63"/>
                <a:gd name="T34" fmla="*/ 35 w 55"/>
                <a:gd name="T35" fmla="*/ 19 h 63"/>
                <a:gd name="T36" fmla="*/ 35 w 55"/>
                <a:gd name="T37" fmla="*/ 26 h 63"/>
                <a:gd name="T38" fmla="*/ 33 w 55"/>
                <a:gd name="T39" fmla="*/ 26 h 63"/>
                <a:gd name="T40" fmla="*/ 9 w 55"/>
                <a:gd name="T41" fmla="*/ 31 h 63"/>
                <a:gd name="T42" fmla="*/ 0 w 55"/>
                <a:gd name="T43" fmla="*/ 46 h 63"/>
                <a:gd name="T44" fmla="*/ 18 w 55"/>
                <a:gd name="T45" fmla="*/ 63 h 63"/>
                <a:gd name="T46" fmla="*/ 35 w 55"/>
                <a:gd name="T47" fmla="*/ 56 h 63"/>
                <a:gd name="T48" fmla="*/ 38 w 55"/>
                <a:gd name="T49" fmla="*/ 53 h 63"/>
                <a:gd name="T50" fmla="*/ 35 w 55"/>
                <a:gd name="T51" fmla="*/ 52 h 63"/>
                <a:gd name="T52" fmla="*/ 35 w 55"/>
                <a:gd name="T53" fmla="*/ 52 h 63"/>
                <a:gd name="T54" fmla="*/ 24 w 55"/>
                <a:gd name="T55" fmla="*/ 57 h 63"/>
                <a:gd name="T56" fmla="*/ 12 w 55"/>
                <a:gd name="T57" fmla="*/ 44 h 63"/>
                <a:gd name="T58" fmla="*/ 33 w 55"/>
                <a:gd name="T59" fmla="*/ 29 h 63"/>
                <a:gd name="T60" fmla="*/ 35 w 55"/>
                <a:gd name="T61" fmla="*/ 29 h 63"/>
                <a:gd name="T62" fmla="*/ 35 w 55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3">
                  <a:moveTo>
                    <a:pt x="38" y="53"/>
                  </a:moveTo>
                  <a:lnTo>
                    <a:pt x="38" y="53"/>
                  </a:lnTo>
                  <a:cubicBezTo>
                    <a:pt x="39" y="60"/>
                    <a:pt x="42" y="63"/>
                    <a:pt x="48" y="63"/>
                  </a:cubicBezTo>
                  <a:cubicBezTo>
                    <a:pt x="51" y="63"/>
                    <a:pt x="52" y="63"/>
                    <a:pt x="55" y="62"/>
                  </a:cubicBezTo>
                  <a:lnTo>
                    <a:pt x="55" y="58"/>
                  </a:lnTo>
                  <a:cubicBezTo>
                    <a:pt x="53" y="58"/>
                    <a:pt x="53" y="58"/>
                    <a:pt x="52" y="58"/>
                  </a:cubicBezTo>
                  <a:cubicBezTo>
                    <a:pt x="48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5" y="8"/>
                    <a:pt x="42" y="5"/>
                  </a:cubicBezTo>
                  <a:cubicBezTo>
                    <a:pt x="38" y="2"/>
                    <a:pt x="33" y="0"/>
                    <a:pt x="26" y="0"/>
                  </a:cubicBezTo>
                  <a:cubicBezTo>
                    <a:pt x="21" y="0"/>
                    <a:pt x="14" y="1"/>
                    <a:pt x="8" y="4"/>
                  </a:cubicBezTo>
                  <a:cubicBezTo>
                    <a:pt x="7" y="4"/>
                    <a:pt x="6" y="4"/>
                    <a:pt x="5" y="5"/>
                  </a:cubicBezTo>
                  <a:lnTo>
                    <a:pt x="5" y="16"/>
                  </a:lnTo>
                  <a:lnTo>
                    <a:pt x="12" y="16"/>
                  </a:lnTo>
                  <a:lnTo>
                    <a:pt x="13" y="15"/>
                  </a:lnTo>
                  <a:cubicBezTo>
                    <a:pt x="13" y="10"/>
                    <a:pt x="14" y="8"/>
                    <a:pt x="17" y="6"/>
                  </a:cubicBezTo>
                  <a:cubicBezTo>
                    <a:pt x="19" y="5"/>
                    <a:pt x="22" y="4"/>
                    <a:pt x="24" y="4"/>
                  </a:cubicBezTo>
                  <a:cubicBezTo>
                    <a:pt x="32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3" y="26"/>
                  </a:lnTo>
                  <a:cubicBezTo>
                    <a:pt x="20" y="26"/>
                    <a:pt x="14" y="27"/>
                    <a:pt x="9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8" y="63"/>
                    <a:pt x="18" y="63"/>
                  </a:cubicBezTo>
                  <a:cubicBezTo>
                    <a:pt x="24" y="63"/>
                    <a:pt x="30" y="61"/>
                    <a:pt x="35" y="56"/>
                  </a:cubicBezTo>
                  <a:cubicBezTo>
                    <a:pt x="36" y="55"/>
                    <a:pt x="37" y="54"/>
                    <a:pt x="38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8" y="57"/>
                    <a:pt x="24" y="57"/>
                  </a:cubicBezTo>
                  <a:cubicBezTo>
                    <a:pt x="17" y="57"/>
                    <a:pt x="12" y="51"/>
                    <a:pt x="12" y="44"/>
                  </a:cubicBezTo>
                  <a:cubicBezTo>
                    <a:pt x="12" y="35"/>
                    <a:pt x="20" y="29"/>
                    <a:pt x="33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6" name="Freeform 167">
              <a:extLst>
                <a:ext uri="{FF2B5EF4-FFF2-40B4-BE49-F238E27FC236}">
                  <a16:creationId xmlns:a16="http://schemas.microsoft.com/office/drawing/2014/main" id="{EEC57046-9D04-47C4-BE2B-E6BAD1B68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" y="4156"/>
              <a:ext cx="39" cy="56"/>
            </a:xfrm>
            <a:custGeom>
              <a:avLst/>
              <a:gdLst>
                <a:gd name="T0" fmla="*/ 17 w 44"/>
                <a:gd name="T1" fmla="*/ 35 h 63"/>
                <a:gd name="T2" fmla="*/ 17 w 44"/>
                <a:gd name="T3" fmla="*/ 35 h 63"/>
                <a:gd name="T4" fmla="*/ 23 w 44"/>
                <a:gd name="T5" fmla="*/ 38 h 63"/>
                <a:gd name="T6" fmla="*/ 33 w 44"/>
                <a:gd name="T7" fmla="*/ 49 h 63"/>
                <a:gd name="T8" fmla="*/ 21 w 44"/>
                <a:gd name="T9" fmla="*/ 60 h 63"/>
                <a:gd name="T10" fmla="*/ 10 w 44"/>
                <a:gd name="T11" fmla="*/ 56 h 63"/>
                <a:gd name="T12" fmla="*/ 7 w 44"/>
                <a:gd name="T13" fmla="*/ 50 h 63"/>
                <a:gd name="T14" fmla="*/ 6 w 44"/>
                <a:gd name="T15" fmla="*/ 44 h 63"/>
                <a:gd name="T16" fmla="*/ 6 w 44"/>
                <a:gd name="T17" fmla="*/ 43 h 63"/>
                <a:gd name="T18" fmla="*/ 0 w 44"/>
                <a:gd name="T19" fmla="*/ 43 h 63"/>
                <a:gd name="T20" fmla="*/ 0 w 44"/>
                <a:gd name="T21" fmla="*/ 59 h 63"/>
                <a:gd name="T22" fmla="*/ 12 w 44"/>
                <a:gd name="T23" fmla="*/ 62 h 63"/>
                <a:gd name="T24" fmla="*/ 21 w 44"/>
                <a:gd name="T25" fmla="*/ 63 h 63"/>
                <a:gd name="T26" fmla="*/ 44 w 44"/>
                <a:gd name="T27" fmla="*/ 45 h 63"/>
                <a:gd name="T28" fmla="*/ 38 w 44"/>
                <a:gd name="T29" fmla="*/ 33 h 63"/>
                <a:gd name="T30" fmla="*/ 29 w 44"/>
                <a:gd name="T31" fmla="*/ 28 h 63"/>
                <a:gd name="T32" fmla="*/ 24 w 44"/>
                <a:gd name="T33" fmla="*/ 26 h 63"/>
                <a:gd name="T34" fmla="*/ 11 w 44"/>
                <a:gd name="T35" fmla="*/ 14 h 63"/>
                <a:gd name="T36" fmla="*/ 22 w 44"/>
                <a:gd name="T37" fmla="*/ 3 h 63"/>
                <a:gd name="T38" fmla="*/ 29 w 44"/>
                <a:gd name="T39" fmla="*/ 5 h 63"/>
                <a:gd name="T40" fmla="*/ 33 w 44"/>
                <a:gd name="T41" fmla="*/ 12 h 63"/>
                <a:gd name="T42" fmla="*/ 33 w 44"/>
                <a:gd name="T43" fmla="*/ 17 h 63"/>
                <a:gd name="T44" fmla="*/ 33 w 44"/>
                <a:gd name="T45" fmla="*/ 18 h 63"/>
                <a:gd name="T46" fmla="*/ 39 w 44"/>
                <a:gd name="T47" fmla="*/ 18 h 63"/>
                <a:gd name="T48" fmla="*/ 39 w 44"/>
                <a:gd name="T49" fmla="*/ 3 h 63"/>
                <a:gd name="T50" fmla="*/ 21 w 44"/>
                <a:gd name="T51" fmla="*/ 0 h 63"/>
                <a:gd name="T52" fmla="*/ 0 w 44"/>
                <a:gd name="T53" fmla="*/ 17 h 63"/>
                <a:gd name="T54" fmla="*/ 8 w 44"/>
                <a:gd name="T55" fmla="*/ 30 h 63"/>
                <a:gd name="T56" fmla="*/ 17 w 44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3">
                  <a:moveTo>
                    <a:pt x="17" y="35"/>
                  </a:moveTo>
                  <a:lnTo>
                    <a:pt x="17" y="35"/>
                  </a:lnTo>
                  <a:lnTo>
                    <a:pt x="23" y="38"/>
                  </a:lnTo>
                  <a:cubicBezTo>
                    <a:pt x="30" y="40"/>
                    <a:pt x="33" y="43"/>
                    <a:pt x="33" y="49"/>
                  </a:cubicBezTo>
                  <a:cubicBezTo>
                    <a:pt x="33" y="55"/>
                    <a:pt x="28" y="60"/>
                    <a:pt x="21" y="60"/>
                  </a:cubicBezTo>
                  <a:cubicBezTo>
                    <a:pt x="17" y="60"/>
                    <a:pt x="13" y="58"/>
                    <a:pt x="10" y="56"/>
                  </a:cubicBezTo>
                  <a:cubicBezTo>
                    <a:pt x="8" y="55"/>
                    <a:pt x="7" y="53"/>
                    <a:pt x="7" y="50"/>
                  </a:cubicBezTo>
                  <a:lnTo>
                    <a:pt x="6" y="44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4" y="61"/>
                    <a:pt x="6" y="61"/>
                    <a:pt x="12" y="62"/>
                  </a:cubicBezTo>
                  <a:cubicBezTo>
                    <a:pt x="15" y="63"/>
                    <a:pt x="18" y="63"/>
                    <a:pt x="21" y="63"/>
                  </a:cubicBezTo>
                  <a:cubicBezTo>
                    <a:pt x="34" y="63"/>
                    <a:pt x="44" y="55"/>
                    <a:pt x="44" y="45"/>
                  </a:cubicBezTo>
                  <a:cubicBezTo>
                    <a:pt x="44" y="40"/>
                    <a:pt x="41" y="35"/>
                    <a:pt x="38" y="33"/>
                  </a:cubicBezTo>
                  <a:cubicBezTo>
                    <a:pt x="35" y="31"/>
                    <a:pt x="32" y="30"/>
                    <a:pt x="29" y="28"/>
                  </a:cubicBezTo>
                  <a:lnTo>
                    <a:pt x="24" y="26"/>
                  </a:lnTo>
                  <a:cubicBezTo>
                    <a:pt x="13" y="22"/>
                    <a:pt x="11" y="19"/>
                    <a:pt x="11" y="14"/>
                  </a:cubicBezTo>
                  <a:cubicBezTo>
                    <a:pt x="11" y="8"/>
                    <a:pt x="15" y="3"/>
                    <a:pt x="22" y="3"/>
                  </a:cubicBezTo>
                  <a:cubicBezTo>
                    <a:pt x="24" y="3"/>
                    <a:pt x="27" y="4"/>
                    <a:pt x="29" y="5"/>
                  </a:cubicBezTo>
                  <a:cubicBezTo>
                    <a:pt x="32" y="7"/>
                    <a:pt x="32" y="8"/>
                    <a:pt x="33" y="12"/>
                  </a:cubicBezTo>
                  <a:lnTo>
                    <a:pt x="33" y="17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39" y="3"/>
                  </a:lnTo>
                  <a:cubicBezTo>
                    <a:pt x="33" y="1"/>
                    <a:pt x="27" y="0"/>
                    <a:pt x="21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10" y="32"/>
                    <a:pt x="14" y="34"/>
                    <a:pt x="17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7" name="Freeform 168">
              <a:extLst>
                <a:ext uri="{FF2B5EF4-FFF2-40B4-BE49-F238E27FC236}">
                  <a16:creationId xmlns:a16="http://schemas.microsoft.com/office/drawing/2014/main" id="{9C9A42A4-2A5A-4D9A-A8F0-EA65651F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4156"/>
              <a:ext cx="39" cy="56"/>
            </a:xfrm>
            <a:custGeom>
              <a:avLst/>
              <a:gdLst>
                <a:gd name="T0" fmla="*/ 17 w 44"/>
                <a:gd name="T1" fmla="*/ 35 h 63"/>
                <a:gd name="T2" fmla="*/ 17 w 44"/>
                <a:gd name="T3" fmla="*/ 35 h 63"/>
                <a:gd name="T4" fmla="*/ 23 w 44"/>
                <a:gd name="T5" fmla="*/ 38 h 63"/>
                <a:gd name="T6" fmla="*/ 33 w 44"/>
                <a:gd name="T7" fmla="*/ 49 h 63"/>
                <a:gd name="T8" fmla="*/ 21 w 44"/>
                <a:gd name="T9" fmla="*/ 60 h 63"/>
                <a:gd name="T10" fmla="*/ 9 w 44"/>
                <a:gd name="T11" fmla="*/ 56 h 63"/>
                <a:gd name="T12" fmla="*/ 6 w 44"/>
                <a:gd name="T13" fmla="*/ 50 h 63"/>
                <a:gd name="T14" fmla="*/ 6 w 44"/>
                <a:gd name="T15" fmla="*/ 44 h 63"/>
                <a:gd name="T16" fmla="*/ 6 w 44"/>
                <a:gd name="T17" fmla="*/ 43 h 63"/>
                <a:gd name="T18" fmla="*/ 0 w 44"/>
                <a:gd name="T19" fmla="*/ 43 h 63"/>
                <a:gd name="T20" fmla="*/ 0 w 44"/>
                <a:gd name="T21" fmla="*/ 59 h 63"/>
                <a:gd name="T22" fmla="*/ 12 w 44"/>
                <a:gd name="T23" fmla="*/ 62 h 63"/>
                <a:gd name="T24" fmla="*/ 21 w 44"/>
                <a:gd name="T25" fmla="*/ 63 h 63"/>
                <a:gd name="T26" fmla="*/ 44 w 44"/>
                <a:gd name="T27" fmla="*/ 45 h 63"/>
                <a:gd name="T28" fmla="*/ 37 w 44"/>
                <a:gd name="T29" fmla="*/ 33 h 63"/>
                <a:gd name="T30" fmla="*/ 28 w 44"/>
                <a:gd name="T31" fmla="*/ 28 h 63"/>
                <a:gd name="T32" fmla="*/ 23 w 44"/>
                <a:gd name="T33" fmla="*/ 26 h 63"/>
                <a:gd name="T34" fmla="*/ 10 w 44"/>
                <a:gd name="T35" fmla="*/ 14 h 63"/>
                <a:gd name="T36" fmla="*/ 22 w 44"/>
                <a:gd name="T37" fmla="*/ 3 h 63"/>
                <a:gd name="T38" fmla="*/ 29 w 44"/>
                <a:gd name="T39" fmla="*/ 5 h 63"/>
                <a:gd name="T40" fmla="*/ 32 w 44"/>
                <a:gd name="T41" fmla="*/ 12 h 63"/>
                <a:gd name="T42" fmla="*/ 33 w 44"/>
                <a:gd name="T43" fmla="*/ 17 h 63"/>
                <a:gd name="T44" fmla="*/ 33 w 44"/>
                <a:gd name="T45" fmla="*/ 18 h 63"/>
                <a:gd name="T46" fmla="*/ 39 w 44"/>
                <a:gd name="T47" fmla="*/ 18 h 63"/>
                <a:gd name="T48" fmla="*/ 39 w 44"/>
                <a:gd name="T49" fmla="*/ 3 h 63"/>
                <a:gd name="T50" fmla="*/ 21 w 44"/>
                <a:gd name="T51" fmla="*/ 0 h 63"/>
                <a:gd name="T52" fmla="*/ 0 w 44"/>
                <a:gd name="T53" fmla="*/ 17 h 63"/>
                <a:gd name="T54" fmla="*/ 8 w 44"/>
                <a:gd name="T55" fmla="*/ 30 h 63"/>
                <a:gd name="T56" fmla="*/ 17 w 44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3">
                  <a:moveTo>
                    <a:pt x="17" y="35"/>
                  </a:moveTo>
                  <a:lnTo>
                    <a:pt x="17" y="35"/>
                  </a:lnTo>
                  <a:lnTo>
                    <a:pt x="23" y="38"/>
                  </a:lnTo>
                  <a:cubicBezTo>
                    <a:pt x="30" y="40"/>
                    <a:pt x="33" y="43"/>
                    <a:pt x="33" y="49"/>
                  </a:cubicBezTo>
                  <a:cubicBezTo>
                    <a:pt x="33" y="55"/>
                    <a:pt x="28" y="60"/>
                    <a:pt x="21" y="60"/>
                  </a:cubicBezTo>
                  <a:cubicBezTo>
                    <a:pt x="17" y="60"/>
                    <a:pt x="13" y="58"/>
                    <a:pt x="9" y="56"/>
                  </a:cubicBezTo>
                  <a:cubicBezTo>
                    <a:pt x="7" y="55"/>
                    <a:pt x="7" y="53"/>
                    <a:pt x="6" y="50"/>
                  </a:cubicBezTo>
                  <a:lnTo>
                    <a:pt x="6" y="44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4" y="61"/>
                    <a:pt x="6" y="61"/>
                    <a:pt x="12" y="62"/>
                  </a:cubicBezTo>
                  <a:cubicBezTo>
                    <a:pt x="15" y="63"/>
                    <a:pt x="18" y="63"/>
                    <a:pt x="21" y="63"/>
                  </a:cubicBezTo>
                  <a:cubicBezTo>
                    <a:pt x="34" y="63"/>
                    <a:pt x="44" y="55"/>
                    <a:pt x="44" y="45"/>
                  </a:cubicBezTo>
                  <a:cubicBezTo>
                    <a:pt x="44" y="40"/>
                    <a:pt x="41" y="35"/>
                    <a:pt x="37" y="33"/>
                  </a:cubicBezTo>
                  <a:cubicBezTo>
                    <a:pt x="35" y="31"/>
                    <a:pt x="32" y="30"/>
                    <a:pt x="28" y="28"/>
                  </a:cubicBezTo>
                  <a:lnTo>
                    <a:pt x="23" y="26"/>
                  </a:lnTo>
                  <a:cubicBezTo>
                    <a:pt x="13" y="22"/>
                    <a:pt x="10" y="19"/>
                    <a:pt x="10" y="14"/>
                  </a:cubicBezTo>
                  <a:cubicBezTo>
                    <a:pt x="10" y="8"/>
                    <a:pt x="15" y="3"/>
                    <a:pt x="22" y="3"/>
                  </a:cubicBezTo>
                  <a:cubicBezTo>
                    <a:pt x="24" y="3"/>
                    <a:pt x="27" y="4"/>
                    <a:pt x="29" y="5"/>
                  </a:cubicBezTo>
                  <a:cubicBezTo>
                    <a:pt x="32" y="7"/>
                    <a:pt x="32" y="8"/>
                    <a:pt x="32" y="12"/>
                  </a:cubicBezTo>
                  <a:lnTo>
                    <a:pt x="33" y="17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39" y="3"/>
                  </a:lnTo>
                  <a:cubicBezTo>
                    <a:pt x="33" y="1"/>
                    <a:pt x="27" y="0"/>
                    <a:pt x="21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10" y="32"/>
                    <a:pt x="13" y="34"/>
                    <a:pt x="17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8" name="Freeform 169">
              <a:extLst>
                <a:ext uri="{FF2B5EF4-FFF2-40B4-BE49-F238E27FC236}">
                  <a16:creationId xmlns:a16="http://schemas.microsoft.com/office/drawing/2014/main" id="{1257FDC0-52CC-4696-8C38-73EEE708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3" y="4156"/>
              <a:ext cx="43" cy="56"/>
            </a:xfrm>
            <a:custGeom>
              <a:avLst/>
              <a:gdLst>
                <a:gd name="T0" fmla="*/ 49 w 49"/>
                <a:gd name="T1" fmla="*/ 29 h 63"/>
                <a:gd name="T2" fmla="*/ 49 w 49"/>
                <a:gd name="T3" fmla="*/ 29 h 63"/>
                <a:gd name="T4" fmla="*/ 49 w 49"/>
                <a:gd name="T5" fmla="*/ 28 h 63"/>
                <a:gd name="T6" fmla="*/ 44 w 49"/>
                <a:gd name="T7" fmla="*/ 8 h 63"/>
                <a:gd name="T8" fmla="*/ 27 w 49"/>
                <a:gd name="T9" fmla="*/ 0 h 63"/>
                <a:gd name="T10" fmla="*/ 0 w 49"/>
                <a:gd name="T11" fmla="*/ 31 h 63"/>
                <a:gd name="T12" fmla="*/ 30 w 49"/>
                <a:gd name="T13" fmla="*/ 63 h 63"/>
                <a:gd name="T14" fmla="*/ 45 w 49"/>
                <a:gd name="T15" fmla="*/ 61 h 63"/>
                <a:gd name="T16" fmla="*/ 49 w 49"/>
                <a:gd name="T17" fmla="*/ 59 h 63"/>
                <a:gd name="T18" fmla="*/ 49 w 49"/>
                <a:gd name="T19" fmla="*/ 53 h 63"/>
                <a:gd name="T20" fmla="*/ 32 w 49"/>
                <a:gd name="T21" fmla="*/ 57 h 63"/>
                <a:gd name="T22" fmla="*/ 14 w 49"/>
                <a:gd name="T23" fmla="*/ 43 h 63"/>
                <a:gd name="T24" fmla="*/ 13 w 49"/>
                <a:gd name="T25" fmla="*/ 30 h 63"/>
                <a:gd name="T26" fmla="*/ 13 w 49"/>
                <a:gd name="T27" fmla="*/ 29 h 63"/>
                <a:gd name="T28" fmla="*/ 49 w 49"/>
                <a:gd name="T29" fmla="*/ 29 h 63"/>
                <a:gd name="T30" fmla="*/ 38 w 49"/>
                <a:gd name="T31" fmla="*/ 23 h 63"/>
                <a:gd name="T32" fmla="*/ 38 w 49"/>
                <a:gd name="T33" fmla="*/ 23 h 63"/>
                <a:gd name="T34" fmla="*/ 38 w 49"/>
                <a:gd name="T35" fmla="*/ 26 h 63"/>
                <a:gd name="T36" fmla="*/ 13 w 49"/>
                <a:gd name="T37" fmla="*/ 26 h 63"/>
                <a:gd name="T38" fmla="*/ 26 w 49"/>
                <a:gd name="T39" fmla="*/ 3 h 63"/>
                <a:gd name="T40" fmla="*/ 36 w 49"/>
                <a:gd name="T41" fmla="*/ 9 h 63"/>
                <a:gd name="T42" fmla="*/ 38 w 49"/>
                <a:gd name="T43" fmla="*/ 22 h 63"/>
                <a:gd name="T44" fmla="*/ 38 w 49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63">
                  <a:moveTo>
                    <a:pt x="49" y="29"/>
                  </a:moveTo>
                  <a:lnTo>
                    <a:pt x="49" y="29"/>
                  </a:lnTo>
                  <a:lnTo>
                    <a:pt x="49" y="28"/>
                  </a:lnTo>
                  <a:cubicBezTo>
                    <a:pt x="49" y="19"/>
                    <a:pt x="48" y="13"/>
                    <a:pt x="44" y="8"/>
                  </a:cubicBezTo>
                  <a:cubicBezTo>
                    <a:pt x="40" y="3"/>
                    <a:pt x="34" y="0"/>
                    <a:pt x="27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3" y="63"/>
                    <a:pt x="30" y="63"/>
                  </a:cubicBezTo>
                  <a:cubicBezTo>
                    <a:pt x="35" y="63"/>
                    <a:pt x="40" y="62"/>
                    <a:pt x="45" y="61"/>
                  </a:cubicBezTo>
                  <a:cubicBezTo>
                    <a:pt x="46" y="60"/>
                    <a:pt x="47" y="60"/>
                    <a:pt x="49" y="59"/>
                  </a:cubicBezTo>
                  <a:lnTo>
                    <a:pt x="49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3" y="57"/>
                    <a:pt x="17" y="52"/>
                    <a:pt x="14" y="43"/>
                  </a:cubicBezTo>
                  <a:cubicBezTo>
                    <a:pt x="13" y="39"/>
                    <a:pt x="13" y="36"/>
                    <a:pt x="13" y="30"/>
                  </a:cubicBezTo>
                  <a:lnTo>
                    <a:pt x="13" y="29"/>
                  </a:lnTo>
                  <a:lnTo>
                    <a:pt x="49" y="29"/>
                  </a:lnTo>
                  <a:close/>
                  <a:moveTo>
                    <a:pt x="38" y="23"/>
                  </a:moveTo>
                  <a:lnTo>
                    <a:pt x="38" y="23"/>
                  </a:lnTo>
                  <a:lnTo>
                    <a:pt x="38" y="26"/>
                  </a:lnTo>
                  <a:lnTo>
                    <a:pt x="13" y="26"/>
                  </a:lnTo>
                  <a:cubicBezTo>
                    <a:pt x="13" y="12"/>
                    <a:pt x="18" y="3"/>
                    <a:pt x="26" y="3"/>
                  </a:cubicBezTo>
                  <a:cubicBezTo>
                    <a:pt x="30" y="3"/>
                    <a:pt x="34" y="6"/>
                    <a:pt x="36" y="9"/>
                  </a:cubicBezTo>
                  <a:cubicBezTo>
                    <a:pt x="37" y="12"/>
                    <a:pt x="38" y="15"/>
                    <a:pt x="38" y="22"/>
                  </a:cubicBezTo>
                  <a:lnTo>
                    <a:pt x="38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9" name="Freeform 170">
              <a:extLst>
                <a:ext uri="{FF2B5EF4-FFF2-40B4-BE49-F238E27FC236}">
                  <a16:creationId xmlns:a16="http://schemas.microsoft.com/office/drawing/2014/main" id="{433A1C43-2203-4B67-9B8A-8933A83E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4156"/>
              <a:ext cx="38" cy="56"/>
            </a:xfrm>
            <a:custGeom>
              <a:avLst/>
              <a:gdLst>
                <a:gd name="T0" fmla="*/ 18 w 44"/>
                <a:gd name="T1" fmla="*/ 35 h 63"/>
                <a:gd name="T2" fmla="*/ 18 w 44"/>
                <a:gd name="T3" fmla="*/ 35 h 63"/>
                <a:gd name="T4" fmla="*/ 24 w 44"/>
                <a:gd name="T5" fmla="*/ 38 h 63"/>
                <a:gd name="T6" fmla="*/ 33 w 44"/>
                <a:gd name="T7" fmla="*/ 49 h 63"/>
                <a:gd name="T8" fmla="*/ 22 w 44"/>
                <a:gd name="T9" fmla="*/ 60 h 63"/>
                <a:gd name="T10" fmla="*/ 10 w 44"/>
                <a:gd name="T11" fmla="*/ 56 h 63"/>
                <a:gd name="T12" fmla="*/ 7 w 44"/>
                <a:gd name="T13" fmla="*/ 50 h 63"/>
                <a:gd name="T14" fmla="*/ 7 w 44"/>
                <a:gd name="T15" fmla="*/ 44 h 63"/>
                <a:gd name="T16" fmla="*/ 7 w 44"/>
                <a:gd name="T17" fmla="*/ 43 h 63"/>
                <a:gd name="T18" fmla="*/ 0 w 44"/>
                <a:gd name="T19" fmla="*/ 43 h 63"/>
                <a:gd name="T20" fmla="*/ 0 w 44"/>
                <a:gd name="T21" fmla="*/ 59 h 63"/>
                <a:gd name="T22" fmla="*/ 12 w 44"/>
                <a:gd name="T23" fmla="*/ 62 h 63"/>
                <a:gd name="T24" fmla="*/ 21 w 44"/>
                <a:gd name="T25" fmla="*/ 63 h 63"/>
                <a:gd name="T26" fmla="*/ 44 w 44"/>
                <a:gd name="T27" fmla="*/ 45 h 63"/>
                <a:gd name="T28" fmla="*/ 38 w 44"/>
                <a:gd name="T29" fmla="*/ 33 h 63"/>
                <a:gd name="T30" fmla="*/ 29 w 44"/>
                <a:gd name="T31" fmla="*/ 28 h 63"/>
                <a:gd name="T32" fmla="*/ 24 w 44"/>
                <a:gd name="T33" fmla="*/ 26 h 63"/>
                <a:gd name="T34" fmla="*/ 11 w 44"/>
                <a:gd name="T35" fmla="*/ 14 h 63"/>
                <a:gd name="T36" fmla="*/ 22 w 44"/>
                <a:gd name="T37" fmla="*/ 3 h 63"/>
                <a:gd name="T38" fmla="*/ 30 w 44"/>
                <a:gd name="T39" fmla="*/ 5 h 63"/>
                <a:gd name="T40" fmla="*/ 33 w 44"/>
                <a:gd name="T41" fmla="*/ 12 h 63"/>
                <a:gd name="T42" fmla="*/ 34 w 44"/>
                <a:gd name="T43" fmla="*/ 17 h 63"/>
                <a:gd name="T44" fmla="*/ 34 w 44"/>
                <a:gd name="T45" fmla="*/ 18 h 63"/>
                <a:gd name="T46" fmla="*/ 40 w 44"/>
                <a:gd name="T47" fmla="*/ 18 h 63"/>
                <a:gd name="T48" fmla="*/ 40 w 44"/>
                <a:gd name="T49" fmla="*/ 3 h 63"/>
                <a:gd name="T50" fmla="*/ 22 w 44"/>
                <a:gd name="T51" fmla="*/ 0 h 63"/>
                <a:gd name="T52" fmla="*/ 1 w 44"/>
                <a:gd name="T53" fmla="*/ 17 h 63"/>
                <a:gd name="T54" fmla="*/ 8 w 44"/>
                <a:gd name="T55" fmla="*/ 30 h 63"/>
                <a:gd name="T56" fmla="*/ 18 w 44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3">
                  <a:moveTo>
                    <a:pt x="18" y="35"/>
                  </a:moveTo>
                  <a:lnTo>
                    <a:pt x="18" y="35"/>
                  </a:lnTo>
                  <a:lnTo>
                    <a:pt x="24" y="38"/>
                  </a:lnTo>
                  <a:cubicBezTo>
                    <a:pt x="31" y="40"/>
                    <a:pt x="33" y="43"/>
                    <a:pt x="33" y="49"/>
                  </a:cubicBezTo>
                  <a:cubicBezTo>
                    <a:pt x="33" y="55"/>
                    <a:pt x="29" y="60"/>
                    <a:pt x="22" y="60"/>
                  </a:cubicBezTo>
                  <a:cubicBezTo>
                    <a:pt x="18" y="60"/>
                    <a:pt x="13" y="58"/>
                    <a:pt x="10" y="56"/>
                  </a:cubicBezTo>
                  <a:cubicBezTo>
                    <a:pt x="8" y="55"/>
                    <a:pt x="7" y="53"/>
                    <a:pt x="7" y="50"/>
                  </a:cubicBezTo>
                  <a:lnTo>
                    <a:pt x="7" y="44"/>
                  </a:lnTo>
                  <a:lnTo>
                    <a:pt x="7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5" y="61"/>
                    <a:pt x="7" y="61"/>
                    <a:pt x="12" y="62"/>
                  </a:cubicBezTo>
                  <a:cubicBezTo>
                    <a:pt x="16" y="63"/>
                    <a:pt x="19" y="63"/>
                    <a:pt x="21" y="63"/>
                  </a:cubicBezTo>
                  <a:cubicBezTo>
                    <a:pt x="35" y="63"/>
                    <a:pt x="44" y="55"/>
                    <a:pt x="44" y="45"/>
                  </a:cubicBezTo>
                  <a:cubicBezTo>
                    <a:pt x="44" y="40"/>
                    <a:pt x="42" y="35"/>
                    <a:pt x="38" y="33"/>
                  </a:cubicBezTo>
                  <a:cubicBezTo>
                    <a:pt x="36" y="31"/>
                    <a:pt x="33" y="30"/>
                    <a:pt x="29" y="28"/>
                  </a:cubicBezTo>
                  <a:lnTo>
                    <a:pt x="24" y="26"/>
                  </a:lnTo>
                  <a:cubicBezTo>
                    <a:pt x="14" y="22"/>
                    <a:pt x="11" y="19"/>
                    <a:pt x="11" y="14"/>
                  </a:cubicBezTo>
                  <a:cubicBezTo>
                    <a:pt x="11" y="8"/>
                    <a:pt x="16" y="3"/>
                    <a:pt x="22" y="3"/>
                  </a:cubicBezTo>
                  <a:cubicBezTo>
                    <a:pt x="25" y="3"/>
                    <a:pt x="28" y="4"/>
                    <a:pt x="30" y="5"/>
                  </a:cubicBezTo>
                  <a:cubicBezTo>
                    <a:pt x="32" y="7"/>
                    <a:pt x="33" y="8"/>
                    <a:pt x="33" y="12"/>
                  </a:cubicBezTo>
                  <a:lnTo>
                    <a:pt x="34" y="17"/>
                  </a:lnTo>
                  <a:lnTo>
                    <a:pt x="34" y="18"/>
                  </a:lnTo>
                  <a:lnTo>
                    <a:pt x="40" y="18"/>
                  </a:lnTo>
                  <a:lnTo>
                    <a:pt x="40" y="3"/>
                  </a:lnTo>
                  <a:cubicBezTo>
                    <a:pt x="33" y="1"/>
                    <a:pt x="28" y="0"/>
                    <a:pt x="22" y="0"/>
                  </a:cubicBezTo>
                  <a:cubicBezTo>
                    <a:pt x="9" y="0"/>
                    <a:pt x="1" y="7"/>
                    <a:pt x="1" y="17"/>
                  </a:cubicBezTo>
                  <a:cubicBezTo>
                    <a:pt x="1" y="22"/>
                    <a:pt x="4" y="27"/>
                    <a:pt x="8" y="30"/>
                  </a:cubicBezTo>
                  <a:cubicBezTo>
                    <a:pt x="11" y="32"/>
                    <a:pt x="14" y="34"/>
                    <a:pt x="18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0" name="Freeform 171">
              <a:extLst>
                <a:ext uri="{FF2B5EF4-FFF2-40B4-BE49-F238E27FC236}">
                  <a16:creationId xmlns:a16="http://schemas.microsoft.com/office/drawing/2014/main" id="{D26FB36D-FA32-4BA0-ABA7-D44B914EED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0" y="4157"/>
              <a:ext cx="13" cy="54"/>
            </a:xfrm>
            <a:custGeom>
              <a:avLst/>
              <a:gdLst>
                <a:gd name="T0" fmla="*/ 14 w 14"/>
                <a:gd name="T1" fmla="*/ 47 h 61"/>
                <a:gd name="T2" fmla="*/ 14 w 14"/>
                <a:gd name="T3" fmla="*/ 47 h 61"/>
                <a:gd name="T4" fmla="*/ 0 w 14"/>
                <a:gd name="T5" fmla="*/ 47 h 61"/>
                <a:gd name="T6" fmla="*/ 0 w 14"/>
                <a:gd name="T7" fmla="*/ 61 h 61"/>
                <a:gd name="T8" fmla="*/ 14 w 14"/>
                <a:gd name="T9" fmla="*/ 61 h 61"/>
                <a:gd name="T10" fmla="*/ 14 w 14"/>
                <a:gd name="T11" fmla="*/ 47 h 61"/>
                <a:gd name="T12" fmla="*/ 0 w 14"/>
                <a:gd name="T13" fmla="*/ 0 h 61"/>
                <a:gd name="T14" fmla="*/ 0 w 14"/>
                <a:gd name="T15" fmla="*/ 0 h 61"/>
                <a:gd name="T16" fmla="*/ 0 w 14"/>
                <a:gd name="T17" fmla="*/ 14 h 61"/>
                <a:gd name="T18" fmla="*/ 14 w 14"/>
                <a:gd name="T19" fmla="*/ 14 h 61"/>
                <a:gd name="T20" fmla="*/ 14 w 14"/>
                <a:gd name="T21" fmla="*/ 0 h 61"/>
                <a:gd name="T22" fmla="*/ 0 w 14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61">
                  <a:moveTo>
                    <a:pt x="14" y="47"/>
                  </a:moveTo>
                  <a:lnTo>
                    <a:pt x="14" y="47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14" y="61"/>
                  </a:lnTo>
                  <a:lnTo>
                    <a:pt x="14" y="4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1" name="Freeform 172">
              <a:extLst>
                <a:ext uri="{FF2B5EF4-FFF2-40B4-BE49-F238E27FC236}">
                  <a16:creationId xmlns:a16="http://schemas.microsoft.com/office/drawing/2014/main" id="{57174861-0CD6-4A99-A413-602F3E2A4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" y="4132"/>
              <a:ext cx="38" cy="79"/>
            </a:xfrm>
            <a:custGeom>
              <a:avLst/>
              <a:gdLst>
                <a:gd name="T0" fmla="*/ 21 w 44"/>
                <a:gd name="T1" fmla="*/ 34 h 90"/>
                <a:gd name="T2" fmla="*/ 21 w 44"/>
                <a:gd name="T3" fmla="*/ 34 h 90"/>
                <a:gd name="T4" fmla="*/ 36 w 44"/>
                <a:gd name="T5" fmla="*/ 34 h 90"/>
                <a:gd name="T6" fmla="*/ 36 w 44"/>
                <a:gd name="T7" fmla="*/ 29 h 90"/>
                <a:gd name="T8" fmla="*/ 21 w 44"/>
                <a:gd name="T9" fmla="*/ 29 h 90"/>
                <a:gd name="T10" fmla="*/ 21 w 44"/>
                <a:gd name="T11" fmla="*/ 20 h 90"/>
                <a:gd name="T12" fmla="*/ 21 w 44"/>
                <a:gd name="T13" fmla="*/ 14 h 90"/>
                <a:gd name="T14" fmla="*/ 22 w 44"/>
                <a:gd name="T15" fmla="*/ 9 h 90"/>
                <a:gd name="T16" fmla="*/ 29 w 44"/>
                <a:gd name="T17" fmla="*/ 4 h 90"/>
                <a:gd name="T18" fmla="*/ 34 w 44"/>
                <a:gd name="T19" fmla="*/ 5 h 90"/>
                <a:gd name="T20" fmla="*/ 37 w 44"/>
                <a:gd name="T21" fmla="*/ 11 h 90"/>
                <a:gd name="T22" fmla="*/ 37 w 44"/>
                <a:gd name="T23" fmla="*/ 17 h 90"/>
                <a:gd name="T24" fmla="*/ 37 w 44"/>
                <a:gd name="T25" fmla="*/ 18 h 90"/>
                <a:gd name="T26" fmla="*/ 44 w 44"/>
                <a:gd name="T27" fmla="*/ 18 h 90"/>
                <a:gd name="T28" fmla="*/ 44 w 44"/>
                <a:gd name="T29" fmla="*/ 5 h 90"/>
                <a:gd name="T30" fmla="*/ 35 w 44"/>
                <a:gd name="T31" fmla="*/ 1 h 90"/>
                <a:gd name="T32" fmla="*/ 29 w 44"/>
                <a:gd name="T33" fmla="*/ 0 h 90"/>
                <a:gd name="T34" fmla="*/ 14 w 44"/>
                <a:gd name="T35" fmla="*/ 7 h 90"/>
                <a:gd name="T36" fmla="*/ 10 w 44"/>
                <a:gd name="T37" fmla="*/ 26 h 90"/>
                <a:gd name="T38" fmla="*/ 10 w 44"/>
                <a:gd name="T39" fmla="*/ 29 h 90"/>
                <a:gd name="T40" fmla="*/ 1 w 44"/>
                <a:gd name="T41" fmla="*/ 29 h 90"/>
                <a:gd name="T42" fmla="*/ 1 w 44"/>
                <a:gd name="T43" fmla="*/ 34 h 90"/>
                <a:gd name="T44" fmla="*/ 10 w 44"/>
                <a:gd name="T45" fmla="*/ 34 h 90"/>
                <a:gd name="T46" fmla="*/ 10 w 44"/>
                <a:gd name="T47" fmla="*/ 75 h 90"/>
                <a:gd name="T48" fmla="*/ 10 w 44"/>
                <a:gd name="T49" fmla="*/ 81 h 90"/>
                <a:gd name="T50" fmla="*/ 5 w 44"/>
                <a:gd name="T51" fmla="*/ 86 h 90"/>
                <a:gd name="T52" fmla="*/ 1 w 44"/>
                <a:gd name="T53" fmla="*/ 86 h 90"/>
                <a:gd name="T54" fmla="*/ 0 w 44"/>
                <a:gd name="T55" fmla="*/ 86 h 90"/>
                <a:gd name="T56" fmla="*/ 0 w 44"/>
                <a:gd name="T57" fmla="*/ 90 h 90"/>
                <a:gd name="T58" fmla="*/ 33 w 44"/>
                <a:gd name="T59" fmla="*/ 90 h 90"/>
                <a:gd name="T60" fmla="*/ 33 w 44"/>
                <a:gd name="T61" fmla="*/ 86 h 90"/>
                <a:gd name="T62" fmla="*/ 31 w 44"/>
                <a:gd name="T63" fmla="*/ 86 h 90"/>
                <a:gd name="T64" fmla="*/ 27 w 44"/>
                <a:gd name="T65" fmla="*/ 86 h 90"/>
                <a:gd name="T66" fmla="*/ 23 w 44"/>
                <a:gd name="T67" fmla="*/ 85 h 90"/>
                <a:gd name="T68" fmla="*/ 22 w 44"/>
                <a:gd name="T69" fmla="*/ 81 h 90"/>
                <a:gd name="T70" fmla="*/ 21 w 44"/>
                <a:gd name="T71" fmla="*/ 75 h 90"/>
                <a:gd name="T72" fmla="*/ 21 w 44"/>
                <a:gd name="T73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90">
                  <a:moveTo>
                    <a:pt x="21" y="34"/>
                  </a:moveTo>
                  <a:lnTo>
                    <a:pt x="21" y="34"/>
                  </a:lnTo>
                  <a:lnTo>
                    <a:pt x="36" y="34"/>
                  </a:lnTo>
                  <a:lnTo>
                    <a:pt x="36" y="29"/>
                  </a:lnTo>
                  <a:lnTo>
                    <a:pt x="21" y="29"/>
                  </a:lnTo>
                  <a:lnTo>
                    <a:pt x="21" y="20"/>
                  </a:lnTo>
                  <a:lnTo>
                    <a:pt x="21" y="14"/>
                  </a:lnTo>
                  <a:cubicBezTo>
                    <a:pt x="21" y="12"/>
                    <a:pt x="22" y="11"/>
                    <a:pt x="22" y="9"/>
                  </a:cubicBezTo>
                  <a:cubicBezTo>
                    <a:pt x="23" y="6"/>
                    <a:pt x="26" y="4"/>
                    <a:pt x="29" y="4"/>
                  </a:cubicBezTo>
                  <a:cubicBezTo>
                    <a:pt x="31" y="4"/>
                    <a:pt x="33" y="5"/>
                    <a:pt x="34" y="5"/>
                  </a:cubicBezTo>
                  <a:cubicBezTo>
                    <a:pt x="36" y="6"/>
                    <a:pt x="37" y="8"/>
                    <a:pt x="37" y="11"/>
                  </a:cubicBezTo>
                  <a:cubicBezTo>
                    <a:pt x="37" y="13"/>
                    <a:pt x="37" y="15"/>
                    <a:pt x="37" y="17"/>
                  </a:cubicBezTo>
                  <a:lnTo>
                    <a:pt x="37" y="18"/>
                  </a:lnTo>
                  <a:lnTo>
                    <a:pt x="44" y="18"/>
                  </a:lnTo>
                  <a:lnTo>
                    <a:pt x="44" y="5"/>
                  </a:lnTo>
                  <a:cubicBezTo>
                    <a:pt x="40" y="2"/>
                    <a:pt x="39" y="2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ubicBezTo>
                    <a:pt x="23" y="0"/>
                    <a:pt x="17" y="3"/>
                    <a:pt x="14" y="7"/>
                  </a:cubicBezTo>
                  <a:cubicBezTo>
                    <a:pt x="11" y="12"/>
                    <a:pt x="10" y="16"/>
                    <a:pt x="10" y="26"/>
                  </a:cubicBezTo>
                  <a:lnTo>
                    <a:pt x="10" y="29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10" y="34"/>
                  </a:lnTo>
                  <a:lnTo>
                    <a:pt x="10" y="75"/>
                  </a:lnTo>
                  <a:lnTo>
                    <a:pt x="10" y="81"/>
                  </a:lnTo>
                  <a:cubicBezTo>
                    <a:pt x="10" y="85"/>
                    <a:pt x="9" y="86"/>
                    <a:pt x="5" y="86"/>
                  </a:cubicBezTo>
                  <a:lnTo>
                    <a:pt x="1" y="86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33" y="90"/>
                  </a:lnTo>
                  <a:lnTo>
                    <a:pt x="33" y="86"/>
                  </a:lnTo>
                  <a:lnTo>
                    <a:pt x="31" y="86"/>
                  </a:lnTo>
                  <a:lnTo>
                    <a:pt x="27" y="86"/>
                  </a:lnTo>
                  <a:cubicBezTo>
                    <a:pt x="25" y="86"/>
                    <a:pt x="23" y="85"/>
                    <a:pt x="23" y="85"/>
                  </a:cubicBezTo>
                  <a:cubicBezTo>
                    <a:pt x="22" y="84"/>
                    <a:pt x="22" y="83"/>
                    <a:pt x="22" y="81"/>
                  </a:cubicBezTo>
                  <a:cubicBezTo>
                    <a:pt x="21" y="79"/>
                    <a:pt x="21" y="77"/>
                    <a:pt x="21" y="75"/>
                  </a:cubicBezTo>
                  <a:lnTo>
                    <a:pt x="21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2" name="Freeform 173">
              <a:extLst>
                <a:ext uri="{FF2B5EF4-FFF2-40B4-BE49-F238E27FC236}">
                  <a16:creationId xmlns:a16="http://schemas.microsoft.com/office/drawing/2014/main" id="{FB0F39BF-C09E-4713-9289-63339BDB7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8" y="4156"/>
              <a:ext cx="48" cy="56"/>
            </a:xfrm>
            <a:custGeom>
              <a:avLst/>
              <a:gdLst>
                <a:gd name="T0" fmla="*/ 38 w 55"/>
                <a:gd name="T1" fmla="*/ 53 h 63"/>
                <a:gd name="T2" fmla="*/ 38 w 55"/>
                <a:gd name="T3" fmla="*/ 53 h 63"/>
                <a:gd name="T4" fmla="*/ 48 w 55"/>
                <a:gd name="T5" fmla="*/ 63 h 63"/>
                <a:gd name="T6" fmla="*/ 55 w 55"/>
                <a:gd name="T7" fmla="*/ 62 h 63"/>
                <a:gd name="T8" fmla="*/ 55 w 55"/>
                <a:gd name="T9" fmla="*/ 58 h 63"/>
                <a:gd name="T10" fmla="*/ 52 w 55"/>
                <a:gd name="T11" fmla="*/ 58 h 63"/>
                <a:gd name="T12" fmla="*/ 46 w 55"/>
                <a:gd name="T13" fmla="*/ 45 h 63"/>
                <a:gd name="T14" fmla="*/ 46 w 55"/>
                <a:gd name="T15" fmla="*/ 18 h 63"/>
                <a:gd name="T16" fmla="*/ 41 w 55"/>
                <a:gd name="T17" fmla="*/ 5 h 63"/>
                <a:gd name="T18" fmla="*/ 26 w 55"/>
                <a:gd name="T19" fmla="*/ 0 h 63"/>
                <a:gd name="T20" fmla="*/ 8 w 55"/>
                <a:gd name="T21" fmla="*/ 4 h 63"/>
                <a:gd name="T22" fmla="*/ 5 w 55"/>
                <a:gd name="T23" fmla="*/ 5 h 63"/>
                <a:gd name="T24" fmla="*/ 5 w 55"/>
                <a:gd name="T25" fmla="*/ 16 h 63"/>
                <a:gd name="T26" fmla="*/ 12 w 55"/>
                <a:gd name="T27" fmla="*/ 16 h 63"/>
                <a:gd name="T28" fmla="*/ 12 w 55"/>
                <a:gd name="T29" fmla="*/ 15 h 63"/>
                <a:gd name="T30" fmla="*/ 16 w 55"/>
                <a:gd name="T31" fmla="*/ 6 h 63"/>
                <a:gd name="T32" fmla="*/ 24 w 55"/>
                <a:gd name="T33" fmla="*/ 4 h 63"/>
                <a:gd name="T34" fmla="*/ 35 w 55"/>
                <a:gd name="T35" fmla="*/ 19 h 63"/>
                <a:gd name="T36" fmla="*/ 35 w 55"/>
                <a:gd name="T37" fmla="*/ 26 h 63"/>
                <a:gd name="T38" fmla="*/ 33 w 55"/>
                <a:gd name="T39" fmla="*/ 26 h 63"/>
                <a:gd name="T40" fmla="*/ 8 w 55"/>
                <a:gd name="T41" fmla="*/ 31 h 63"/>
                <a:gd name="T42" fmla="*/ 0 w 55"/>
                <a:gd name="T43" fmla="*/ 46 h 63"/>
                <a:gd name="T44" fmla="*/ 18 w 55"/>
                <a:gd name="T45" fmla="*/ 63 h 63"/>
                <a:gd name="T46" fmla="*/ 35 w 55"/>
                <a:gd name="T47" fmla="*/ 56 h 63"/>
                <a:gd name="T48" fmla="*/ 38 w 55"/>
                <a:gd name="T49" fmla="*/ 53 h 63"/>
                <a:gd name="T50" fmla="*/ 35 w 55"/>
                <a:gd name="T51" fmla="*/ 52 h 63"/>
                <a:gd name="T52" fmla="*/ 35 w 55"/>
                <a:gd name="T53" fmla="*/ 52 h 63"/>
                <a:gd name="T54" fmla="*/ 24 w 55"/>
                <a:gd name="T55" fmla="*/ 57 h 63"/>
                <a:gd name="T56" fmla="*/ 12 w 55"/>
                <a:gd name="T57" fmla="*/ 44 h 63"/>
                <a:gd name="T58" fmla="*/ 32 w 55"/>
                <a:gd name="T59" fmla="*/ 29 h 63"/>
                <a:gd name="T60" fmla="*/ 35 w 55"/>
                <a:gd name="T61" fmla="*/ 29 h 63"/>
                <a:gd name="T62" fmla="*/ 35 w 55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3">
                  <a:moveTo>
                    <a:pt x="38" y="53"/>
                  </a:moveTo>
                  <a:lnTo>
                    <a:pt x="38" y="53"/>
                  </a:lnTo>
                  <a:cubicBezTo>
                    <a:pt x="39" y="60"/>
                    <a:pt x="42" y="63"/>
                    <a:pt x="48" y="63"/>
                  </a:cubicBezTo>
                  <a:cubicBezTo>
                    <a:pt x="50" y="63"/>
                    <a:pt x="52" y="63"/>
                    <a:pt x="55" y="62"/>
                  </a:cubicBezTo>
                  <a:lnTo>
                    <a:pt x="55" y="58"/>
                  </a:lnTo>
                  <a:cubicBezTo>
                    <a:pt x="53" y="58"/>
                    <a:pt x="53" y="58"/>
                    <a:pt x="52" y="58"/>
                  </a:cubicBezTo>
                  <a:cubicBezTo>
                    <a:pt x="48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5" y="8"/>
                    <a:pt x="41" y="5"/>
                  </a:cubicBezTo>
                  <a:cubicBezTo>
                    <a:pt x="37" y="2"/>
                    <a:pt x="33" y="0"/>
                    <a:pt x="26" y="0"/>
                  </a:cubicBezTo>
                  <a:cubicBezTo>
                    <a:pt x="20" y="0"/>
                    <a:pt x="14" y="1"/>
                    <a:pt x="8" y="4"/>
                  </a:cubicBezTo>
                  <a:cubicBezTo>
                    <a:pt x="7" y="4"/>
                    <a:pt x="6" y="4"/>
                    <a:pt x="5" y="5"/>
                  </a:cubicBezTo>
                  <a:lnTo>
                    <a:pt x="5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3" y="10"/>
                    <a:pt x="14" y="8"/>
                    <a:pt x="16" y="6"/>
                  </a:cubicBezTo>
                  <a:cubicBezTo>
                    <a:pt x="19" y="5"/>
                    <a:pt x="21" y="4"/>
                    <a:pt x="24" y="4"/>
                  </a:cubicBezTo>
                  <a:cubicBezTo>
                    <a:pt x="32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3" y="26"/>
                  </a:lnTo>
                  <a:cubicBezTo>
                    <a:pt x="20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8" y="63"/>
                    <a:pt x="18" y="63"/>
                  </a:cubicBezTo>
                  <a:cubicBezTo>
                    <a:pt x="24" y="63"/>
                    <a:pt x="30" y="61"/>
                    <a:pt x="35" y="56"/>
                  </a:cubicBezTo>
                  <a:cubicBezTo>
                    <a:pt x="36" y="55"/>
                    <a:pt x="37" y="54"/>
                    <a:pt x="38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4" y="57"/>
                  </a:cubicBezTo>
                  <a:cubicBezTo>
                    <a:pt x="17" y="57"/>
                    <a:pt x="12" y="51"/>
                    <a:pt x="12" y="44"/>
                  </a:cubicBezTo>
                  <a:cubicBezTo>
                    <a:pt x="12" y="35"/>
                    <a:pt x="20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3" name="Freeform 174">
              <a:extLst>
                <a:ext uri="{FF2B5EF4-FFF2-40B4-BE49-F238E27FC236}">
                  <a16:creationId xmlns:a16="http://schemas.microsoft.com/office/drawing/2014/main" id="{A56BBCA5-5686-4F5A-9A64-D04049DB5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4156"/>
              <a:ext cx="93" cy="55"/>
            </a:xfrm>
            <a:custGeom>
              <a:avLst/>
              <a:gdLst>
                <a:gd name="T0" fmla="*/ 21 w 106"/>
                <a:gd name="T1" fmla="*/ 13 h 62"/>
                <a:gd name="T2" fmla="*/ 21 w 106"/>
                <a:gd name="T3" fmla="*/ 13 h 62"/>
                <a:gd name="T4" fmla="*/ 21 w 106"/>
                <a:gd name="T5" fmla="*/ 1 h 62"/>
                <a:gd name="T6" fmla="*/ 0 w 106"/>
                <a:gd name="T7" fmla="*/ 1 h 62"/>
                <a:gd name="T8" fmla="*/ 0 w 106"/>
                <a:gd name="T9" fmla="*/ 5 h 62"/>
                <a:gd name="T10" fmla="*/ 1 w 106"/>
                <a:gd name="T11" fmla="*/ 5 h 62"/>
                <a:gd name="T12" fmla="*/ 5 w 106"/>
                <a:gd name="T13" fmla="*/ 5 h 62"/>
                <a:gd name="T14" fmla="*/ 10 w 106"/>
                <a:gd name="T15" fmla="*/ 10 h 62"/>
                <a:gd name="T16" fmla="*/ 10 w 106"/>
                <a:gd name="T17" fmla="*/ 16 h 62"/>
                <a:gd name="T18" fmla="*/ 10 w 106"/>
                <a:gd name="T19" fmla="*/ 47 h 62"/>
                <a:gd name="T20" fmla="*/ 10 w 106"/>
                <a:gd name="T21" fmla="*/ 53 h 62"/>
                <a:gd name="T22" fmla="*/ 5 w 106"/>
                <a:gd name="T23" fmla="*/ 58 h 62"/>
                <a:gd name="T24" fmla="*/ 1 w 106"/>
                <a:gd name="T25" fmla="*/ 58 h 62"/>
                <a:gd name="T26" fmla="*/ 0 w 106"/>
                <a:gd name="T27" fmla="*/ 58 h 62"/>
                <a:gd name="T28" fmla="*/ 0 w 106"/>
                <a:gd name="T29" fmla="*/ 62 h 62"/>
                <a:gd name="T30" fmla="*/ 32 w 106"/>
                <a:gd name="T31" fmla="*/ 62 h 62"/>
                <a:gd name="T32" fmla="*/ 32 w 106"/>
                <a:gd name="T33" fmla="*/ 58 h 62"/>
                <a:gd name="T34" fmla="*/ 31 w 106"/>
                <a:gd name="T35" fmla="*/ 58 h 62"/>
                <a:gd name="T36" fmla="*/ 27 w 106"/>
                <a:gd name="T37" fmla="*/ 58 h 62"/>
                <a:gd name="T38" fmla="*/ 22 w 106"/>
                <a:gd name="T39" fmla="*/ 53 h 62"/>
                <a:gd name="T40" fmla="*/ 21 w 106"/>
                <a:gd name="T41" fmla="*/ 47 h 62"/>
                <a:gd name="T42" fmla="*/ 21 w 106"/>
                <a:gd name="T43" fmla="*/ 16 h 62"/>
                <a:gd name="T44" fmla="*/ 39 w 106"/>
                <a:gd name="T45" fmla="*/ 7 h 62"/>
                <a:gd name="T46" fmla="*/ 46 w 106"/>
                <a:gd name="T47" fmla="*/ 10 h 62"/>
                <a:gd name="T48" fmla="*/ 47 w 106"/>
                <a:gd name="T49" fmla="*/ 20 h 62"/>
                <a:gd name="T50" fmla="*/ 47 w 106"/>
                <a:gd name="T51" fmla="*/ 47 h 62"/>
                <a:gd name="T52" fmla="*/ 47 w 106"/>
                <a:gd name="T53" fmla="*/ 53 h 62"/>
                <a:gd name="T54" fmla="*/ 42 w 106"/>
                <a:gd name="T55" fmla="*/ 58 h 62"/>
                <a:gd name="T56" fmla="*/ 38 w 106"/>
                <a:gd name="T57" fmla="*/ 58 h 62"/>
                <a:gd name="T58" fmla="*/ 37 w 106"/>
                <a:gd name="T59" fmla="*/ 58 h 62"/>
                <a:gd name="T60" fmla="*/ 37 w 106"/>
                <a:gd name="T61" fmla="*/ 62 h 62"/>
                <a:gd name="T62" fmla="*/ 69 w 106"/>
                <a:gd name="T63" fmla="*/ 62 h 62"/>
                <a:gd name="T64" fmla="*/ 69 w 106"/>
                <a:gd name="T65" fmla="*/ 58 h 62"/>
                <a:gd name="T66" fmla="*/ 68 w 106"/>
                <a:gd name="T67" fmla="*/ 58 h 62"/>
                <a:gd name="T68" fmla="*/ 64 w 106"/>
                <a:gd name="T69" fmla="*/ 58 h 62"/>
                <a:gd name="T70" fmla="*/ 59 w 106"/>
                <a:gd name="T71" fmla="*/ 53 h 62"/>
                <a:gd name="T72" fmla="*/ 58 w 106"/>
                <a:gd name="T73" fmla="*/ 47 h 62"/>
                <a:gd name="T74" fmla="*/ 58 w 106"/>
                <a:gd name="T75" fmla="*/ 16 h 62"/>
                <a:gd name="T76" fmla="*/ 76 w 106"/>
                <a:gd name="T77" fmla="*/ 7 h 62"/>
                <a:gd name="T78" fmla="*/ 83 w 106"/>
                <a:gd name="T79" fmla="*/ 10 h 62"/>
                <a:gd name="T80" fmla="*/ 85 w 106"/>
                <a:gd name="T81" fmla="*/ 20 h 62"/>
                <a:gd name="T82" fmla="*/ 85 w 106"/>
                <a:gd name="T83" fmla="*/ 47 h 62"/>
                <a:gd name="T84" fmla="*/ 84 w 106"/>
                <a:gd name="T85" fmla="*/ 53 h 62"/>
                <a:gd name="T86" fmla="*/ 79 w 106"/>
                <a:gd name="T87" fmla="*/ 58 h 62"/>
                <a:gd name="T88" fmla="*/ 75 w 106"/>
                <a:gd name="T89" fmla="*/ 58 h 62"/>
                <a:gd name="T90" fmla="*/ 74 w 106"/>
                <a:gd name="T91" fmla="*/ 58 h 62"/>
                <a:gd name="T92" fmla="*/ 74 w 106"/>
                <a:gd name="T93" fmla="*/ 62 h 62"/>
                <a:gd name="T94" fmla="*/ 106 w 106"/>
                <a:gd name="T95" fmla="*/ 62 h 62"/>
                <a:gd name="T96" fmla="*/ 106 w 106"/>
                <a:gd name="T97" fmla="*/ 58 h 62"/>
                <a:gd name="T98" fmla="*/ 105 w 106"/>
                <a:gd name="T99" fmla="*/ 58 h 62"/>
                <a:gd name="T100" fmla="*/ 101 w 106"/>
                <a:gd name="T101" fmla="*/ 58 h 62"/>
                <a:gd name="T102" fmla="*/ 96 w 106"/>
                <a:gd name="T103" fmla="*/ 53 h 62"/>
                <a:gd name="T104" fmla="*/ 95 w 106"/>
                <a:gd name="T105" fmla="*/ 47 h 62"/>
                <a:gd name="T106" fmla="*/ 95 w 106"/>
                <a:gd name="T107" fmla="*/ 18 h 62"/>
                <a:gd name="T108" fmla="*/ 79 w 106"/>
                <a:gd name="T109" fmla="*/ 0 h 62"/>
                <a:gd name="T110" fmla="*/ 66 w 106"/>
                <a:gd name="T111" fmla="*/ 4 h 62"/>
                <a:gd name="T112" fmla="*/ 58 w 106"/>
                <a:gd name="T113" fmla="*/ 13 h 62"/>
                <a:gd name="T114" fmla="*/ 53 w 106"/>
                <a:gd name="T115" fmla="*/ 3 h 62"/>
                <a:gd name="T116" fmla="*/ 42 w 106"/>
                <a:gd name="T117" fmla="*/ 0 h 62"/>
                <a:gd name="T118" fmla="*/ 29 w 106"/>
                <a:gd name="T119" fmla="*/ 5 h 62"/>
                <a:gd name="T120" fmla="*/ 21 w 106"/>
                <a:gd name="T12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2" y="62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6"/>
                  </a:lnTo>
                  <a:cubicBezTo>
                    <a:pt x="27" y="10"/>
                    <a:pt x="33" y="7"/>
                    <a:pt x="39" y="7"/>
                  </a:cubicBezTo>
                  <a:cubicBezTo>
                    <a:pt x="42" y="7"/>
                    <a:pt x="44" y="8"/>
                    <a:pt x="46" y="10"/>
                  </a:cubicBezTo>
                  <a:cubicBezTo>
                    <a:pt x="47" y="12"/>
                    <a:pt x="47" y="14"/>
                    <a:pt x="47" y="20"/>
                  </a:cubicBezTo>
                  <a:lnTo>
                    <a:pt x="47" y="47"/>
                  </a:lnTo>
                  <a:lnTo>
                    <a:pt x="47" y="53"/>
                  </a:lnTo>
                  <a:cubicBezTo>
                    <a:pt x="47" y="57"/>
                    <a:pt x="46" y="58"/>
                    <a:pt x="42" y="58"/>
                  </a:cubicBezTo>
                  <a:lnTo>
                    <a:pt x="38" y="58"/>
                  </a:lnTo>
                  <a:lnTo>
                    <a:pt x="37" y="58"/>
                  </a:lnTo>
                  <a:lnTo>
                    <a:pt x="37" y="62"/>
                  </a:lnTo>
                  <a:lnTo>
                    <a:pt x="69" y="62"/>
                  </a:lnTo>
                  <a:lnTo>
                    <a:pt x="69" y="58"/>
                  </a:lnTo>
                  <a:lnTo>
                    <a:pt x="68" y="58"/>
                  </a:lnTo>
                  <a:lnTo>
                    <a:pt x="64" y="58"/>
                  </a:lnTo>
                  <a:cubicBezTo>
                    <a:pt x="59" y="58"/>
                    <a:pt x="59" y="57"/>
                    <a:pt x="59" y="53"/>
                  </a:cubicBezTo>
                  <a:lnTo>
                    <a:pt x="58" y="47"/>
                  </a:lnTo>
                  <a:lnTo>
                    <a:pt x="58" y="16"/>
                  </a:lnTo>
                  <a:cubicBezTo>
                    <a:pt x="65" y="10"/>
                    <a:pt x="71" y="7"/>
                    <a:pt x="76" y="7"/>
                  </a:cubicBezTo>
                  <a:cubicBezTo>
                    <a:pt x="79" y="7"/>
                    <a:pt x="81" y="8"/>
                    <a:pt x="83" y="10"/>
                  </a:cubicBezTo>
                  <a:cubicBezTo>
                    <a:pt x="84" y="12"/>
                    <a:pt x="85" y="14"/>
                    <a:pt x="85" y="20"/>
                  </a:cubicBezTo>
                  <a:lnTo>
                    <a:pt x="85" y="47"/>
                  </a:lnTo>
                  <a:lnTo>
                    <a:pt x="84" y="53"/>
                  </a:lnTo>
                  <a:cubicBezTo>
                    <a:pt x="84" y="57"/>
                    <a:pt x="84" y="58"/>
                    <a:pt x="79" y="58"/>
                  </a:cubicBezTo>
                  <a:lnTo>
                    <a:pt x="75" y="58"/>
                  </a:lnTo>
                  <a:lnTo>
                    <a:pt x="74" y="58"/>
                  </a:lnTo>
                  <a:lnTo>
                    <a:pt x="74" y="62"/>
                  </a:lnTo>
                  <a:lnTo>
                    <a:pt x="106" y="62"/>
                  </a:lnTo>
                  <a:lnTo>
                    <a:pt x="106" y="58"/>
                  </a:lnTo>
                  <a:lnTo>
                    <a:pt x="105" y="58"/>
                  </a:lnTo>
                  <a:lnTo>
                    <a:pt x="101" y="58"/>
                  </a:lnTo>
                  <a:cubicBezTo>
                    <a:pt x="97" y="58"/>
                    <a:pt x="96" y="57"/>
                    <a:pt x="96" y="53"/>
                  </a:cubicBezTo>
                  <a:lnTo>
                    <a:pt x="95" y="47"/>
                  </a:lnTo>
                  <a:lnTo>
                    <a:pt x="95" y="18"/>
                  </a:lnTo>
                  <a:cubicBezTo>
                    <a:pt x="95" y="7"/>
                    <a:pt x="89" y="0"/>
                    <a:pt x="79" y="0"/>
                  </a:cubicBezTo>
                  <a:cubicBezTo>
                    <a:pt x="75" y="0"/>
                    <a:pt x="70" y="2"/>
                    <a:pt x="66" y="4"/>
                  </a:cubicBezTo>
                  <a:cubicBezTo>
                    <a:pt x="63" y="7"/>
                    <a:pt x="62" y="8"/>
                    <a:pt x="58" y="13"/>
                  </a:cubicBezTo>
                  <a:cubicBezTo>
                    <a:pt x="57" y="8"/>
                    <a:pt x="56" y="6"/>
                    <a:pt x="53" y="3"/>
                  </a:cubicBezTo>
                  <a:cubicBezTo>
                    <a:pt x="50" y="1"/>
                    <a:pt x="46" y="0"/>
                    <a:pt x="42" y="0"/>
                  </a:cubicBezTo>
                  <a:cubicBezTo>
                    <a:pt x="38" y="0"/>
                    <a:pt x="33" y="2"/>
                    <a:pt x="29" y="5"/>
                  </a:cubicBezTo>
                  <a:cubicBezTo>
                    <a:pt x="26" y="7"/>
                    <a:pt x="25" y="8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4" name="Freeform 175">
              <a:extLst>
                <a:ext uri="{FF2B5EF4-FFF2-40B4-BE49-F238E27FC236}">
                  <a16:creationId xmlns:a16="http://schemas.microsoft.com/office/drawing/2014/main" id="{915205DD-0DE9-44EA-B281-85CAD0755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6" y="4138"/>
              <a:ext cx="27" cy="73"/>
            </a:xfrm>
            <a:custGeom>
              <a:avLst/>
              <a:gdLst>
                <a:gd name="T0" fmla="*/ 21 w 31"/>
                <a:gd name="T1" fmla="*/ 68 h 83"/>
                <a:gd name="T2" fmla="*/ 21 w 31"/>
                <a:gd name="T3" fmla="*/ 68 h 83"/>
                <a:gd name="T4" fmla="*/ 21 w 31"/>
                <a:gd name="T5" fmla="*/ 22 h 83"/>
                <a:gd name="T6" fmla="*/ 0 w 31"/>
                <a:gd name="T7" fmla="*/ 22 h 83"/>
                <a:gd name="T8" fmla="*/ 0 w 31"/>
                <a:gd name="T9" fmla="*/ 26 h 83"/>
                <a:gd name="T10" fmla="*/ 1 w 31"/>
                <a:gd name="T11" fmla="*/ 26 h 83"/>
                <a:gd name="T12" fmla="*/ 4 w 31"/>
                <a:gd name="T13" fmla="*/ 26 h 83"/>
                <a:gd name="T14" fmla="*/ 10 w 31"/>
                <a:gd name="T15" fmla="*/ 31 h 83"/>
                <a:gd name="T16" fmla="*/ 10 w 31"/>
                <a:gd name="T17" fmla="*/ 37 h 83"/>
                <a:gd name="T18" fmla="*/ 10 w 31"/>
                <a:gd name="T19" fmla="*/ 68 h 83"/>
                <a:gd name="T20" fmla="*/ 10 w 31"/>
                <a:gd name="T21" fmla="*/ 74 h 83"/>
                <a:gd name="T22" fmla="*/ 4 w 31"/>
                <a:gd name="T23" fmla="*/ 79 h 83"/>
                <a:gd name="T24" fmla="*/ 1 w 31"/>
                <a:gd name="T25" fmla="*/ 79 h 83"/>
                <a:gd name="T26" fmla="*/ 0 w 31"/>
                <a:gd name="T27" fmla="*/ 79 h 83"/>
                <a:gd name="T28" fmla="*/ 0 w 31"/>
                <a:gd name="T29" fmla="*/ 83 h 83"/>
                <a:gd name="T30" fmla="*/ 31 w 31"/>
                <a:gd name="T31" fmla="*/ 83 h 83"/>
                <a:gd name="T32" fmla="*/ 31 w 31"/>
                <a:gd name="T33" fmla="*/ 79 h 83"/>
                <a:gd name="T34" fmla="*/ 30 w 31"/>
                <a:gd name="T35" fmla="*/ 79 h 83"/>
                <a:gd name="T36" fmla="*/ 26 w 31"/>
                <a:gd name="T37" fmla="*/ 79 h 83"/>
                <a:gd name="T38" fmla="*/ 21 w 31"/>
                <a:gd name="T39" fmla="*/ 74 h 83"/>
                <a:gd name="T40" fmla="*/ 21 w 31"/>
                <a:gd name="T41" fmla="*/ 68 h 83"/>
                <a:gd name="T42" fmla="*/ 21 w 31"/>
                <a:gd name="T43" fmla="*/ 11 h 83"/>
                <a:gd name="T44" fmla="*/ 21 w 31"/>
                <a:gd name="T45" fmla="*/ 11 h 83"/>
                <a:gd name="T46" fmla="*/ 21 w 31"/>
                <a:gd name="T47" fmla="*/ 0 h 83"/>
                <a:gd name="T48" fmla="*/ 10 w 31"/>
                <a:gd name="T49" fmla="*/ 0 h 83"/>
                <a:gd name="T50" fmla="*/ 10 w 31"/>
                <a:gd name="T51" fmla="*/ 11 h 83"/>
                <a:gd name="T52" fmla="*/ 21 w 31"/>
                <a:gd name="T53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83">
                  <a:moveTo>
                    <a:pt x="21" y="68"/>
                  </a:moveTo>
                  <a:lnTo>
                    <a:pt x="21" y="68"/>
                  </a:lnTo>
                  <a:lnTo>
                    <a:pt x="21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cubicBezTo>
                    <a:pt x="9" y="26"/>
                    <a:pt x="9" y="27"/>
                    <a:pt x="10" y="31"/>
                  </a:cubicBezTo>
                  <a:lnTo>
                    <a:pt x="10" y="37"/>
                  </a:lnTo>
                  <a:lnTo>
                    <a:pt x="10" y="68"/>
                  </a:lnTo>
                  <a:lnTo>
                    <a:pt x="10" y="74"/>
                  </a:lnTo>
                  <a:cubicBezTo>
                    <a:pt x="9" y="78"/>
                    <a:pt x="9" y="79"/>
                    <a:pt x="4" y="79"/>
                  </a:cubicBezTo>
                  <a:lnTo>
                    <a:pt x="1" y="79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31" y="83"/>
                  </a:lnTo>
                  <a:lnTo>
                    <a:pt x="31" y="79"/>
                  </a:lnTo>
                  <a:lnTo>
                    <a:pt x="30" y="79"/>
                  </a:lnTo>
                  <a:lnTo>
                    <a:pt x="26" y="79"/>
                  </a:lnTo>
                  <a:cubicBezTo>
                    <a:pt x="22" y="79"/>
                    <a:pt x="22" y="78"/>
                    <a:pt x="21" y="74"/>
                  </a:cubicBezTo>
                  <a:lnTo>
                    <a:pt x="21" y="68"/>
                  </a:lnTo>
                  <a:close/>
                  <a:moveTo>
                    <a:pt x="21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5" name="Freeform 176">
              <a:extLst>
                <a:ext uri="{FF2B5EF4-FFF2-40B4-BE49-F238E27FC236}">
                  <a16:creationId xmlns:a16="http://schemas.microsoft.com/office/drawing/2014/main" id="{9A75F9E1-6B93-4C46-AF83-82FCACDC0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4133"/>
              <a:ext cx="29" cy="78"/>
            </a:xfrm>
            <a:custGeom>
              <a:avLst/>
              <a:gdLst>
                <a:gd name="T0" fmla="*/ 21 w 32"/>
                <a:gd name="T1" fmla="*/ 73 h 88"/>
                <a:gd name="T2" fmla="*/ 21 w 32"/>
                <a:gd name="T3" fmla="*/ 73 h 88"/>
                <a:gd name="T4" fmla="*/ 21 w 32"/>
                <a:gd name="T5" fmla="*/ 0 h 88"/>
                <a:gd name="T6" fmla="*/ 0 w 32"/>
                <a:gd name="T7" fmla="*/ 0 h 88"/>
                <a:gd name="T8" fmla="*/ 0 w 32"/>
                <a:gd name="T9" fmla="*/ 3 h 88"/>
                <a:gd name="T10" fmla="*/ 1 w 32"/>
                <a:gd name="T11" fmla="*/ 3 h 88"/>
                <a:gd name="T12" fmla="*/ 5 w 32"/>
                <a:gd name="T13" fmla="*/ 4 h 88"/>
                <a:gd name="T14" fmla="*/ 10 w 32"/>
                <a:gd name="T15" fmla="*/ 9 h 88"/>
                <a:gd name="T16" fmla="*/ 10 w 32"/>
                <a:gd name="T17" fmla="*/ 14 h 88"/>
                <a:gd name="T18" fmla="*/ 10 w 32"/>
                <a:gd name="T19" fmla="*/ 73 h 88"/>
                <a:gd name="T20" fmla="*/ 10 w 32"/>
                <a:gd name="T21" fmla="*/ 79 h 88"/>
                <a:gd name="T22" fmla="*/ 5 w 32"/>
                <a:gd name="T23" fmla="*/ 84 h 88"/>
                <a:gd name="T24" fmla="*/ 1 w 32"/>
                <a:gd name="T25" fmla="*/ 84 h 88"/>
                <a:gd name="T26" fmla="*/ 0 w 32"/>
                <a:gd name="T27" fmla="*/ 84 h 88"/>
                <a:gd name="T28" fmla="*/ 0 w 32"/>
                <a:gd name="T29" fmla="*/ 88 h 88"/>
                <a:gd name="T30" fmla="*/ 32 w 32"/>
                <a:gd name="T31" fmla="*/ 88 h 88"/>
                <a:gd name="T32" fmla="*/ 32 w 32"/>
                <a:gd name="T33" fmla="*/ 84 h 88"/>
                <a:gd name="T34" fmla="*/ 31 w 32"/>
                <a:gd name="T35" fmla="*/ 84 h 88"/>
                <a:gd name="T36" fmla="*/ 27 w 32"/>
                <a:gd name="T37" fmla="*/ 84 h 88"/>
                <a:gd name="T38" fmla="*/ 22 w 32"/>
                <a:gd name="T39" fmla="*/ 79 h 88"/>
                <a:gd name="T40" fmla="*/ 21 w 32"/>
                <a:gd name="T41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88">
                  <a:moveTo>
                    <a:pt x="21" y="73"/>
                  </a:moveTo>
                  <a:lnTo>
                    <a:pt x="21" y="7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9" y="4"/>
                    <a:pt x="10" y="4"/>
                    <a:pt x="10" y="9"/>
                  </a:cubicBezTo>
                  <a:lnTo>
                    <a:pt x="10" y="14"/>
                  </a:lnTo>
                  <a:lnTo>
                    <a:pt x="10" y="73"/>
                  </a:lnTo>
                  <a:lnTo>
                    <a:pt x="10" y="79"/>
                  </a:lnTo>
                  <a:cubicBezTo>
                    <a:pt x="10" y="83"/>
                    <a:pt x="9" y="84"/>
                    <a:pt x="5" y="84"/>
                  </a:cubicBezTo>
                  <a:lnTo>
                    <a:pt x="1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32" y="88"/>
                  </a:lnTo>
                  <a:lnTo>
                    <a:pt x="32" y="84"/>
                  </a:lnTo>
                  <a:lnTo>
                    <a:pt x="31" y="84"/>
                  </a:lnTo>
                  <a:lnTo>
                    <a:pt x="27" y="84"/>
                  </a:lnTo>
                  <a:cubicBezTo>
                    <a:pt x="22" y="84"/>
                    <a:pt x="22" y="83"/>
                    <a:pt x="22" y="79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6" name="Freeform 177">
              <a:extLst>
                <a:ext uri="{FF2B5EF4-FFF2-40B4-BE49-F238E27FC236}">
                  <a16:creationId xmlns:a16="http://schemas.microsoft.com/office/drawing/2014/main" id="{64F2DA20-1313-47C5-95BE-5D4101EDF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157"/>
              <a:ext cx="56" cy="73"/>
            </a:xfrm>
            <a:custGeom>
              <a:avLst/>
              <a:gdLst>
                <a:gd name="T0" fmla="*/ 54 w 63"/>
                <a:gd name="T1" fmla="*/ 15 h 83"/>
                <a:gd name="T2" fmla="*/ 54 w 63"/>
                <a:gd name="T3" fmla="*/ 15 h 83"/>
                <a:gd name="T4" fmla="*/ 56 w 63"/>
                <a:gd name="T5" fmla="*/ 10 h 83"/>
                <a:gd name="T6" fmla="*/ 62 w 63"/>
                <a:gd name="T7" fmla="*/ 4 h 83"/>
                <a:gd name="T8" fmla="*/ 63 w 63"/>
                <a:gd name="T9" fmla="*/ 4 h 83"/>
                <a:gd name="T10" fmla="*/ 63 w 63"/>
                <a:gd name="T11" fmla="*/ 0 h 83"/>
                <a:gd name="T12" fmla="*/ 45 w 63"/>
                <a:gd name="T13" fmla="*/ 0 h 83"/>
                <a:gd name="T14" fmla="*/ 45 w 63"/>
                <a:gd name="T15" fmla="*/ 4 h 83"/>
                <a:gd name="T16" fmla="*/ 46 w 63"/>
                <a:gd name="T17" fmla="*/ 4 h 83"/>
                <a:gd name="T18" fmla="*/ 49 w 63"/>
                <a:gd name="T19" fmla="*/ 4 h 83"/>
                <a:gd name="T20" fmla="*/ 53 w 63"/>
                <a:gd name="T21" fmla="*/ 6 h 83"/>
                <a:gd name="T22" fmla="*/ 53 w 63"/>
                <a:gd name="T23" fmla="*/ 7 h 83"/>
                <a:gd name="T24" fmla="*/ 51 w 63"/>
                <a:gd name="T25" fmla="*/ 11 h 83"/>
                <a:gd name="T26" fmla="*/ 50 w 63"/>
                <a:gd name="T27" fmla="*/ 15 h 83"/>
                <a:gd name="T28" fmla="*/ 35 w 63"/>
                <a:gd name="T29" fmla="*/ 47 h 83"/>
                <a:gd name="T30" fmla="*/ 22 w 63"/>
                <a:gd name="T31" fmla="*/ 15 h 83"/>
                <a:gd name="T32" fmla="*/ 20 w 63"/>
                <a:gd name="T33" fmla="*/ 11 h 83"/>
                <a:gd name="T34" fmla="*/ 19 w 63"/>
                <a:gd name="T35" fmla="*/ 7 h 83"/>
                <a:gd name="T36" fmla="*/ 19 w 63"/>
                <a:gd name="T37" fmla="*/ 6 h 83"/>
                <a:gd name="T38" fmla="*/ 23 w 63"/>
                <a:gd name="T39" fmla="*/ 4 h 83"/>
                <a:gd name="T40" fmla="*/ 26 w 63"/>
                <a:gd name="T41" fmla="*/ 4 h 83"/>
                <a:gd name="T42" fmla="*/ 27 w 63"/>
                <a:gd name="T43" fmla="*/ 4 h 83"/>
                <a:gd name="T44" fmla="*/ 27 w 63"/>
                <a:gd name="T45" fmla="*/ 0 h 83"/>
                <a:gd name="T46" fmla="*/ 0 w 63"/>
                <a:gd name="T47" fmla="*/ 0 h 83"/>
                <a:gd name="T48" fmla="*/ 0 w 63"/>
                <a:gd name="T49" fmla="*/ 4 h 83"/>
                <a:gd name="T50" fmla="*/ 1 w 63"/>
                <a:gd name="T51" fmla="*/ 4 h 83"/>
                <a:gd name="T52" fmla="*/ 5 w 63"/>
                <a:gd name="T53" fmla="*/ 5 h 83"/>
                <a:gd name="T54" fmla="*/ 10 w 63"/>
                <a:gd name="T55" fmla="*/ 15 h 83"/>
                <a:gd name="T56" fmla="*/ 29 w 63"/>
                <a:gd name="T57" fmla="*/ 61 h 83"/>
                <a:gd name="T58" fmla="*/ 9 w 63"/>
                <a:gd name="T59" fmla="*/ 83 h 83"/>
                <a:gd name="T60" fmla="*/ 23 w 63"/>
                <a:gd name="T61" fmla="*/ 83 h 83"/>
                <a:gd name="T62" fmla="*/ 54 w 63"/>
                <a:gd name="T63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83">
                  <a:moveTo>
                    <a:pt x="54" y="15"/>
                  </a:moveTo>
                  <a:lnTo>
                    <a:pt x="54" y="15"/>
                  </a:lnTo>
                  <a:cubicBezTo>
                    <a:pt x="55" y="12"/>
                    <a:pt x="55" y="11"/>
                    <a:pt x="56" y="10"/>
                  </a:cubicBezTo>
                  <a:cubicBezTo>
                    <a:pt x="58" y="5"/>
                    <a:pt x="59" y="4"/>
                    <a:pt x="62" y="4"/>
                  </a:cubicBezTo>
                  <a:lnTo>
                    <a:pt x="63" y="4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6" y="4"/>
                  </a:lnTo>
                  <a:lnTo>
                    <a:pt x="49" y="4"/>
                  </a:lnTo>
                  <a:cubicBezTo>
                    <a:pt x="52" y="4"/>
                    <a:pt x="53" y="4"/>
                    <a:pt x="53" y="6"/>
                  </a:cubicBezTo>
                  <a:cubicBezTo>
                    <a:pt x="53" y="6"/>
                    <a:pt x="53" y="7"/>
                    <a:pt x="53" y="7"/>
                  </a:cubicBezTo>
                  <a:lnTo>
                    <a:pt x="51" y="11"/>
                  </a:lnTo>
                  <a:lnTo>
                    <a:pt x="50" y="15"/>
                  </a:lnTo>
                  <a:lnTo>
                    <a:pt x="35" y="47"/>
                  </a:lnTo>
                  <a:lnTo>
                    <a:pt x="22" y="15"/>
                  </a:lnTo>
                  <a:cubicBezTo>
                    <a:pt x="21" y="14"/>
                    <a:pt x="21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4"/>
                    <a:pt x="20" y="4"/>
                    <a:pt x="23" y="4"/>
                  </a:cubicBezTo>
                  <a:lnTo>
                    <a:pt x="26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4" y="5"/>
                    <a:pt x="5" y="5"/>
                  </a:cubicBezTo>
                  <a:cubicBezTo>
                    <a:pt x="6" y="7"/>
                    <a:pt x="8" y="9"/>
                    <a:pt x="10" y="15"/>
                  </a:cubicBezTo>
                  <a:lnTo>
                    <a:pt x="29" y="61"/>
                  </a:lnTo>
                  <a:lnTo>
                    <a:pt x="9" y="83"/>
                  </a:lnTo>
                  <a:lnTo>
                    <a:pt x="23" y="83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7" name="Freeform 178">
              <a:extLst>
                <a:ext uri="{FF2B5EF4-FFF2-40B4-BE49-F238E27FC236}">
                  <a16:creationId xmlns:a16="http://schemas.microsoft.com/office/drawing/2014/main" id="{A169418D-4270-45F1-B1F6-36A5696D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" y="4156"/>
              <a:ext cx="41" cy="56"/>
            </a:xfrm>
            <a:custGeom>
              <a:avLst/>
              <a:gdLst>
                <a:gd name="T0" fmla="*/ 39 w 46"/>
                <a:gd name="T1" fmla="*/ 17 h 63"/>
                <a:gd name="T2" fmla="*/ 39 w 46"/>
                <a:gd name="T3" fmla="*/ 17 h 63"/>
                <a:gd name="T4" fmla="*/ 46 w 46"/>
                <a:gd name="T5" fmla="*/ 17 h 63"/>
                <a:gd name="T6" fmla="*/ 46 w 46"/>
                <a:gd name="T7" fmla="*/ 3 h 63"/>
                <a:gd name="T8" fmla="*/ 36 w 46"/>
                <a:gd name="T9" fmla="*/ 0 h 63"/>
                <a:gd name="T10" fmla="*/ 28 w 46"/>
                <a:gd name="T11" fmla="*/ 0 h 63"/>
                <a:gd name="T12" fmla="*/ 0 w 46"/>
                <a:gd name="T13" fmla="*/ 31 h 63"/>
                <a:gd name="T14" fmla="*/ 29 w 46"/>
                <a:gd name="T15" fmla="*/ 63 h 63"/>
                <a:gd name="T16" fmla="*/ 43 w 46"/>
                <a:gd name="T17" fmla="*/ 61 h 63"/>
                <a:gd name="T18" fmla="*/ 46 w 46"/>
                <a:gd name="T19" fmla="*/ 60 h 63"/>
                <a:gd name="T20" fmla="*/ 46 w 46"/>
                <a:gd name="T21" fmla="*/ 55 h 63"/>
                <a:gd name="T22" fmla="*/ 32 w 46"/>
                <a:gd name="T23" fmla="*/ 58 h 63"/>
                <a:gd name="T24" fmla="*/ 11 w 46"/>
                <a:gd name="T25" fmla="*/ 30 h 63"/>
                <a:gd name="T26" fmla="*/ 29 w 46"/>
                <a:gd name="T27" fmla="*/ 4 h 63"/>
                <a:gd name="T28" fmla="*/ 38 w 46"/>
                <a:gd name="T29" fmla="*/ 8 h 63"/>
                <a:gd name="T30" fmla="*/ 39 w 46"/>
                <a:gd name="T31" fmla="*/ 12 h 63"/>
                <a:gd name="T32" fmla="*/ 39 w 46"/>
                <a:gd name="T33" fmla="*/ 16 h 63"/>
                <a:gd name="T34" fmla="*/ 39 w 46"/>
                <a:gd name="T35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63">
                  <a:moveTo>
                    <a:pt x="39" y="17"/>
                  </a:moveTo>
                  <a:lnTo>
                    <a:pt x="39" y="17"/>
                  </a:lnTo>
                  <a:lnTo>
                    <a:pt x="46" y="17"/>
                  </a:lnTo>
                  <a:lnTo>
                    <a:pt x="46" y="3"/>
                  </a:lnTo>
                  <a:cubicBezTo>
                    <a:pt x="41" y="1"/>
                    <a:pt x="39" y="1"/>
                    <a:pt x="36" y="0"/>
                  </a:cubicBezTo>
                  <a:cubicBezTo>
                    <a:pt x="33" y="0"/>
                    <a:pt x="31" y="0"/>
                    <a:pt x="28" y="0"/>
                  </a:cubicBezTo>
                  <a:cubicBezTo>
                    <a:pt x="11" y="0"/>
                    <a:pt x="0" y="12"/>
                    <a:pt x="0" y="31"/>
                  </a:cubicBezTo>
                  <a:cubicBezTo>
                    <a:pt x="0" y="50"/>
                    <a:pt x="12" y="63"/>
                    <a:pt x="29" y="63"/>
                  </a:cubicBezTo>
                  <a:cubicBezTo>
                    <a:pt x="34" y="63"/>
                    <a:pt x="39" y="62"/>
                    <a:pt x="43" y="61"/>
                  </a:cubicBezTo>
                  <a:cubicBezTo>
                    <a:pt x="44" y="61"/>
                    <a:pt x="45" y="60"/>
                    <a:pt x="46" y="60"/>
                  </a:cubicBezTo>
                  <a:lnTo>
                    <a:pt x="46" y="55"/>
                  </a:lnTo>
                  <a:cubicBezTo>
                    <a:pt x="42" y="57"/>
                    <a:pt x="37" y="58"/>
                    <a:pt x="32" y="58"/>
                  </a:cubicBezTo>
                  <a:cubicBezTo>
                    <a:pt x="19" y="58"/>
                    <a:pt x="11" y="47"/>
                    <a:pt x="11" y="30"/>
                  </a:cubicBezTo>
                  <a:cubicBezTo>
                    <a:pt x="11" y="14"/>
                    <a:pt x="18" y="4"/>
                    <a:pt x="29" y="4"/>
                  </a:cubicBezTo>
                  <a:cubicBezTo>
                    <a:pt x="33" y="4"/>
                    <a:pt x="37" y="6"/>
                    <a:pt x="38" y="8"/>
                  </a:cubicBezTo>
                  <a:cubicBezTo>
                    <a:pt x="38" y="9"/>
                    <a:pt x="39" y="10"/>
                    <a:pt x="39" y="12"/>
                  </a:cubicBezTo>
                  <a:cubicBezTo>
                    <a:pt x="39" y="14"/>
                    <a:pt x="39" y="15"/>
                    <a:pt x="39" y="16"/>
                  </a:cubicBez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8" name="Freeform 179">
              <a:extLst>
                <a:ext uri="{FF2B5EF4-FFF2-40B4-BE49-F238E27FC236}">
                  <a16:creationId xmlns:a16="http://schemas.microsoft.com/office/drawing/2014/main" id="{A5B72009-182D-4687-92EB-CA9154F03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4156"/>
              <a:ext cx="48" cy="56"/>
            </a:xfrm>
            <a:custGeom>
              <a:avLst/>
              <a:gdLst>
                <a:gd name="T0" fmla="*/ 37 w 55"/>
                <a:gd name="T1" fmla="*/ 53 h 63"/>
                <a:gd name="T2" fmla="*/ 37 w 55"/>
                <a:gd name="T3" fmla="*/ 53 h 63"/>
                <a:gd name="T4" fmla="*/ 48 w 55"/>
                <a:gd name="T5" fmla="*/ 63 h 63"/>
                <a:gd name="T6" fmla="*/ 55 w 55"/>
                <a:gd name="T7" fmla="*/ 62 h 63"/>
                <a:gd name="T8" fmla="*/ 54 w 55"/>
                <a:gd name="T9" fmla="*/ 58 h 63"/>
                <a:gd name="T10" fmla="*/ 51 w 55"/>
                <a:gd name="T11" fmla="*/ 58 h 63"/>
                <a:gd name="T12" fmla="*/ 46 w 55"/>
                <a:gd name="T13" fmla="*/ 45 h 63"/>
                <a:gd name="T14" fmla="*/ 46 w 55"/>
                <a:gd name="T15" fmla="*/ 18 h 63"/>
                <a:gd name="T16" fmla="*/ 41 w 55"/>
                <a:gd name="T17" fmla="*/ 5 h 63"/>
                <a:gd name="T18" fmla="*/ 26 w 55"/>
                <a:gd name="T19" fmla="*/ 0 h 63"/>
                <a:gd name="T20" fmla="*/ 8 w 55"/>
                <a:gd name="T21" fmla="*/ 4 h 63"/>
                <a:gd name="T22" fmla="*/ 5 w 55"/>
                <a:gd name="T23" fmla="*/ 5 h 63"/>
                <a:gd name="T24" fmla="*/ 5 w 55"/>
                <a:gd name="T25" fmla="*/ 16 h 63"/>
                <a:gd name="T26" fmla="*/ 12 w 55"/>
                <a:gd name="T27" fmla="*/ 16 h 63"/>
                <a:gd name="T28" fmla="*/ 12 w 55"/>
                <a:gd name="T29" fmla="*/ 15 h 63"/>
                <a:gd name="T30" fmla="*/ 16 w 55"/>
                <a:gd name="T31" fmla="*/ 6 h 63"/>
                <a:gd name="T32" fmla="*/ 24 w 55"/>
                <a:gd name="T33" fmla="*/ 4 h 63"/>
                <a:gd name="T34" fmla="*/ 35 w 55"/>
                <a:gd name="T35" fmla="*/ 19 h 63"/>
                <a:gd name="T36" fmla="*/ 35 w 55"/>
                <a:gd name="T37" fmla="*/ 26 h 63"/>
                <a:gd name="T38" fmla="*/ 33 w 55"/>
                <a:gd name="T39" fmla="*/ 26 h 63"/>
                <a:gd name="T40" fmla="*/ 8 w 55"/>
                <a:gd name="T41" fmla="*/ 31 h 63"/>
                <a:gd name="T42" fmla="*/ 0 w 55"/>
                <a:gd name="T43" fmla="*/ 46 h 63"/>
                <a:gd name="T44" fmla="*/ 18 w 55"/>
                <a:gd name="T45" fmla="*/ 63 h 63"/>
                <a:gd name="T46" fmla="*/ 35 w 55"/>
                <a:gd name="T47" fmla="*/ 56 h 63"/>
                <a:gd name="T48" fmla="*/ 37 w 55"/>
                <a:gd name="T49" fmla="*/ 53 h 63"/>
                <a:gd name="T50" fmla="*/ 35 w 55"/>
                <a:gd name="T51" fmla="*/ 52 h 63"/>
                <a:gd name="T52" fmla="*/ 35 w 55"/>
                <a:gd name="T53" fmla="*/ 52 h 63"/>
                <a:gd name="T54" fmla="*/ 24 w 55"/>
                <a:gd name="T55" fmla="*/ 57 h 63"/>
                <a:gd name="T56" fmla="*/ 12 w 55"/>
                <a:gd name="T57" fmla="*/ 44 h 63"/>
                <a:gd name="T58" fmla="*/ 32 w 55"/>
                <a:gd name="T59" fmla="*/ 29 h 63"/>
                <a:gd name="T60" fmla="*/ 35 w 55"/>
                <a:gd name="T61" fmla="*/ 29 h 63"/>
                <a:gd name="T62" fmla="*/ 35 w 55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3">
                  <a:moveTo>
                    <a:pt x="37" y="53"/>
                  </a:moveTo>
                  <a:lnTo>
                    <a:pt x="37" y="53"/>
                  </a:lnTo>
                  <a:cubicBezTo>
                    <a:pt x="39" y="60"/>
                    <a:pt x="42" y="63"/>
                    <a:pt x="48" y="63"/>
                  </a:cubicBezTo>
                  <a:cubicBezTo>
                    <a:pt x="50" y="63"/>
                    <a:pt x="52" y="63"/>
                    <a:pt x="55" y="62"/>
                  </a:cubicBezTo>
                  <a:lnTo>
                    <a:pt x="54" y="58"/>
                  </a:lnTo>
                  <a:cubicBezTo>
                    <a:pt x="53" y="58"/>
                    <a:pt x="52" y="58"/>
                    <a:pt x="51" y="58"/>
                  </a:cubicBezTo>
                  <a:cubicBezTo>
                    <a:pt x="47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5" y="8"/>
                    <a:pt x="41" y="5"/>
                  </a:cubicBezTo>
                  <a:cubicBezTo>
                    <a:pt x="37" y="2"/>
                    <a:pt x="32" y="0"/>
                    <a:pt x="26" y="0"/>
                  </a:cubicBezTo>
                  <a:cubicBezTo>
                    <a:pt x="20" y="0"/>
                    <a:pt x="14" y="1"/>
                    <a:pt x="8" y="4"/>
                  </a:cubicBezTo>
                  <a:cubicBezTo>
                    <a:pt x="7" y="4"/>
                    <a:pt x="6" y="4"/>
                    <a:pt x="5" y="5"/>
                  </a:cubicBezTo>
                  <a:lnTo>
                    <a:pt x="5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3" y="10"/>
                    <a:pt x="13" y="8"/>
                    <a:pt x="16" y="6"/>
                  </a:cubicBezTo>
                  <a:cubicBezTo>
                    <a:pt x="19" y="5"/>
                    <a:pt x="21" y="4"/>
                    <a:pt x="24" y="4"/>
                  </a:cubicBezTo>
                  <a:cubicBezTo>
                    <a:pt x="31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3" y="26"/>
                  </a:lnTo>
                  <a:cubicBezTo>
                    <a:pt x="20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8" y="63"/>
                    <a:pt x="18" y="63"/>
                  </a:cubicBezTo>
                  <a:cubicBezTo>
                    <a:pt x="24" y="63"/>
                    <a:pt x="30" y="61"/>
                    <a:pt x="35" y="56"/>
                  </a:cubicBezTo>
                  <a:cubicBezTo>
                    <a:pt x="35" y="55"/>
                    <a:pt x="36" y="54"/>
                    <a:pt x="37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4" y="57"/>
                  </a:cubicBezTo>
                  <a:cubicBezTo>
                    <a:pt x="17" y="57"/>
                    <a:pt x="12" y="51"/>
                    <a:pt x="12" y="44"/>
                  </a:cubicBezTo>
                  <a:cubicBezTo>
                    <a:pt x="12" y="35"/>
                    <a:pt x="19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9" name="Freeform 180">
              <a:extLst>
                <a:ext uri="{FF2B5EF4-FFF2-40B4-BE49-F238E27FC236}">
                  <a16:creationId xmlns:a16="http://schemas.microsoft.com/office/drawing/2014/main" id="{638733AE-C4C2-4D3B-8FE9-FB259813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4156"/>
              <a:ext cx="40" cy="55"/>
            </a:xfrm>
            <a:custGeom>
              <a:avLst/>
              <a:gdLst>
                <a:gd name="T0" fmla="*/ 21 w 45"/>
                <a:gd name="T1" fmla="*/ 13 h 62"/>
                <a:gd name="T2" fmla="*/ 21 w 45"/>
                <a:gd name="T3" fmla="*/ 13 h 62"/>
                <a:gd name="T4" fmla="*/ 21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0 w 45"/>
                <a:gd name="T17" fmla="*/ 16 h 62"/>
                <a:gd name="T18" fmla="*/ 10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0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1 w 45"/>
                <a:gd name="T41" fmla="*/ 47 h 62"/>
                <a:gd name="T42" fmla="*/ 21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8 w 45"/>
                <a:gd name="T51" fmla="*/ 16 h 62"/>
                <a:gd name="T52" fmla="*/ 38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1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0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1" y="10"/>
                  </a:cubicBezTo>
                  <a:cubicBezTo>
                    <a:pt x="32" y="9"/>
                    <a:pt x="34" y="9"/>
                    <a:pt x="35" y="9"/>
                  </a:cubicBezTo>
                  <a:cubicBezTo>
                    <a:pt x="37" y="9"/>
                    <a:pt x="37" y="9"/>
                    <a:pt x="38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2" y="0"/>
                    <a:pt x="41" y="0"/>
                  </a:cubicBezTo>
                  <a:cubicBezTo>
                    <a:pt x="33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0" name="Freeform 181">
              <a:extLst>
                <a:ext uri="{FF2B5EF4-FFF2-40B4-BE49-F238E27FC236}">
                  <a16:creationId xmlns:a16="http://schemas.microsoft.com/office/drawing/2014/main" id="{816F5027-9522-4B49-B441-778542C45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4199"/>
              <a:ext cx="12" cy="2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0 h 32"/>
                <a:gd name="T4" fmla="*/ 0 w 13"/>
                <a:gd name="T5" fmla="*/ 0 h 32"/>
                <a:gd name="T6" fmla="*/ 0 w 13"/>
                <a:gd name="T7" fmla="*/ 14 h 32"/>
                <a:gd name="T8" fmla="*/ 5 w 13"/>
                <a:gd name="T9" fmla="*/ 14 h 32"/>
                <a:gd name="T10" fmla="*/ 5 w 13"/>
                <a:gd name="T11" fmla="*/ 17 h 32"/>
                <a:gd name="T12" fmla="*/ 4 w 13"/>
                <a:gd name="T13" fmla="*/ 25 h 32"/>
                <a:gd name="T14" fmla="*/ 0 w 13"/>
                <a:gd name="T15" fmla="*/ 28 h 32"/>
                <a:gd name="T16" fmla="*/ 0 w 13"/>
                <a:gd name="T17" fmla="*/ 32 h 32"/>
                <a:gd name="T18" fmla="*/ 11 w 13"/>
                <a:gd name="T19" fmla="*/ 24 h 32"/>
                <a:gd name="T20" fmla="*/ 13 w 13"/>
                <a:gd name="T21" fmla="*/ 18 h 32"/>
                <a:gd name="T22" fmla="*/ 13 w 13"/>
                <a:gd name="T23" fmla="*/ 12 h 32"/>
                <a:gd name="T24" fmla="*/ 13 w 1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5" y="14"/>
                  </a:lnTo>
                  <a:lnTo>
                    <a:pt x="5" y="17"/>
                  </a:lnTo>
                  <a:cubicBezTo>
                    <a:pt x="5" y="23"/>
                    <a:pt x="5" y="23"/>
                    <a:pt x="4" y="25"/>
                  </a:cubicBezTo>
                  <a:cubicBezTo>
                    <a:pt x="3" y="27"/>
                    <a:pt x="2" y="28"/>
                    <a:pt x="0" y="28"/>
                  </a:cubicBezTo>
                  <a:lnTo>
                    <a:pt x="0" y="32"/>
                  </a:lnTo>
                  <a:cubicBezTo>
                    <a:pt x="5" y="31"/>
                    <a:pt x="9" y="29"/>
                    <a:pt x="11" y="24"/>
                  </a:cubicBezTo>
                  <a:cubicBezTo>
                    <a:pt x="12" y="22"/>
                    <a:pt x="13" y="20"/>
                    <a:pt x="13" y="18"/>
                  </a:cubicBezTo>
                  <a:cubicBezTo>
                    <a:pt x="13" y="18"/>
                    <a:pt x="13" y="16"/>
                    <a:pt x="13" y="1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1" name="Freeform 182">
              <a:extLst>
                <a:ext uri="{FF2B5EF4-FFF2-40B4-BE49-F238E27FC236}">
                  <a16:creationId xmlns:a16="http://schemas.microsoft.com/office/drawing/2014/main" id="{994DE230-DE5F-4A79-AE87-DD7970D1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4156"/>
              <a:ext cx="39" cy="56"/>
            </a:xfrm>
            <a:custGeom>
              <a:avLst/>
              <a:gdLst>
                <a:gd name="T0" fmla="*/ 17 w 44"/>
                <a:gd name="T1" fmla="*/ 35 h 63"/>
                <a:gd name="T2" fmla="*/ 17 w 44"/>
                <a:gd name="T3" fmla="*/ 35 h 63"/>
                <a:gd name="T4" fmla="*/ 23 w 44"/>
                <a:gd name="T5" fmla="*/ 38 h 63"/>
                <a:gd name="T6" fmla="*/ 33 w 44"/>
                <a:gd name="T7" fmla="*/ 49 h 63"/>
                <a:gd name="T8" fmla="*/ 21 w 44"/>
                <a:gd name="T9" fmla="*/ 60 h 63"/>
                <a:gd name="T10" fmla="*/ 10 w 44"/>
                <a:gd name="T11" fmla="*/ 56 h 63"/>
                <a:gd name="T12" fmla="*/ 7 w 44"/>
                <a:gd name="T13" fmla="*/ 50 h 63"/>
                <a:gd name="T14" fmla="*/ 6 w 44"/>
                <a:gd name="T15" fmla="*/ 44 h 63"/>
                <a:gd name="T16" fmla="*/ 6 w 44"/>
                <a:gd name="T17" fmla="*/ 43 h 63"/>
                <a:gd name="T18" fmla="*/ 0 w 44"/>
                <a:gd name="T19" fmla="*/ 43 h 63"/>
                <a:gd name="T20" fmla="*/ 0 w 44"/>
                <a:gd name="T21" fmla="*/ 59 h 63"/>
                <a:gd name="T22" fmla="*/ 12 w 44"/>
                <a:gd name="T23" fmla="*/ 62 h 63"/>
                <a:gd name="T24" fmla="*/ 21 w 44"/>
                <a:gd name="T25" fmla="*/ 63 h 63"/>
                <a:gd name="T26" fmla="*/ 44 w 44"/>
                <a:gd name="T27" fmla="*/ 45 h 63"/>
                <a:gd name="T28" fmla="*/ 38 w 44"/>
                <a:gd name="T29" fmla="*/ 33 h 63"/>
                <a:gd name="T30" fmla="*/ 29 w 44"/>
                <a:gd name="T31" fmla="*/ 28 h 63"/>
                <a:gd name="T32" fmla="*/ 24 w 44"/>
                <a:gd name="T33" fmla="*/ 26 h 63"/>
                <a:gd name="T34" fmla="*/ 11 w 44"/>
                <a:gd name="T35" fmla="*/ 14 h 63"/>
                <a:gd name="T36" fmla="*/ 22 w 44"/>
                <a:gd name="T37" fmla="*/ 3 h 63"/>
                <a:gd name="T38" fmla="*/ 29 w 44"/>
                <a:gd name="T39" fmla="*/ 5 h 63"/>
                <a:gd name="T40" fmla="*/ 33 w 44"/>
                <a:gd name="T41" fmla="*/ 12 h 63"/>
                <a:gd name="T42" fmla="*/ 33 w 44"/>
                <a:gd name="T43" fmla="*/ 17 h 63"/>
                <a:gd name="T44" fmla="*/ 33 w 44"/>
                <a:gd name="T45" fmla="*/ 18 h 63"/>
                <a:gd name="T46" fmla="*/ 39 w 44"/>
                <a:gd name="T47" fmla="*/ 18 h 63"/>
                <a:gd name="T48" fmla="*/ 39 w 44"/>
                <a:gd name="T49" fmla="*/ 3 h 63"/>
                <a:gd name="T50" fmla="*/ 21 w 44"/>
                <a:gd name="T51" fmla="*/ 0 h 63"/>
                <a:gd name="T52" fmla="*/ 0 w 44"/>
                <a:gd name="T53" fmla="*/ 17 h 63"/>
                <a:gd name="T54" fmla="*/ 8 w 44"/>
                <a:gd name="T55" fmla="*/ 30 h 63"/>
                <a:gd name="T56" fmla="*/ 17 w 44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3">
                  <a:moveTo>
                    <a:pt x="17" y="35"/>
                  </a:moveTo>
                  <a:lnTo>
                    <a:pt x="17" y="35"/>
                  </a:lnTo>
                  <a:lnTo>
                    <a:pt x="23" y="38"/>
                  </a:lnTo>
                  <a:cubicBezTo>
                    <a:pt x="30" y="40"/>
                    <a:pt x="33" y="43"/>
                    <a:pt x="33" y="49"/>
                  </a:cubicBezTo>
                  <a:cubicBezTo>
                    <a:pt x="33" y="55"/>
                    <a:pt x="28" y="60"/>
                    <a:pt x="21" y="60"/>
                  </a:cubicBezTo>
                  <a:cubicBezTo>
                    <a:pt x="17" y="60"/>
                    <a:pt x="13" y="58"/>
                    <a:pt x="10" y="56"/>
                  </a:cubicBezTo>
                  <a:cubicBezTo>
                    <a:pt x="8" y="55"/>
                    <a:pt x="7" y="53"/>
                    <a:pt x="7" y="50"/>
                  </a:cubicBezTo>
                  <a:lnTo>
                    <a:pt x="6" y="44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5" y="61"/>
                    <a:pt x="6" y="61"/>
                    <a:pt x="12" y="62"/>
                  </a:cubicBezTo>
                  <a:cubicBezTo>
                    <a:pt x="15" y="63"/>
                    <a:pt x="18" y="63"/>
                    <a:pt x="21" y="63"/>
                  </a:cubicBezTo>
                  <a:cubicBezTo>
                    <a:pt x="34" y="63"/>
                    <a:pt x="44" y="55"/>
                    <a:pt x="44" y="45"/>
                  </a:cubicBezTo>
                  <a:cubicBezTo>
                    <a:pt x="44" y="40"/>
                    <a:pt x="41" y="35"/>
                    <a:pt x="38" y="33"/>
                  </a:cubicBezTo>
                  <a:cubicBezTo>
                    <a:pt x="35" y="31"/>
                    <a:pt x="32" y="30"/>
                    <a:pt x="29" y="28"/>
                  </a:cubicBezTo>
                  <a:lnTo>
                    <a:pt x="24" y="26"/>
                  </a:lnTo>
                  <a:cubicBezTo>
                    <a:pt x="13" y="22"/>
                    <a:pt x="11" y="19"/>
                    <a:pt x="11" y="14"/>
                  </a:cubicBezTo>
                  <a:cubicBezTo>
                    <a:pt x="11" y="8"/>
                    <a:pt x="15" y="3"/>
                    <a:pt x="22" y="3"/>
                  </a:cubicBezTo>
                  <a:cubicBezTo>
                    <a:pt x="24" y="3"/>
                    <a:pt x="27" y="4"/>
                    <a:pt x="29" y="5"/>
                  </a:cubicBezTo>
                  <a:cubicBezTo>
                    <a:pt x="32" y="7"/>
                    <a:pt x="32" y="8"/>
                    <a:pt x="33" y="12"/>
                  </a:cubicBezTo>
                  <a:lnTo>
                    <a:pt x="33" y="17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39" y="3"/>
                  </a:lnTo>
                  <a:cubicBezTo>
                    <a:pt x="33" y="1"/>
                    <a:pt x="27" y="0"/>
                    <a:pt x="21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10" y="32"/>
                    <a:pt x="14" y="34"/>
                    <a:pt x="17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2" name="Freeform 183">
              <a:extLst>
                <a:ext uri="{FF2B5EF4-FFF2-40B4-BE49-F238E27FC236}">
                  <a16:creationId xmlns:a16="http://schemas.microsoft.com/office/drawing/2014/main" id="{FD1BF26E-D243-47E0-97B3-652A9E507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4156"/>
              <a:ext cx="57" cy="74"/>
            </a:xfrm>
            <a:custGeom>
              <a:avLst/>
              <a:gdLst>
                <a:gd name="T0" fmla="*/ 21 w 65"/>
                <a:gd name="T1" fmla="*/ 13 h 84"/>
                <a:gd name="T2" fmla="*/ 21 w 65"/>
                <a:gd name="T3" fmla="*/ 13 h 84"/>
                <a:gd name="T4" fmla="*/ 21 w 65"/>
                <a:gd name="T5" fmla="*/ 1 h 84"/>
                <a:gd name="T6" fmla="*/ 0 w 65"/>
                <a:gd name="T7" fmla="*/ 1 h 84"/>
                <a:gd name="T8" fmla="*/ 0 w 65"/>
                <a:gd name="T9" fmla="*/ 5 h 84"/>
                <a:gd name="T10" fmla="*/ 1 w 65"/>
                <a:gd name="T11" fmla="*/ 5 h 84"/>
                <a:gd name="T12" fmla="*/ 5 w 65"/>
                <a:gd name="T13" fmla="*/ 5 h 84"/>
                <a:gd name="T14" fmla="*/ 10 w 65"/>
                <a:gd name="T15" fmla="*/ 10 h 84"/>
                <a:gd name="T16" fmla="*/ 10 w 65"/>
                <a:gd name="T17" fmla="*/ 16 h 84"/>
                <a:gd name="T18" fmla="*/ 10 w 65"/>
                <a:gd name="T19" fmla="*/ 69 h 84"/>
                <a:gd name="T20" fmla="*/ 10 w 65"/>
                <a:gd name="T21" fmla="*/ 75 h 84"/>
                <a:gd name="T22" fmla="*/ 5 w 65"/>
                <a:gd name="T23" fmla="*/ 80 h 84"/>
                <a:gd name="T24" fmla="*/ 1 w 65"/>
                <a:gd name="T25" fmla="*/ 80 h 84"/>
                <a:gd name="T26" fmla="*/ 0 w 65"/>
                <a:gd name="T27" fmla="*/ 80 h 84"/>
                <a:gd name="T28" fmla="*/ 0 w 65"/>
                <a:gd name="T29" fmla="*/ 84 h 84"/>
                <a:gd name="T30" fmla="*/ 32 w 65"/>
                <a:gd name="T31" fmla="*/ 84 h 84"/>
                <a:gd name="T32" fmla="*/ 32 w 65"/>
                <a:gd name="T33" fmla="*/ 80 h 84"/>
                <a:gd name="T34" fmla="*/ 31 w 65"/>
                <a:gd name="T35" fmla="*/ 80 h 84"/>
                <a:gd name="T36" fmla="*/ 27 w 65"/>
                <a:gd name="T37" fmla="*/ 80 h 84"/>
                <a:gd name="T38" fmla="*/ 22 w 65"/>
                <a:gd name="T39" fmla="*/ 75 h 84"/>
                <a:gd name="T40" fmla="*/ 21 w 65"/>
                <a:gd name="T41" fmla="*/ 69 h 84"/>
                <a:gd name="T42" fmla="*/ 21 w 65"/>
                <a:gd name="T43" fmla="*/ 55 h 84"/>
                <a:gd name="T44" fmla="*/ 40 w 65"/>
                <a:gd name="T45" fmla="*/ 63 h 84"/>
                <a:gd name="T46" fmla="*/ 65 w 65"/>
                <a:gd name="T47" fmla="*/ 30 h 84"/>
                <a:gd name="T48" fmla="*/ 43 w 65"/>
                <a:gd name="T49" fmla="*/ 0 h 84"/>
                <a:gd name="T50" fmla="*/ 21 w 65"/>
                <a:gd name="T51" fmla="*/ 13 h 84"/>
                <a:gd name="T52" fmla="*/ 21 w 65"/>
                <a:gd name="T53" fmla="*/ 51 h 84"/>
                <a:gd name="T54" fmla="*/ 21 w 65"/>
                <a:gd name="T55" fmla="*/ 51 h 84"/>
                <a:gd name="T56" fmla="*/ 21 w 65"/>
                <a:gd name="T57" fmla="*/ 16 h 84"/>
                <a:gd name="T58" fmla="*/ 39 w 65"/>
                <a:gd name="T59" fmla="*/ 7 h 84"/>
                <a:gd name="T60" fmla="*/ 52 w 65"/>
                <a:gd name="T61" fmla="*/ 21 h 84"/>
                <a:gd name="T62" fmla="*/ 53 w 65"/>
                <a:gd name="T63" fmla="*/ 33 h 84"/>
                <a:gd name="T64" fmla="*/ 38 w 65"/>
                <a:gd name="T65" fmla="*/ 57 h 84"/>
                <a:gd name="T66" fmla="*/ 21 w 65"/>
                <a:gd name="T67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84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69"/>
                  </a:lnTo>
                  <a:lnTo>
                    <a:pt x="10" y="75"/>
                  </a:lnTo>
                  <a:cubicBezTo>
                    <a:pt x="10" y="79"/>
                    <a:pt x="9" y="80"/>
                    <a:pt x="5" y="80"/>
                  </a:cubicBezTo>
                  <a:lnTo>
                    <a:pt x="1" y="80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32" y="84"/>
                  </a:lnTo>
                  <a:lnTo>
                    <a:pt x="32" y="80"/>
                  </a:lnTo>
                  <a:lnTo>
                    <a:pt x="31" y="80"/>
                  </a:lnTo>
                  <a:lnTo>
                    <a:pt x="27" y="80"/>
                  </a:lnTo>
                  <a:cubicBezTo>
                    <a:pt x="22" y="80"/>
                    <a:pt x="22" y="79"/>
                    <a:pt x="22" y="75"/>
                  </a:cubicBezTo>
                  <a:lnTo>
                    <a:pt x="21" y="69"/>
                  </a:lnTo>
                  <a:lnTo>
                    <a:pt x="21" y="55"/>
                  </a:lnTo>
                  <a:cubicBezTo>
                    <a:pt x="26" y="60"/>
                    <a:pt x="33" y="63"/>
                    <a:pt x="40" y="63"/>
                  </a:cubicBezTo>
                  <a:cubicBezTo>
                    <a:pt x="55" y="63"/>
                    <a:pt x="65" y="50"/>
                    <a:pt x="65" y="30"/>
                  </a:cubicBezTo>
                  <a:cubicBezTo>
                    <a:pt x="65" y="12"/>
                    <a:pt x="56" y="0"/>
                    <a:pt x="43" y="0"/>
                  </a:cubicBezTo>
                  <a:cubicBezTo>
                    <a:pt x="34" y="0"/>
                    <a:pt x="27" y="4"/>
                    <a:pt x="21" y="13"/>
                  </a:cubicBezTo>
                  <a:close/>
                  <a:moveTo>
                    <a:pt x="21" y="51"/>
                  </a:moveTo>
                  <a:lnTo>
                    <a:pt x="21" y="51"/>
                  </a:lnTo>
                  <a:lnTo>
                    <a:pt x="21" y="16"/>
                  </a:lnTo>
                  <a:cubicBezTo>
                    <a:pt x="26" y="11"/>
                    <a:pt x="33" y="7"/>
                    <a:pt x="39" y="7"/>
                  </a:cubicBezTo>
                  <a:cubicBezTo>
                    <a:pt x="46" y="7"/>
                    <a:pt x="51" y="11"/>
                    <a:pt x="52" y="21"/>
                  </a:cubicBezTo>
                  <a:cubicBezTo>
                    <a:pt x="53" y="25"/>
                    <a:pt x="53" y="29"/>
                    <a:pt x="53" y="33"/>
                  </a:cubicBezTo>
                  <a:cubicBezTo>
                    <a:pt x="53" y="48"/>
                    <a:pt x="48" y="57"/>
                    <a:pt x="38" y="57"/>
                  </a:cubicBezTo>
                  <a:cubicBezTo>
                    <a:pt x="33" y="57"/>
                    <a:pt x="28" y="55"/>
                    <a:pt x="21" y="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3" name="Freeform 184">
              <a:extLst>
                <a:ext uri="{FF2B5EF4-FFF2-40B4-BE49-F238E27FC236}">
                  <a16:creationId xmlns:a16="http://schemas.microsoft.com/office/drawing/2014/main" id="{8CB573D1-08C3-4897-8164-01E813AC4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9" y="4156"/>
              <a:ext cx="51" cy="56"/>
            </a:xfrm>
            <a:custGeom>
              <a:avLst/>
              <a:gdLst>
                <a:gd name="T0" fmla="*/ 29 w 58"/>
                <a:gd name="T1" fmla="*/ 63 h 63"/>
                <a:gd name="T2" fmla="*/ 29 w 58"/>
                <a:gd name="T3" fmla="*/ 63 h 63"/>
                <a:gd name="T4" fmla="*/ 58 w 58"/>
                <a:gd name="T5" fmla="*/ 32 h 63"/>
                <a:gd name="T6" fmla="*/ 29 w 58"/>
                <a:gd name="T7" fmla="*/ 0 h 63"/>
                <a:gd name="T8" fmla="*/ 0 w 58"/>
                <a:gd name="T9" fmla="*/ 32 h 63"/>
                <a:gd name="T10" fmla="*/ 29 w 58"/>
                <a:gd name="T11" fmla="*/ 63 h 63"/>
                <a:gd name="T12" fmla="*/ 29 w 58"/>
                <a:gd name="T13" fmla="*/ 60 h 63"/>
                <a:gd name="T14" fmla="*/ 29 w 58"/>
                <a:gd name="T15" fmla="*/ 60 h 63"/>
                <a:gd name="T16" fmla="*/ 12 w 58"/>
                <a:gd name="T17" fmla="*/ 32 h 63"/>
                <a:gd name="T18" fmla="*/ 29 w 58"/>
                <a:gd name="T19" fmla="*/ 3 h 63"/>
                <a:gd name="T20" fmla="*/ 46 w 58"/>
                <a:gd name="T21" fmla="*/ 32 h 63"/>
                <a:gd name="T22" fmla="*/ 29 w 58"/>
                <a:gd name="T2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3">
                  <a:moveTo>
                    <a:pt x="29" y="63"/>
                  </a:moveTo>
                  <a:lnTo>
                    <a:pt x="29" y="63"/>
                  </a:lnTo>
                  <a:cubicBezTo>
                    <a:pt x="47" y="63"/>
                    <a:pt x="58" y="51"/>
                    <a:pt x="58" y="32"/>
                  </a:cubicBezTo>
                  <a:cubicBezTo>
                    <a:pt x="58" y="12"/>
                    <a:pt x="47" y="0"/>
                    <a:pt x="29" y="0"/>
                  </a:cubicBezTo>
                  <a:cubicBezTo>
                    <a:pt x="11" y="0"/>
                    <a:pt x="0" y="12"/>
                    <a:pt x="0" y="32"/>
                  </a:cubicBezTo>
                  <a:cubicBezTo>
                    <a:pt x="0" y="51"/>
                    <a:pt x="11" y="63"/>
                    <a:pt x="29" y="63"/>
                  </a:cubicBezTo>
                  <a:close/>
                  <a:moveTo>
                    <a:pt x="29" y="60"/>
                  </a:moveTo>
                  <a:lnTo>
                    <a:pt x="29" y="60"/>
                  </a:lnTo>
                  <a:cubicBezTo>
                    <a:pt x="19" y="60"/>
                    <a:pt x="12" y="48"/>
                    <a:pt x="12" y="32"/>
                  </a:cubicBezTo>
                  <a:cubicBezTo>
                    <a:pt x="12" y="15"/>
                    <a:pt x="19" y="3"/>
                    <a:pt x="29" y="3"/>
                  </a:cubicBezTo>
                  <a:cubicBezTo>
                    <a:pt x="39" y="3"/>
                    <a:pt x="46" y="15"/>
                    <a:pt x="46" y="32"/>
                  </a:cubicBezTo>
                  <a:cubicBezTo>
                    <a:pt x="46" y="48"/>
                    <a:pt x="39" y="60"/>
                    <a:pt x="29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4" name="Freeform 185">
              <a:extLst>
                <a:ext uri="{FF2B5EF4-FFF2-40B4-BE49-F238E27FC236}">
                  <a16:creationId xmlns:a16="http://schemas.microsoft.com/office/drawing/2014/main" id="{7AB54335-FDE3-4F73-B094-F635DACB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4156"/>
              <a:ext cx="39" cy="55"/>
            </a:xfrm>
            <a:custGeom>
              <a:avLst/>
              <a:gdLst>
                <a:gd name="T0" fmla="*/ 21 w 45"/>
                <a:gd name="T1" fmla="*/ 13 h 62"/>
                <a:gd name="T2" fmla="*/ 21 w 45"/>
                <a:gd name="T3" fmla="*/ 13 h 62"/>
                <a:gd name="T4" fmla="*/ 21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0 w 45"/>
                <a:gd name="T17" fmla="*/ 16 h 62"/>
                <a:gd name="T18" fmla="*/ 10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1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1 w 45"/>
                <a:gd name="T41" fmla="*/ 47 h 62"/>
                <a:gd name="T42" fmla="*/ 21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8 w 45"/>
                <a:gd name="T51" fmla="*/ 16 h 62"/>
                <a:gd name="T52" fmla="*/ 38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1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1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1" y="10"/>
                  </a:cubicBezTo>
                  <a:cubicBezTo>
                    <a:pt x="32" y="9"/>
                    <a:pt x="34" y="9"/>
                    <a:pt x="35" y="9"/>
                  </a:cubicBezTo>
                  <a:cubicBezTo>
                    <a:pt x="37" y="9"/>
                    <a:pt x="38" y="9"/>
                    <a:pt x="38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2" y="0"/>
                    <a:pt x="41" y="0"/>
                  </a:cubicBezTo>
                  <a:cubicBezTo>
                    <a:pt x="33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5" name="Freeform 186">
              <a:extLst>
                <a:ext uri="{FF2B5EF4-FFF2-40B4-BE49-F238E27FC236}">
                  <a16:creationId xmlns:a16="http://schemas.microsoft.com/office/drawing/2014/main" id="{CA04282F-EA49-4078-A74E-2D92774FC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4145"/>
              <a:ext cx="33" cy="67"/>
            </a:xfrm>
            <a:custGeom>
              <a:avLst/>
              <a:gdLst>
                <a:gd name="T0" fmla="*/ 20 w 37"/>
                <a:gd name="T1" fmla="*/ 19 h 76"/>
                <a:gd name="T2" fmla="*/ 20 w 37"/>
                <a:gd name="T3" fmla="*/ 19 h 76"/>
                <a:gd name="T4" fmla="*/ 37 w 37"/>
                <a:gd name="T5" fmla="*/ 19 h 76"/>
                <a:gd name="T6" fmla="*/ 37 w 37"/>
                <a:gd name="T7" fmla="*/ 14 h 76"/>
                <a:gd name="T8" fmla="*/ 20 w 37"/>
                <a:gd name="T9" fmla="*/ 14 h 76"/>
                <a:gd name="T10" fmla="*/ 20 w 37"/>
                <a:gd name="T11" fmla="*/ 0 h 76"/>
                <a:gd name="T12" fmla="*/ 9 w 37"/>
                <a:gd name="T13" fmla="*/ 3 h 76"/>
                <a:gd name="T14" fmla="*/ 9 w 37"/>
                <a:gd name="T15" fmla="*/ 14 h 76"/>
                <a:gd name="T16" fmla="*/ 0 w 37"/>
                <a:gd name="T17" fmla="*/ 14 h 76"/>
                <a:gd name="T18" fmla="*/ 0 w 37"/>
                <a:gd name="T19" fmla="*/ 19 h 76"/>
                <a:gd name="T20" fmla="*/ 9 w 37"/>
                <a:gd name="T21" fmla="*/ 19 h 76"/>
                <a:gd name="T22" fmla="*/ 9 w 37"/>
                <a:gd name="T23" fmla="*/ 56 h 76"/>
                <a:gd name="T24" fmla="*/ 13 w 37"/>
                <a:gd name="T25" fmla="*/ 71 h 76"/>
                <a:gd name="T26" fmla="*/ 19 w 37"/>
                <a:gd name="T27" fmla="*/ 75 h 76"/>
                <a:gd name="T28" fmla="*/ 28 w 37"/>
                <a:gd name="T29" fmla="*/ 76 h 76"/>
                <a:gd name="T30" fmla="*/ 36 w 37"/>
                <a:gd name="T31" fmla="*/ 74 h 76"/>
                <a:gd name="T32" fmla="*/ 36 w 37"/>
                <a:gd name="T33" fmla="*/ 70 h 76"/>
                <a:gd name="T34" fmla="*/ 29 w 37"/>
                <a:gd name="T35" fmla="*/ 72 h 76"/>
                <a:gd name="T36" fmla="*/ 21 w 37"/>
                <a:gd name="T37" fmla="*/ 67 h 76"/>
                <a:gd name="T38" fmla="*/ 20 w 37"/>
                <a:gd name="T39" fmla="*/ 62 h 76"/>
                <a:gd name="T40" fmla="*/ 20 w 37"/>
                <a:gd name="T41" fmla="*/ 57 h 76"/>
                <a:gd name="T42" fmla="*/ 20 w 37"/>
                <a:gd name="T43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76">
                  <a:moveTo>
                    <a:pt x="20" y="19"/>
                  </a:moveTo>
                  <a:lnTo>
                    <a:pt x="20" y="19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20" y="14"/>
                  </a:lnTo>
                  <a:lnTo>
                    <a:pt x="20" y="0"/>
                  </a:lnTo>
                  <a:lnTo>
                    <a:pt x="9" y="3"/>
                  </a:lnTo>
                  <a:lnTo>
                    <a:pt x="9" y="14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9" y="56"/>
                  </a:lnTo>
                  <a:cubicBezTo>
                    <a:pt x="9" y="64"/>
                    <a:pt x="10" y="67"/>
                    <a:pt x="13" y="71"/>
                  </a:cubicBezTo>
                  <a:cubicBezTo>
                    <a:pt x="15" y="72"/>
                    <a:pt x="17" y="74"/>
                    <a:pt x="19" y="75"/>
                  </a:cubicBezTo>
                  <a:cubicBezTo>
                    <a:pt x="22" y="76"/>
                    <a:pt x="25" y="76"/>
                    <a:pt x="28" y="76"/>
                  </a:cubicBezTo>
                  <a:cubicBezTo>
                    <a:pt x="31" y="76"/>
                    <a:pt x="32" y="76"/>
                    <a:pt x="36" y="74"/>
                  </a:cubicBezTo>
                  <a:lnTo>
                    <a:pt x="36" y="70"/>
                  </a:lnTo>
                  <a:cubicBezTo>
                    <a:pt x="33" y="71"/>
                    <a:pt x="31" y="72"/>
                    <a:pt x="29" y="72"/>
                  </a:cubicBezTo>
                  <a:cubicBezTo>
                    <a:pt x="25" y="72"/>
                    <a:pt x="22" y="70"/>
                    <a:pt x="21" y="67"/>
                  </a:cubicBezTo>
                  <a:cubicBezTo>
                    <a:pt x="21" y="65"/>
                    <a:pt x="20" y="64"/>
                    <a:pt x="20" y="62"/>
                  </a:cubicBezTo>
                  <a:lnTo>
                    <a:pt x="20" y="57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6" name="Freeform 187">
              <a:extLst>
                <a:ext uri="{FF2B5EF4-FFF2-40B4-BE49-F238E27FC236}">
                  <a16:creationId xmlns:a16="http://schemas.microsoft.com/office/drawing/2014/main" id="{E3558AA8-E288-4265-BE54-B4CCDA121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4156"/>
              <a:ext cx="39" cy="56"/>
            </a:xfrm>
            <a:custGeom>
              <a:avLst/>
              <a:gdLst>
                <a:gd name="T0" fmla="*/ 18 w 44"/>
                <a:gd name="T1" fmla="*/ 35 h 63"/>
                <a:gd name="T2" fmla="*/ 18 w 44"/>
                <a:gd name="T3" fmla="*/ 35 h 63"/>
                <a:gd name="T4" fmla="*/ 23 w 44"/>
                <a:gd name="T5" fmla="*/ 38 h 63"/>
                <a:gd name="T6" fmla="*/ 33 w 44"/>
                <a:gd name="T7" fmla="*/ 49 h 63"/>
                <a:gd name="T8" fmla="*/ 22 w 44"/>
                <a:gd name="T9" fmla="*/ 60 h 63"/>
                <a:gd name="T10" fmla="*/ 10 w 44"/>
                <a:gd name="T11" fmla="*/ 56 h 63"/>
                <a:gd name="T12" fmla="*/ 7 w 44"/>
                <a:gd name="T13" fmla="*/ 50 h 63"/>
                <a:gd name="T14" fmla="*/ 6 w 44"/>
                <a:gd name="T15" fmla="*/ 44 h 63"/>
                <a:gd name="T16" fmla="*/ 6 w 44"/>
                <a:gd name="T17" fmla="*/ 43 h 63"/>
                <a:gd name="T18" fmla="*/ 0 w 44"/>
                <a:gd name="T19" fmla="*/ 43 h 63"/>
                <a:gd name="T20" fmla="*/ 0 w 44"/>
                <a:gd name="T21" fmla="*/ 59 h 63"/>
                <a:gd name="T22" fmla="*/ 12 w 44"/>
                <a:gd name="T23" fmla="*/ 62 h 63"/>
                <a:gd name="T24" fmla="*/ 21 w 44"/>
                <a:gd name="T25" fmla="*/ 63 h 63"/>
                <a:gd name="T26" fmla="*/ 44 w 44"/>
                <a:gd name="T27" fmla="*/ 45 h 63"/>
                <a:gd name="T28" fmla="*/ 38 w 44"/>
                <a:gd name="T29" fmla="*/ 33 h 63"/>
                <a:gd name="T30" fmla="*/ 29 w 44"/>
                <a:gd name="T31" fmla="*/ 28 h 63"/>
                <a:gd name="T32" fmla="*/ 24 w 44"/>
                <a:gd name="T33" fmla="*/ 26 h 63"/>
                <a:gd name="T34" fmla="*/ 11 w 44"/>
                <a:gd name="T35" fmla="*/ 14 h 63"/>
                <a:gd name="T36" fmla="*/ 22 w 44"/>
                <a:gd name="T37" fmla="*/ 3 h 63"/>
                <a:gd name="T38" fmla="*/ 29 w 44"/>
                <a:gd name="T39" fmla="*/ 5 h 63"/>
                <a:gd name="T40" fmla="*/ 33 w 44"/>
                <a:gd name="T41" fmla="*/ 12 h 63"/>
                <a:gd name="T42" fmla="*/ 33 w 44"/>
                <a:gd name="T43" fmla="*/ 17 h 63"/>
                <a:gd name="T44" fmla="*/ 33 w 44"/>
                <a:gd name="T45" fmla="*/ 18 h 63"/>
                <a:gd name="T46" fmla="*/ 40 w 44"/>
                <a:gd name="T47" fmla="*/ 18 h 63"/>
                <a:gd name="T48" fmla="*/ 40 w 44"/>
                <a:gd name="T49" fmla="*/ 3 h 63"/>
                <a:gd name="T50" fmla="*/ 21 w 44"/>
                <a:gd name="T51" fmla="*/ 0 h 63"/>
                <a:gd name="T52" fmla="*/ 1 w 44"/>
                <a:gd name="T53" fmla="*/ 17 h 63"/>
                <a:gd name="T54" fmla="*/ 8 w 44"/>
                <a:gd name="T55" fmla="*/ 30 h 63"/>
                <a:gd name="T56" fmla="*/ 18 w 44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63">
                  <a:moveTo>
                    <a:pt x="18" y="35"/>
                  </a:moveTo>
                  <a:lnTo>
                    <a:pt x="18" y="35"/>
                  </a:lnTo>
                  <a:lnTo>
                    <a:pt x="23" y="38"/>
                  </a:lnTo>
                  <a:cubicBezTo>
                    <a:pt x="31" y="40"/>
                    <a:pt x="33" y="43"/>
                    <a:pt x="33" y="49"/>
                  </a:cubicBezTo>
                  <a:cubicBezTo>
                    <a:pt x="33" y="55"/>
                    <a:pt x="28" y="60"/>
                    <a:pt x="22" y="60"/>
                  </a:cubicBezTo>
                  <a:cubicBezTo>
                    <a:pt x="18" y="60"/>
                    <a:pt x="13" y="58"/>
                    <a:pt x="10" y="56"/>
                  </a:cubicBezTo>
                  <a:cubicBezTo>
                    <a:pt x="8" y="55"/>
                    <a:pt x="7" y="53"/>
                    <a:pt x="7" y="50"/>
                  </a:cubicBezTo>
                  <a:lnTo>
                    <a:pt x="6" y="44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5" y="61"/>
                    <a:pt x="7" y="61"/>
                    <a:pt x="12" y="62"/>
                  </a:cubicBezTo>
                  <a:cubicBezTo>
                    <a:pt x="15" y="63"/>
                    <a:pt x="18" y="63"/>
                    <a:pt x="21" y="63"/>
                  </a:cubicBezTo>
                  <a:cubicBezTo>
                    <a:pt x="34" y="63"/>
                    <a:pt x="44" y="55"/>
                    <a:pt x="44" y="45"/>
                  </a:cubicBezTo>
                  <a:cubicBezTo>
                    <a:pt x="44" y="40"/>
                    <a:pt x="42" y="35"/>
                    <a:pt x="38" y="33"/>
                  </a:cubicBezTo>
                  <a:cubicBezTo>
                    <a:pt x="36" y="31"/>
                    <a:pt x="33" y="30"/>
                    <a:pt x="29" y="28"/>
                  </a:cubicBezTo>
                  <a:lnTo>
                    <a:pt x="24" y="26"/>
                  </a:lnTo>
                  <a:cubicBezTo>
                    <a:pt x="13" y="22"/>
                    <a:pt x="11" y="19"/>
                    <a:pt x="11" y="14"/>
                  </a:cubicBezTo>
                  <a:cubicBezTo>
                    <a:pt x="11" y="8"/>
                    <a:pt x="16" y="3"/>
                    <a:pt x="22" y="3"/>
                  </a:cubicBezTo>
                  <a:cubicBezTo>
                    <a:pt x="24" y="3"/>
                    <a:pt x="27" y="4"/>
                    <a:pt x="29" y="5"/>
                  </a:cubicBezTo>
                  <a:cubicBezTo>
                    <a:pt x="32" y="7"/>
                    <a:pt x="33" y="8"/>
                    <a:pt x="33" y="12"/>
                  </a:cubicBezTo>
                  <a:lnTo>
                    <a:pt x="33" y="17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0" y="3"/>
                  </a:lnTo>
                  <a:cubicBezTo>
                    <a:pt x="33" y="1"/>
                    <a:pt x="27" y="0"/>
                    <a:pt x="21" y="0"/>
                  </a:cubicBezTo>
                  <a:cubicBezTo>
                    <a:pt x="9" y="0"/>
                    <a:pt x="1" y="7"/>
                    <a:pt x="1" y="17"/>
                  </a:cubicBezTo>
                  <a:cubicBezTo>
                    <a:pt x="1" y="22"/>
                    <a:pt x="3" y="27"/>
                    <a:pt x="8" y="30"/>
                  </a:cubicBezTo>
                  <a:cubicBezTo>
                    <a:pt x="11" y="32"/>
                    <a:pt x="14" y="34"/>
                    <a:pt x="18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7" name="Freeform 188">
              <a:extLst>
                <a:ext uri="{FF2B5EF4-FFF2-40B4-BE49-F238E27FC236}">
                  <a16:creationId xmlns:a16="http://schemas.microsoft.com/office/drawing/2014/main" id="{BDE46368-5112-4DA1-A5A7-BBC9612C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4156"/>
              <a:ext cx="40" cy="56"/>
            </a:xfrm>
            <a:custGeom>
              <a:avLst/>
              <a:gdLst>
                <a:gd name="T0" fmla="*/ 39 w 46"/>
                <a:gd name="T1" fmla="*/ 17 h 63"/>
                <a:gd name="T2" fmla="*/ 39 w 46"/>
                <a:gd name="T3" fmla="*/ 17 h 63"/>
                <a:gd name="T4" fmla="*/ 46 w 46"/>
                <a:gd name="T5" fmla="*/ 17 h 63"/>
                <a:gd name="T6" fmla="*/ 46 w 46"/>
                <a:gd name="T7" fmla="*/ 3 h 63"/>
                <a:gd name="T8" fmla="*/ 36 w 46"/>
                <a:gd name="T9" fmla="*/ 0 h 63"/>
                <a:gd name="T10" fmla="*/ 28 w 46"/>
                <a:gd name="T11" fmla="*/ 0 h 63"/>
                <a:gd name="T12" fmla="*/ 0 w 46"/>
                <a:gd name="T13" fmla="*/ 31 h 63"/>
                <a:gd name="T14" fmla="*/ 29 w 46"/>
                <a:gd name="T15" fmla="*/ 63 h 63"/>
                <a:gd name="T16" fmla="*/ 43 w 46"/>
                <a:gd name="T17" fmla="*/ 61 h 63"/>
                <a:gd name="T18" fmla="*/ 46 w 46"/>
                <a:gd name="T19" fmla="*/ 60 h 63"/>
                <a:gd name="T20" fmla="*/ 46 w 46"/>
                <a:gd name="T21" fmla="*/ 55 h 63"/>
                <a:gd name="T22" fmla="*/ 32 w 46"/>
                <a:gd name="T23" fmla="*/ 58 h 63"/>
                <a:gd name="T24" fmla="*/ 11 w 46"/>
                <a:gd name="T25" fmla="*/ 30 h 63"/>
                <a:gd name="T26" fmla="*/ 29 w 46"/>
                <a:gd name="T27" fmla="*/ 4 h 63"/>
                <a:gd name="T28" fmla="*/ 38 w 46"/>
                <a:gd name="T29" fmla="*/ 8 h 63"/>
                <a:gd name="T30" fmla="*/ 39 w 46"/>
                <a:gd name="T31" fmla="*/ 12 h 63"/>
                <a:gd name="T32" fmla="*/ 39 w 46"/>
                <a:gd name="T33" fmla="*/ 16 h 63"/>
                <a:gd name="T34" fmla="*/ 39 w 46"/>
                <a:gd name="T35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63">
                  <a:moveTo>
                    <a:pt x="39" y="17"/>
                  </a:moveTo>
                  <a:lnTo>
                    <a:pt x="39" y="17"/>
                  </a:lnTo>
                  <a:lnTo>
                    <a:pt x="46" y="17"/>
                  </a:lnTo>
                  <a:lnTo>
                    <a:pt x="46" y="3"/>
                  </a:lnTo>
                  <a:cubicBezTo>
                    <a:pt x="41" y="1"/>
                    <a:pt x="39" y="1"/>
                    <a:pt x="36" y="0"/>
                  </a:cubicBezTo>
                  <a:cubicBezTo>
                    <a:pt x="33" y="0"/>
                    <a:pt x="31" y="0"/>
                    <a:pt x="28" y="0"/>
                  </a:cubicBezTo>
                  <a:cubicBezTo>
                    <a:pt x="11" y="0"/>
                    <a:pt x="0" y="12"/>
                    <a:pt x="0" y="31"/>
                  </a:cubicBezTo>
                  <a:cubicBezTo>
                    <a:pt x="0" y="50"/>
                    <a:pt x="12" y="63"/>
                    <a:pt x="29" y="63"/>
                  </a:cubicBezTo>
                  <a:cubicBezTo>
                    <a:pt x="34" y="63"/>
                    <a:pt x="39" y="62"/>
                    <a:pt x="43" y="61"/>
                  </a:cubicBezTo>
                  <a:cubicBezTo>
                    <a:pt x="44" y="61"/>
                    <a:pt x="45" y="60"/>
                    <a:pt x="46" y="60"/>
                  </a:cubicBezTo>
                  <a:lnTo>
                    <a:pt x="46" y="55"/>
                  </a:lnTo>
                  <a:cubicBezTo>
                    <a:pt x="42" y="57"/>
                    <a:pt x="37" y="58"/>
                    <a:pt x="32" y="58"/>
                  </a:cubicBezTo>
                  <a:cubicBezTo>
                    <a:pt x="19" y="58"/>
                    <a:pt x="11" y="47"/>
                    <a:pt x="11" y="30"/>
                  </a:cubicBezTo>
                  <a:cubicBezTo>
                    <a:pt x="11" y="14"/>
                    <a:pt x="18" y="4"/>
                    <a:pt x="29" y="4"/>
                  </a:cubicBezTo>
                  <a:cubicBezTo>
                    <a:pt x="33" y="4"/>
                    <a:pt x="37" y="6"/>
                    <a:pt x="38" y="8"/>
                  </a:cubicBezTo>
                  <a:cubicBezTo>
                    <a:pt x="38" y="9"/>
                    <a:pt x="39" y="10"/>
                    <a:pt x="39" y="12"/>
                  </a:cubicBezTo>
                  <a:cubicBezTo>
                    <a:pt x="39" y="14"/>
                    <a:pt x="39" y="15"/>
                    <a:pt x="39" y="16"/>
                  </a:cubicBez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8" name="Freeform 189">
              <a:extLst>
                <a:ext uri="{FF2B5EF4-FFF2-40B4-BE49-F238E27FC236}">
                  <a16:creationId xmlns:a16="http://schemas.microsoft.com/office/drawing/2014/main" id="{FC75B256-C50C-4738-B6F3-1B6439649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9" y="4156"/>
              <a:ext cx="48" cy="56"/>
            </a:xfrm>
            <a:custGeom>
              <a:avLst/>
              <a:gdLst>
                <a:gd name="T0" fmla="*/ 37 w 55"/>
                <a:gd name="T1" fmla="*/ 53 h 63"/>
                <a:gd name="T2" fmla="*/ 37 w 55"/>
                <a:gd name="T3" fmla="*/ 53 h 63"/>
                <a:gd name="T4" fmla="*/ 48 w 55"/>
                <a:gd name="T5" fmla="*/ 63 h 63"/>
                <a:gd name="T6" fmla="*/ 55 w 55"/>
                <a:gd name="T7" fmla="*/ 62 h 63"/>
                <a:gd name="T8" fmla="*/ 54 w 55"/>
                <a:gd name="T9" fmla="*/ 58 h 63"/>
                <a:gd name="T10" fmla="*/ 51 w 55"/>
                <a:gd name="T11" fmla="*/ 58 h 63"/>
                <a:gd name="T12" fmla="*/ 46 w 55"/>
                <a:gd name="T13" fmla="*/ 45 h 63"/>
                <a:gd name="T14" fmla="*/ 46 w 55"/>
                <a:gd name="T15" fmla="*/ 18 h 63"/>
                <a:gd name="T16" fmla="*/ 41 w 55"/>
                <a:gd name="T17" fmla="*/ 5 h 63"/>
                <a:gd name="T18" fmla="*/ 26 w 55"/>
                <a:gd name="T19" fmla="*/ 0 h 63"/>
                <a:gd name="T20" fmla="*/ 8 w 55"/>
                <a:gd name="T21" fmla="*/ 4 h 63"/>
                <a:gd name="T22" fmla="*/ 5 w 55"/>
                <a:gd name="T23" fmla="*/ 5 h 63"/>
                <a:gd name="T24" fmla="*/ 5 w 55"/>
                <a:gd name="T25" fmla="*/ 16 h 63"/>
                <a:gd name="T26" fmla="*/ 12 w 55"/>
                <a:gd name="T27" fmla="*/ 16 h 63"/>
                <a:gd name="T28" fmla="*/ 12 w 55"/>
                <a:gd name="T29" fmla="*/ 15 h 63"/>
                <a:gd name="T30" fmla="*/ 16 w 55"/>
                <a:gd name="T31" fmla="*/ 6 h 63"/>
                <a:gd name="T32" fmla="*/ 24 w 55"/>
                <a:gd name="T33" fmla="*/ 4 h 63"/>
                <a:gd name="T34" fmla="*/ 35 w 55"/>
                <a:gd name="T35" fmla="*/ 19 h 63"/>
                <a:gd name="T36" fmla="*/ 35 w 55"/>
                <a:gd name="T37" fmla="*/ 26 h 63"/>
                <a:gd name="T38" fmla="*/ 33 w 55"/>
                <a:gd name="T39" fmla="*/ 26 h 63"/>
                <a:gd name="T40" fmla="*/ 8 w 55"/>
                <a:gd name="T41" fmla="*/ 31 h 63"/>
                <a:gd name="T42" fmla="*/ 0 w 55"/>
                <a:gd name="T43" fmla="*/ 46 h 63"/>
                <a:gd name="T44" fmla="*/ 18 w 55"/>
                <a:gd name="T45" fmla="*/ 63 h 63"/>
                <a:gd name="T46" fmla="*/ 35 w 55"/>
                <a:gd name="T47" fmla="*/ 56 h 63"/>
                <a:gd name="T48" fmla="*/ 37 w 55"/>
                <a:gd name="T49" fmla="*/ 53 h 63"/>
                <a:gd name="T50" fmla="*/ 35 w 55"/>
                <a:gd name="T51" fmla="*/ 52 h 63"/>
                <a:gd name="T52" fmla="*/ 35 w 55"/>
                <a:gd name="T53" fmla="*/ 52 h 63"/>
                <a:gd name="T54" fmla="*/ 24 w 55"/>
                <a:gd name="T55" fmla="*/ 57 h 63"/>
                <a:gd name="T56" fmla="*/ 12 w 55"/>
                <a:gd name="T57" fmla="*/ 44 h 63"/>
                <a:gd name="T58" fmla="*/ 32 w 55"/>
                <a:gd name="T59" fmla="*/ 29 h 63"/>
                <a:gd name="T60" fmla="*/ 35 w 55"/>
                <a:gd name="T61" fmla="*/ 29 h 63"/>
                <a:gd name="T62" fmla="*/ 35 w 55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3">
                  <a:moveTo>
                    <a:pt x="37" y="53"/>
                  </a:moveTo>
                  <a:lnTo>
                    <a:pt x="37" y="53"/>
                  </a:lnTo>
                  <a:cubicBezTo>
                    <a:pt x="39" y="60"/>
                    <a:pt x="42" y="63"/>
                    <a:pt x="48" y="63"/>
                  </a:cubicBezTo>
                  <a:cubicBezTo>
                    <a:pt x="50" y="63"/>
                    <a:pt x="52" y="63"/>
                    <a:pt x="55" y="62"/>
                  </a:cubicBezTo>
                  <a:lnTo>
                    <a:pt x="54" y="58"/>
                  </a:lnTo>
                  <a:cubicBezTo>
                    <a:pt x="53" y="58"/>
                    <a:pt x="52" y="58"/>
                    <a:pt x="51" y="58"/>
                  </a:cubicBezTo>
                  <a:cubicBezTo>
                    <a:pt x="47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5" y="8"/>
                    <a:pt x="41" y="5"/>
                  </a:cubicBezTo>
                  <a:cubicBezTo>
                    <a:pt x="37" y="2"/>
                    <a:pt x="32" y="0"/>
                    <a:pt x="26" y="0"/>
                  </a:cubicBezTo>
                  <a:cubicBezTo>
                    <a:pt x="20" y="0"/>
                    <a:pt x="14" y="1"/>
                    <a:pt x="8" y="4"/>
                  </a:cubicBezTo>
                  <a:cubicBezTo>
                    <a:pt x="7" y="4"/>
                    <a:pt x="6" y="4"/>
                    <a:pt x="5" y="5"/>
                  </a:cubicBezTo>
                  <a:lnTo>
                    <a:pt x="5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3" y="10"/>
                    <a:pt x="13" y="8"/>
                    <a:pt x="16" y="6"/>
                  </a:cubicBezTo>
                  <a:cubicBezTo>
                    <a:pt x="19" y="5"/>
                    <a:pt x="21" y="4"/>
                    <a:pt x="24" y="4"/>
                  </a:cubicBezTo>
                  <a:cubicBezTo>
                    <a:pt x="31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3" y="26"/>
                  </a:lnTo>
                  <a:cubicBezTo>
                    <a:pt x="20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8" y="63"/>
                    <a:pt x="18" y="63"/>
                  </a:cubicBezTo>
                  <a:cubicBezTo>
                    <a:pt x="24" y="63"/>
                    <a:pt x="30" y="61"/>
                    <a:pt x="35" y="56"/>
                  </a:cubicBezTo>
                  <a:cubicBezTo>
                    <a:pt x="35" y="55"/>
                    <a:pt x="36" y="54"/>
                    <a:pt x="37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4" y="57"/>
                  </a:cubicBezTo>
                  <a:cubicBezTo>
                    <a:pt x="17" y="57"/>
                    <a:pt x="12" y="51"/>
                    <a:pt x="12" y="44"/>
                  </a:cubicBezTo>
                  <a:cubicBezTo>
                    <a:pt x="12" y="35"/>
                    <a:pt x="19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9" name="Freeform 190">
              <a:extLst>
                <a:ext uri="{FF2B5EF4-FFF2-40B4-BE49-F238E27FC236}">
                  <a16:creationId xmlns:a16="http://schemas.microsoft.com/office/drawing/2014/main" id="{8AEA758E-15E9-49FF-B491-78CF4E330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4156"/>
              <a:ext cx="39" cy="55"/>
            </a:xfrm>
            <a:custGeom>
              <a:avLst/>
              <a:gdLst>
                <a:gd name="T0" fmla="*/ 21 w 45"/>
                <a:gd name="T1" fmla="*/ 13 h 62"/>
                <a:gd name="T2" fmla="*/ 21 w 45"/>
                <a:gd name="T3" fmla="*/ 13 h 62"/>
                <a:gd name="T4" fmla="*/ 21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0 w 45"/>
                <a:gd name="T17" fmla="*/ 16 h 62"/>
                <a:gd name="T18" fmla="*/ 10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0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1 w 45"/>
                <a:gd name="T41" fmla="*/ 47 h 62"/>
                <a:gd name="T42" fmla="*/ 21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8 w 45"/>
                <a:gd name="T51" fmla="*/ 16 h 62"/>
                <a:gd name="T52" fmla="*/ 38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1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0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1" y="10"/>
                  </a:cubicBezTo>
                  <a:cubicBezTo>
                    <a:pt x="32" y="9"/>
                    <a:pt x="34" y="9"/>
                    <a:pt x="35" y="9"/>
                  </a:cubicBezTo>
                  <a:cubicBezTo>
                    <a:pt x="37" y="9"/>
                    <a:pt x="37" y="9"/>
                    <a:pt x="38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2" y="0"/>
                    <a:pt x="41" y="0"/>
                  </a:cubicBezTo>
                  <a:cubicBezTo>
                    <a:pt x="33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0" name="Freeform 191">
              <a:extLst>
                <a:ext uri="{FF2B5EF4-FFF2-40B4-BE49-F238E27FC236}">
                  <a16:creationId xmlns:a16="http://schemas.microsoft.com/office/drawing/2014/main" id="{FED8D6F4-5562-4F82-AD4F-2003E63CC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4199"/>
              <a:ext cx="11" cy="2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0 h 32"/>
                <a:gd name="T4" fmla="*/ 0 w 13"/>
                <a:gd name="T5" fmla="*/ 0 h 32"/>
                <a:gd name="T6" fmla="*/ 0 w 13"/>
                <a:gd name="T7" fmla="*/ 14 h 32"/>
                <a:gd name="T8" fmla="*/ 5 w 13"/>
                <a:gd name="T9" fmla="*/ 14 h 32"/>
                <a:gd name="T10" fmla="*/ 5 w 13"/>
                <a:gd name="T11" fmla="*/ 17 h 32"/>
                <a:gd name="T12" fmla="*/ 4 w 13"/>
                <a:gd name="T13" fmla="*/ 25 h 32"/>
                <a:gd name="T14" fmla="*/ 0 w 13"/>
                <a:gd name="T15" fmla="*/ 28 h 32"/>
                <a:gd name="T16" fmla="*/ 0 w 13"/>
                <a:gd name="T17" fmla="*/ 32 h 32"/>
                <a:gd name="T18" fmla="*/ 11 w 13"/>
                <a:gd name="T19" fmla="*/ 24 h 32"/>
                <a:gd name="T20" fmla="*/ 13 w 13"/>
                <a:gd name="T21" fmla="*/ 18 h 32"/>
                <a:gd name="T22" fmla="*/ 13 w 13"/>
                <a:gd name="T23" fmla="*/ 12 h 32"/>
                <a:gd name="T24" fmla="*/ 13 w 1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5" y="14"/>
                  </a:lnTo>
                  <a:lnTo>
                    <a:pt x="5" y="17"/>
                  </a:lnTo>
                  <a:cubicBezTo>
                    <a:pt x="5" y="23"/>
                    <a:pt x="5" y="23"/>
                    <a:pt x="4" y="25"/>
                  </a:cubicBezTo>
                  <a:cubicBezTo>
                    <a:pt x="3" y="27"/>
                    <a:pt x="2" y="28"/>
                    <a:pt x="0" y="28"/>
                  </a:cubicBezTo>
                  <a:lnTo>
                    <a:pt x="0" y="32"/>
                  </a:lnTo>
                  <a:cubicBezTo>
                    <a:pt x="5" y="31"/>
                    <a:pt x="9" y="29"/>
                    <a:pt x="11" y="24"/>
                  </a:cubicBezTo>
                  <a:cubicBezTo>
                    <a:pt x="12" y="22"/>
                    <a:pt x="13" y="20"/>
                    <a:pt x="13" y="18"/>
                  </a:cubicBezTo>
                  <a:cubicBezTo>
                    <a:pt x="13" y="18"/>
                    <a:pt x="13" y="16"/>
                    <a:pt x="13" y="1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1" name="Freeform 192">
              <a:extLst>
                <a:ext uri="{FF2B5EF4-FFF2-40B4-BE49-F238E27FC236}">
                  <a16:creationId xmlns:a16="http://schemas.microsoft.com/office/drawing/2014/main" id="{52175F10-6561-424D-A4B0-02F2C2517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1" y="4156"/>
              <a:ext cx="48" cy="56"/>
            </a:xfrm>
            <a:custGeom>
              <a:avLst/>
              <a:gdLst>
                <a:gd name="T0" fmla="*/ 37 w 54"/>
                <a:gd name="T1" fmla="*/ 53 h 63"/>
                <a:gd name="T2" fmla="*/ 37 w 54"/>
                <a:gd name="T3" fmla="*/ 53 h 63"/>
                <a:gd name="T4" fmla="*/ 47 w 54"/>
                <a:gd name="T5" fmla="*/ 63 h 63"/>
                <a:gd name="T6" fmla="*/ 54 w 54"/>
                <a:gd name="T7" fmla="*/ 62 h 63"/>
                <a:gd name="T8" fmla="*/ 54 w 54"/>
                <a:gd name="T9" fmla="*/ 58 h 63"/>
                <a:gd name="T10" fmla="*/ 51 w 54"/>
                <a:gd name="T11" fmla="*/ 58 h 63"/>
                <a:gd name="T12" fmla="*/ 46 w 54"/>
                <a:gd name="T13" fmla="*/ 45 h 63"/>
                <a:gd name="T14" fmla="*/ 46 w 54"/>
                <a:gd name="T15" fmla="*/ 18 h 63"/>
                <a:gd name="T16" fmla="*/ 41 w 54"/>
                <a:gd name="T17" fmla="*/ 5 h 63"/>
                <a:gd name="T18" fmla="*/ 26 w 54"/>
                <a:gd name="T19" fmla="*/ 0 h 63"/>
                <a:gd name="T20" fmla="*/ 7 w 54"/>
                <a:gd name="T21" fmla="*/ 4 h 63"/>
                <a:gd name="T22" fmla="*/ 4 w 54"/>
                <a:gd name="T23" fmla="*/ 5 h 63"/>
                <a:gd name="T24" fmla="*/ 4 w 54"/>
                <a:gd name="T25" fmla="*/ 16 h 63"/>
                <a:gd name="T26" fmla="*/ 12 w 54"/>
                <a:gd name="T27" fmla="*/ 16 h 63"/>
                <a:gd name="T28" fmla="*/ 12 w 54"/>
                <a:gd name="T29" fmla="*/ 15 h 63"/>
                <a:gd name="T30" fmla="*/ 16 w 54"/>
                <a:gd name="T31" fmla="*/ 6 h 63"/>
                <a:gd name="T32" fmla="*/ 24 w 54"/>
                <a:gd name="T33" fmla="*/ 4 h 63"/>
                <a:gd name="T34" fmla="*/ 35 w 54"/>
                <a:gd name="T35" fmla="*/ 19 h 63"/>
                <a:gd name="T36" fmla="*/ 35 w 54"/>
                <a:gd name="T37" fmla="*/ 26 h 63"/>
                <a:gd name="T38" fmla="*/ 32 w 54"/>
                <a:gd name="T39" fmla="*/ 26 h 63"/>
                <a:gd name="T40" fmla="*/ 8 w 54"/>
                <a:gd name="T41" fmla="*/ 31 h 63"/>
                <a:gd name="T42" fmla="*/ 0 w 54"/>
                <a:gd name="T43" fmla="*/ 46 h 63"/>
                <a:gd name="T44" fmla="*/ 18 w 54"/>
                <a:gd name="T45" fmla="*/ 63 h 63"/>
                <a:gd name="T46" fmla="*/ 34 w 54"/>
                <a:gd name="T47" fmla="*/ 56 h 63"/>
                <a:gd name="T48" fmla="*/ 37 w 54"/>
                <a:gd name="T49" fmla="*/ 53 h 63"/>
                <a:gd name="T50" fmla="*/ 35 w 54"/>
                <a:gd name="T51" fmla="*/ 52 h 63"/>
                <a:gd name="T52" fmla="*/ 35 w 54"/>
                <a:gd name="T53" fmla="*/ 52 h 63"/>
                <a:gd name="T54" fmla="*/ 23 w 54"/>
                <a:gd name="T55" fmla="*/ 57 h 63"/>
                <a:gd name="T56" fmla="*/ 11 w 54"/>
                <a:gd name="T57" fmla="*/ 44 h 63"/>
                <a:gd name="T58" fmla="*/ 32 w 54"/>
                <a:gd name="T59" fmla="*/ 29 h 63"/>
                <a:gd name="T60" fmla="*/ 35 w 54"/>
                <a:gd name="T61" fmla="*/ 29 h 63"/>
                <a:gd name="T62" fmla="*/ 35 w 54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3">
                  <a:moveTo>
                    <a:pt x="37" y="53"/>
                  </a:moveTo>
                  <a:lnTo>
                    <a:pt x="37" y="53"/>
                  </a:lnTo>
                  <a:cubicBezTo>
                    <a:pt x="39" y="60"/>
                    <a:pt x="42" y="63"/>
                    <a:pt x="47" y="63"/>
                  </a:cubicBezTo>
                  <a:cubicBezTo>
                    <a:pt x="50" y="63"/>
                    <a:pt x="51" y="63"/>
                    <a:pt x="54" y="62"/>
                  </a:cubicBezTo>
                  <a:lnTo>
                    <a:pt x="54" y="58"/>
                  </a:lnTo>
                  <a:cubicBezTo>
                    <a:pt x="53" y="58"/>
                    <a:pt x="52" y="58"/>
                    <a:pt x="51" y="58"/>
                  </a:cubicBezTo>
                  <a:cubicBezTo>
                    <a:pt x="47" y="58"/>
                    <a:pt x="46" y="55"/>
                    <a:pt x="46" y="45"/>
                  </a:cubicBezTo>
                  <a:lnTo>
                    <a:pt x="46" y="18"/>
                  </a:lnTo>
                  <a:cubicBezTo>
                    <a:pt x="46" y="11"/>
                    <a:pt x="45" y="8"/>
                    <a:pt x="41" y="5"/>
                  </a:cubicBezTo>
                  <a:cubicBezTo>
                    <a:pt x="37" y="2"/>
                    <a:pt x="32" y="0"/>
                    <a:pt x="26" y="0"/>
                  </a:cubicBezTo>
                  <a:cubicBezTo>
                    <a:pt x="20" y="0"/>
                    <a:pt x="14" y="1"/>
                    <a:pt x="7" y="4"/>
                  </a:cubicBezTo>
                  <a:cubicBezTo>
                    <a:pt x="7" y="4"/>
                    <a:pt x="6" y="4"/>
                    <a:pt x="4" y="5"/>
                  </a:cubicBezTo>
                  <a:lnTo>
                    <a:pt x="4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2" y="10"/>
                    <a:pt x="13" y="8"/>
                    <a:pt x="16" y="6"/>
                  </a:cubicBezTo>
                  <a:cubicBezTo>
                    <a:pt x="18" y="5"/>
                    <a:pt x="21" y="4"/>
                    <a:pt x="24" y="4"/>
                  </a:cubicBezTo>
                  <a:cubicBezTo>
                    <a:pt x="31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2" y="26"/>
                  </a:lnTo>
                  <a:cubicBezTo>
                    <a:pt x="20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7" y="63"/>
                    <a:pt x="18" y="63"/>
                  </a:cubicBezTo>
                  <a:cubicBezTo>
                    <a:pt x="24" y="63"/>
                    <a:pt x="29" y="61"/>
                    <a:pt x="34" y="56"/>
                  </a:cubicBezTo>
                  <a:cubicBezTo>
                    <a:pt x="35" y="55"/>
                    <a:pt x="36" y="54"/>
                    <a:pt x="37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3" y="57"/>
                  </a:cubicBezTo>
                  <a:cubicBezTo>
                    <a:pt x="16" y="57"/>
                    <a:pt x="11" y="51"/>
                    <a:pt x="11" y="44"/>
                  </a:cubicBezTo>
                  <a:cubicBezTo>
                    <a:pt x="11" y="35"/>
                    <a:pt x="19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2" name="Freeform 193">
              <a:extLst>
                <a:ext uri="{FF2B5EF4-FFF2-40B4-BE49-F238E27FC236}">
                  <a16:creationId xmlns:a16="http://schemas.microsoft.com/office/drawing/2014/main" id="{A8E1059F-6323-4371-8C08-C9430AB5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4156"/>
              <a:ext cx="62" cy="55"/>
            </a:xfrm>
            <a:custGeom>
              <a:avLst/>
              <a:gdLst>
                <a:gd name="T0" fmla="*/ 21 w 70"/>
                <a:gd name="T1" fmla="*/ 13 h 62"/>
                <a:gd name="T2" fmla="*/ 21 w 70"/>
                <a:gd name="T3" fmla="*/ 13 h 62"/>
                <a:gd name="T4" fmla="*/ 21 w 70"/>
                <a:gd name="T5" fmla="*/ 1 h 62"/>
                <a:gd name="T6" fmla="*/ 0 w 70"/>
                <a:gd name="T7" fmla="*/ 1 h 62"/>
                <a:gd name="T8" fmla="*/ 0 w 70"/>
                <a:gd name="T9" fmla="*/ 5 h 62"/>
                <a:gd name="T10" fmla="*/ 1 w 70"/>
                <a:gd name="T11" fmla="*/ 5 h 62"/>
                <a:gd name="T12" fmla="*/ 4 w 70"/>
                <a:gd name="T13" fmla="*/ 5 h 62"/>
                <a:gd name="T14" fmla="*/ 10 w 70"/>
                <a:gd name="T15" fmla="*/ 10 h 62"/>
                <a:gd name="T16" fmla="*/ 10 w 70"/>
                <a:gd name="T17" fmla="*/ 16 h 62"/>
                <a:gd name="T18" fmla="*/ 10 w 70"/>
                <a:gd name="T19" fmla="*/ 47 h 62"/>
                <a:gd name="T20" fmla="*/ 10 w 70"/>
                <a:gd name="T21" fmla="*/ 53 h 62"/>
                <a:gd name="T22" fmla="*/ 4 w 70"/>
                <a:gd name="T23" fmla="*/ 58 h 62"/>
                <a:gd name="T24" fmla="*/ 1 w 70"/>
                <a:gd name="T25" fmla="*/ 58 h 62"/>
                <a:gd name="T26" fmla="*/ 0 w 70"/>
                <a:gd name="T27" fmla="*/ 58 h 62"/>
                <a:gd name="T28" fmla="*/ 0 w 70"/>
                <a:gd name="T29" fmla="*/ 62 h 62"/>
                <a:gd name="T30" fmla="*/ 31 w 70"/>
                <a:gd name="T31" fmla="*/ 62 h 62"/>
                <a:gd name="T32" fmla="*/ 31 w 70"/>
                <a:gd name="T33" fmla="*/ 58 h 62"/>
                <a:gd name="T34" fmla="*/ 30 w 70"/>
                <a:gd name="T35" fmla="*/ 58 h 62"/>
                <a:gd name="T36" fmla="*/ 26 w 70"/>
                <a:gd name="T37" fmla="*/ 58 h 62"/>
                <a:gd name="T38" fmla="*/ 21 w 70"/>
                <a:gd name="T39" fmla="*/ 53 h 62"/>
                <a:gd name="T40" fmla="*/ 21 w 70"/>
                <a:gd name="T41" fmla="*/ 47 h 62"/>
                <a:gd name="T42" fmla="*/ 21 w 70"/>
                <a:gd name="T43" fmla="*/ 16 h 62"/>
                <a:gd name="T44" fmla="*/ 28 w 70"/>
                <a:gd name="T45" fmla="*/ 11 h 62"/>
                <a:gd name="T46" fmla="*/ 39 w 70"/>
                <a:gd name="T47" fmla="*/ 7 h 62"/>
                <a:gd name="T48" fmla="*/ 47 w 70"/>
                <a:gd name="T49" fmla="*/ 11 h 62"/>
                <a:gd name="T50" fmla="*/ 48 w 70"/>
                <a:gd name="T51" fmla="*/ 21 h 62"/>
                <a:gd name="T52" fmla="*/ 48 w 70"/>
                <a:gd name="T53" fmla="*/ 47 h 62"/>
                <a:gd name="T54" fmla="*/ 48 w 70"/>
                <a:gd name="T55" fmla="*/ 53 h 62"/>
                <a:gd name="T56" fmla="*/ 43 w 70"/>
                <a:gd name="T57" fmla="*/ 58 h 62"/>
                <a:gd name="T58" fmla="*/ 39 w 70"/>
                <a:gd name="T59" fmla="*/ 58 h 62"/>
                <a:gd name="T60" fmla="*/ 38 w 70"/>
                <a:gd name="T61" fmla="*/ 58 h 62"/>
                <a:gd name="T62" fmla="*/ 38 w 70"/>
                <a:gd name="T63" fmla="*/ 62 h 62"/>
                <a:gd name="T64" fmla="*/ 70 w 70"/>
                <a:gd name="T65" fmla="*/ 62 h 62"/>
                <a:gd name="T66" fmla="*/ 70 w 70"/>
                <a:gd name="T67" fmla="*/ 58 h 62"/>
                <a:gd name="T68" fmla="*/ 69 w 70"/>
                <a:gd name="T69" fmla="*/ 58 h 62"/>
                <a:gd name="T70" fmla="*/ 65 w 70"/>
                <a:gd name="T71" fmla="*/ 58 h 62"/>
                <a:gd name="T72" fmla="*/ 60 w 70"/>
                <a:gd name="T73" fmla="*/ 53 h 62"/>
                <a:gd name="T74" fmla="*/ 59 w 70"/>
                <a:gd name="T75" fmla="*/ 47 h 62"/>
                <a:gd name="T76" fmla="*/ 59 w 70"/>
                <a:gd name="T77" fmla="*/ 19 h 62"/>
                <a:gd name="T78" fmla="*/ 43 w 70"/>
                <a:gd name="T79" fmla="*/ 0 h 62"/>
                <a:gd name="T80" fmla="*/ 21 w 70"/>
                <a:gd name="T8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5"/>
                  </a:lnTo>
                  <a:cubicBezTo>
                    <a:pt x="9" y="5"/>
                    <a:pt x="9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9" y="57"/>
                    <a:pt x="9" y="58"/>
                    <a:pt x="4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6" y="58"/>
                  </a:lnTo>
                  <a:cubicBezTo>
                    <a:pt x="22" y="58"/>
                    <a:pt x="21" y="57"/>
                    <a:pt x="21" y="53"/>
                  </a:cubicBezTo>
                  <a:lnTo>
                    <a:pt x="21" y="47"/>
                  </a:lnTo>
                  <a:lnTo>
                    <a:pt x="21" y="16"/>
                  </a:lnTo>
                  <a:cubicBezTo>
                    <a:pt x="24" y="13"/>
                    <a:pt x="25" y="12"/>
                    <a:pt x="28" y="11"/>
                  </a:cubicBezTo>
                  <a:cubicBezTo>
                    <a:pt x="32" y="8"/>
                    <a:pt x="36" y="7"/>
                    <a:pt x="39" y="7"/>
                  </a:cubicBezTo>
                  <a:cubicBezTo>
                    <a:pt x="42" y="7"/>
                    <a:pt x="45" y="8"/>
                    <a:pt x="47" y="11"/>
                  </a:cubicBezTo>
                  <a:cubicBezTo>
                    <a:pt x="48" y="13"/>
                    <a:pt x="48" y="15"/>
                    <a:pt x="48" y="21"/>
                  </a:cubicBezTo>
                  <a:lnTo>
                    <a:pt x="48" y="47"/>
                  </a:lnTo>
                  <a:lnTo>
                    <a:pt x="48" y="53"/>
                  </a:lnTo>
                  <a:cubicBezTo>
                    <a:pt x="48" y="57"/>
                    <a:pt x="47" y="58"/>
                    <a:pt x="43" y="58"/>
                  </a:cubicBezTo>
                  <a:lnTo>
                    <a:pt x="39" y="58"/>
                  </a:lnTo>
                  <a:lnTo>
                    <a:pt x="38" y="58"/>
                  </a:lnTo>
                  <a:lnTo>
                    <a:pt x="38" y="62"/>
                  </a:lnTo>
                  <a:lnTo>
                    <a:pt x="70" y="62"/>
                  </a:lnTo>
                  <a:lnTo>
                    <a:pt x="70" y="58"/>
                  </a:lnTo>
                  <a:lnTo>
                    <a:pt x="69" y="58"/>
                  </a:lnTo>
                  <a:lnTo>
                    <a:pt x="65" y="58"/>
                  </a:lnTo>
                  <a:cubicBezTo>
                    <a:pt x="60" y="58"/>
                    <a:pt x="60" y="57"/>
                    <a:pt x="60" y="53"/>
                  </a:cubicBezTo>
                  <a:lnTo>
                    <a:pt x="59" y="47"/>
                  </a:lnTo>
                  <a:lnTo>
                    <a:pt x="59" y="19"/>
                  </a:lnTo>
                  <a:cubicBezTo>
                    <a:pt x="59" y="7"/>
                    <a:pt x="53" y="0"/>
                    <a:pt x="43" y="0"/>
                  </a:cubicBezTo>
                  <a:cubicBezTo>
                    <a:pt x="34" y="0"/>
                    <a:pt x="26" y="5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3" name="Freeform 194">
              <a:extLst>
                <a:ext uri="{FF2B5EF4-FFF2-40B4-BE49-F238E27FC236}">
                  <a16:creationId xmlns:a16="http://schemas.microsoft.com/office/drawing/2014/main" id="{777E3002-B803-4243-BC26-6636DD37B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0" y="4133"/>
              <a:ext cx="57" cy="79"/>
            </a:xfrm>
            <a:custGeom>
              <a:avLst/>
              <a:gdLst>
                <a:gd name="T0" fmla="*/ 44 w 65"/>
                <a:gd name="T1" fmla="*/ 76 h 89"/>
                <a:gd name="T2" fmla="*/ 44 w 65"/>
                <a:gd name="T3" fmla="*/ 76 h 89"/>
                <a:gd name="T4" fmla="*/ 44 w 65"/>
                <a:gd name="T5" fmla="*/ 88 h 89"/>
                <a:gd name="T6" fmla="*/ 65 w 65"/>
                <a:gd name="T7" fmla="*/ 88 h 89"/>
                <a:gd name="T8" fmla="*/ 65 w 65"/>
                <a:gd name="T9" fmla="*/ 84 h 89"/>
                <a:gd name="T10" fmla="*/ 64 w 65"/>
                <a:gd name="T11" fmla="*/ 84 h 89"/>
                <a:gd name="T12" fmla="*/ 60 w 65"/>
                <a:gd name="T13" fmla="*/ 84 h 89"/>
                <a:gd name="T14" fmla="*/ 55 w 65"/>
                <a:gd name="T15" fmla="*/ 79 h 89"/>
                <a:gd name="T16" fmla="*/ 55 w 65"/>
                <a:gd name="T17" fmla="*/ 73 h 89"/>
                <a:gd name="T18" fmla="*/ 55 w 65"/>
                <a:gd name="T19" fmla="*/ 0 h 89"/>
                <a:gd name="T20" fmla="*/ 34 w 65"/>
                <a:gd name="T21" fmla="*/ 0 h 89"/>
                <a:gd name="T22" fmla="*/ 34 w 65"/>
                <a:gd name="T23" fmla="*/ 3 h 89"/>
                <a:gd name="T24" fmla="*/ 35 w 65"/>
                <a:gd name="T25" fmla="*/ 3 h 89"/>
                <a:gd name="T26" fmla="*/ 38 w 65"/>
                <a:gd name="T27" fmla="*/ 4 h 89"/>
                <a:gd name="T28" fmla="*/ 44 w 65"/>
                <a:gd name="T29" fmla="*/ 9 h 89"/>
                <a:gd name="T30" fmla="*/ 44 w 65"/>
                <a:gd name="T31" fmla="*/ 14 h 89"/>
                <a:gd name="T32" fmla="*/ 44 w 65"/>
                <a:gd name="T33" fmla="*/ 34 h 89"/>
                <a:gd name="T34" fmla="*/ 26 w 65"/>
                <a:gd name="T35" fmla="*/ 26 h 89"/>
                <a:gd name="T36" fmla="*/ 0 w 65"/>
                <a:gd name="T37" fmla="*/ 59 h 89"/>
                <a:gd name="T38" fmla="*/ 23 w 65"/>
                <a:gd name="T39" fmla="*/ 89 h 89"/>
                <a:gd name="T40" fmla="*/ 44 w 65"/>
                <a:gd name="T41" fmla="*/ 76 h 89"/>
                <a:gd name="T42" fmla="*/ 44 w 65"/>
                <a:gd name="T43" fmla="*/ 38 h 89"/>
                <a:gd name="T44" fmla="*/ 44 w 65"/>
                <a:gd name="T45" fmla="*/ 38 h 89"/>
                <a:gd name="T46" fmla="*/ 44 w 65"/>
                <a:gd name="T47" fmla="*/ 73 h 89"/>
                <a:gd name="T48" fmla="*/ 27 w 65"/>
                <a:gd name="T49" fmla="*/ 82 h 89"/>
                <a:gd name="T50" fmla="*/ 13 w 65"/>
                <a:gd name="T51" fmla="*/ 68 h 89"/>
                <a:gd name="T52" fmla="*/ 12 w 65"/>
                <a:gd name="T53" fmla="*/ 56 h 89"/>
                <a:gd name="T54" fmla="*/ 27 w 65"/>
                <a:gd name="T55" fmla="*/ 32 h 89"/>
                <a:gd name="T56" fmla="*/ 44 w 65"/>
                <a:gd name="T57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89">
                  <a:moveTo>
                    <a:pt x="44" y="76"/>
                  </a:moveTo>
                  <a:lnTo>
                    <a:pt x="44" y="76"/>
                  </a:lnTo>
                  <a:lnTo>
                    <a:pt x="44" y="88"/>
                  </a:lnTo>
                  <a:lnTo>
                    <a:pt x="65" y="88"/>
                  </a:lnTo>
                  <a:lnTo>
                    <a:pt x="65" y="84"/>
                  </a:lnTo>
                  <a:lnTo>
                    <a:pt x="64" y="84"/>
                  </a:lnTo>
                  <a:lnTo>
                    <a:pt x="60" y="84"/>
                  </a:lnTo>
                  <a:cubicBezTo>
                    <a:pt x="56" y="84"/>
                    <a:pt x="56" y="83"/>
                    <a:pt x="55" y="79"/>
                  </a:cubicBezTo>
                  <a:lnTo>
                    <a:pt x="55" y="73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8" y="4"/>
                  </a:lnTo>
                  <a:cubicBezTo>
                    <a:pt x="43" y="4"/>
                    <a:pt x="43" y="4"/>
                    <a:pt x="44" y="9"/>
                  </a:cubicBezTo>
                  <a:lnTo>
                    <a:pt x="44" y="14"/>
                  </a:lnTo>
                  <a:lnTo>
                    <a:pt x="44" y="34"/>
                  </a:lnTo>
                  <a:cubicBezTo>
                    <a:pt x="39" y="29"/>
                    <a:pt x="33" y="26"/>
                    <a:pt x="26" y="26"/>
                  </a:cubicBezTo>
                  <a:cubicBezTo>
                    <a:pt x="10" y="26"/>
                    <a:pt x="0" y="39"/>
                    <a:pt x="0" y="59"/>
                  </a:cubicBezTo>
                  <a:cubicBezTo>
                    <a:pt x="0" y="77"/>
                    <a:pt x="9" y="89"/>
                    <a:pt x="23" y="89"/>
                  </a:cubicBezTo>
                  <a:cubicBezTo>
                    <a:pt x="31" y="89"/>
                    <a:pt x="39" y="85"/>
                    <a:pt x="44" y="76"/>
                  </a:cubicBezTo>
                  <a:close/>
                  <a:moveTo>
                    <a:pt x="44" y="38"/>
                  </a:moveTo>
                  <a:lnTo>
                    <a:pt x="44" y="38"/>
                  </a:lnTo>
                  <a:lnTo>
                    <a:pt x="44" y="73"/>
                  </a:lnTo>
                  <a:cubicBezTo>
                    <a:pt x="40" y="78"/>
                    <a:pt x="33" y="82"/>
                    <a:pt x="27" y="82"/>
                  </a:cubicBezTo>
                  <a:cubicBezTo>
                    <a:pt x="19" y="82"/>
                    <a:pt x="15" y="78"/>
                    <a:pt x="13" y="68"/>
                  </a:cubicBezTo>
                  <a:cubicBezTo>
                    <a:pt x="12" y="64"/>
                    <a:pt x="12" y="60"/>
                    <a:pt x="12" y="56"/>
                  </a:cubicBezTo>
                  <a:cubicBezTo>
                    <a:pt x="12" y="41"/>
                    <a:pt x="17" y="32"/>
                    <a:pt x="27" y="32"/>
                  </a:cubicBezTo>
                  <a:cubicBezTo>
                    <a:pt x="33" y="32"/>
                    <a:pt x="38" y="34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4" name="Freeform 195">
              <a:extLst>
                <a:ext uri="{FF2B5EF4-FFF2-40B4-BE49-F238E27FC236}">
                  <a16:creationId xmlns:a16="http://schemas.microsoft.com/office/drawing/2014/main" id="{434383B1-A1BE-41F6-A5F7-F5DF2C448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4133"/>
              <a:ext cx="29" cy="78"/>
            </a:xfrm>
            <a:custGeom>
              <a:avLst/>
              <a:gdLst>
                <a:gd name="T0" fmla="*/ 21 w 32"/>
                <a:gd name="T1" fmla="*/ 73 h 88"/>
                <a:gd name="T2" fmla="*/ 21 w 32"/>
                <a:gd name="T3" fmla="*/ 73 h 88"/>
                <a:gd name="T4" fmla="*/ 21 w 32"/>
                <a:gd name="T5" fmla="*/ 0 h 88"/>
                <a:gd name="T6" fmla="*/ 0 w 32"/>
                <a:gd name="T7" fmla="*/ 0 h 88"/>
                <a:gd name="T8" fmla="*/ 0 w 32"/>
                <a:gd name="T9" fmla="*/ 3 h 88"/>
                <a:gd name="T10" fmla="*/ 1 w 32"/>
                <a:gd name="T11" fmla="*/ 3 h 88"/>
                <a:gd name="T12" fmla="*/ 5 w 32"/>
                <a:gd name="T13" fmla="*/ 4 h 88"/>
                <a:gd name="T14" fmla="*/ 10 w 32"/>
                <a:gd name="T15" fmla="*/ 9 h 88"/>
                <a:gd name="T16" fmla="*/ 10 w 32"/>
                <a:gd name="T17" fmla="*/ 14 h 88"/>
                <a:gd name="T18" fmla="*/ 10 w 32"/>
                <a:gd name="T19" fmla="*/ 73 h 88"/>
                <a:gd name="T20" fmla="*/ 10 w 32"/>
                <a:gd name="T21" fmla="*/ 79 h 88"/>
                <a:gd name="T22" fmla="*/ 5 w 32"/>
                <a:gd name="T23" fmla="*/ 84 h 88"/>
                <a:gd name="T24" fmla="*/ 1 w 32"/>
                <a:gd name="T25" fmla="*/ 84 h 88"/>
                <a:gd name="T26" fmla="*/ 0 w 32"/>
                <a:gd name="T27" fmla="*/ 84 h 88"/>
                <a:gd name="T28" fmla="*/ 0 w 32"/>
                <a:gd name="T29" fmla="*/ 88 h 88"/>
                <a:gd name="T30" fmla="*/ 32 w 32"/>
                <a:gd name="T31" fmla="*/ 88 h 88"/>
                <a:gd name="T32" fmla="*/ 32 w 32"/>
                <a:gd name="T33" fmla="*/ 84 h 88"/>
                <a:gd name="T34" fmla="*/ 31 w 32"/>
                <a:gd name="T35" fmla="*/ 84 h 88"/>
                <a:gd name="T36" fmla="*/ 27 w 32"/>
                <a:gd name="T37" fmla="*/ 84 h 88"/>
                <a:gd name="T38" fmla="*/ 22 w 32"/>
                <a:gd name="T39" fmla="*/ 79 h 88"/>
                <a:gd name="T40" fmla="*/ 21 w 32"/>
                <a:gd name="T41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88">
                  <a:moveTo>
                    <a:pt x="21" y="73"/>
                  </a:moveTo>
                  <a:lnTo>
                    <a:pt x="21" y="7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9" y="4"/>
                    <a:pt x="10" y="4"/>
                    <a:pt x="10" y="9"/>
                  </a:cubicBezTo>
                  <a:lnTo>
                    <a:pt x="10" y="14"/>
                  </a:lnTo>
                  <a:lnTo>
                    <a:pt x="10" y="73"/>
                  </a:lnTo>
                  <a:lnTo>
                    <a:pt x="10" y="79"/>
                  </a:lnTo>
                  <a:cubicBezTo>
                    <a:pt x="10" y="83"/>
                    <a:pt x="9" y="84"/>
                    <a:pt x="5" y="84"/>
                  </a:cubicBezTo>
                  <a:lnTo>
                    <a:pt x="1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32" y="88"/>
                  </a:lnTo>
                  <a:lnTo>
                    <a:pt x="32" y="84"/>
                  </a:lnTo>
                  <a:lnTo>
                    <a:pt x="31" y="84"/>
                  </a:lnTo>
                  <a:lnTo>
                    <a:pt x="27" y="84"/>
                  </a:lnTo>
                  <a:cubicBezTo>
                    <a:pt x="22" y="84"/>
                    <a:pt x="22" y="83"/>
                    <a:pt x="22" y="79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5" name="Freeform 196">
              <a:extLst>
                <a:ext uri="{FF2B5EF4-FFF2-40B4-BE49-F238E27FC236}">
                  <a16:creationId xmlns:a16="http://schemas.microsoft.com/office/drawing/2014/main" id="{A984A9C8-CD0A-4049-9103-DFE249F3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4157"/>
              <a:ext cx="62" cy="55"/>
            </a:xfrm>
            <a:custGeom>
              <a:avLst/>
              <a:gdLst>
                <a:gd name="T0" fmla="*/ 49 w 70"/>
                <a:gd name="T1" fmla="*/ 49 h 62"/>
                <a:gd name="T2" fmla="*/ 49 w 70"/>
                <a:gd name="T3" fmla="*/ 49 h 62"/>
                <a:gd name="T4" fmla="*/ 49 w 70"/>
                <a:gd name="T5" fmla="*/ 61 h 62"/>
                <a:gd name="T6" fmla="*/ 70 w 70"/>
                <a:gd name="T7" fmla="*/ 61 h 62"/>
                <a:gd name="T8" fmla="*/ 70 w 70"/>
                <a:gd name="T9" fmla="*/ 57 h 62"/>
                <a:gd name="T10" fmla="*/ 69 w 70"/>
                <a:gd name="T11" fmla="*/ 57 h 62"/>
                <a:gd name="T12" fmla="*/ 65 w 70"/>
                <a:gd name="T13" fmla="*/ 57 h 62"/>
                <a:gd name="T14" fmla="*/ 60 w 70"/>
                <a:gd name="T15" fmla="*/ 52 h 62"/>
                <a:gd name="T16" fmla="*/ 60 w 70"/>
                <a:gd name="T17" fmla="*/ 46 h 62"/>
                <a:gd name="T18" fmla="*/ 60 w 70"/>
                <a:gd name="T19" fmla="*/ 0 h 62"/>
                <a:gd name="T20" fmla="*/ 38 w 70"/>
                <a:gd name="T21" fmla="*/ 0 h 62"/>
                <a:gd name="T22" fmla="*/ 38 w 70"/>
                <a:gd name="T23" fmla="*/ 4 h 62"/>
                <a:gd name="T24" fmla="*/ 39 w 70"/>
                <a:gd name="T25" fmla="*/ 4 h 62"/>
                <a:gd name="T26" fmla="*/ 43 w 70"/>
                <a:gd name="T27" fmla="*/ 4 h 62"/>
                <a:gd name="T28" fmla="*/ 48 w 70"/>
                <a:gd name="T29" fmla="*/ 9 h 62"/>
                <a:gd name="T30" fmla="*/ 49 w 70"/>
                <a:gd name="T31" fmla="*/ 15 h 62"/>
                <a:gd name="T32" fmla="*/ 49 w 70"/>
                <a:gd name="T33" fmla="*/ 46 h 62"/>
                <a:gd name="T34" fmla="*/ 41 w 70"/>
                <a:gd name="T35" fmla="*/ 51 h 62"/>
                <a:gd name="T36" fmla="*/ 31 w 70"/>
                <a:gd name="T37" fmla="*/ 55 h 62"/>
                <a:gd name="T38" fmla="*/ 23 w 70"/>
                <a:gd name="T39" fmla="*/ 51 h 62"/>
                <a:gd name="T40" fmla="*/ 21 w 70"/>
                <a:gd name="T41" fmla="*/ 41 h 62"/>
                <a:gd name="T42" fmla="*/ 21 w 70"/>
                <a:gd name="T43" fmla="*/ 0 h 62"/>
                <a:gd name="T44" fmla="*/ 0 w 70"/>
                <a:gd name="T45" fmla="*/ 0 h 62"/>
                <a:gd name="T46" fmla="*/ 0 w 70"/>
                <a:gd name="T47" fmla="*/ 4 h 62"/>
                <a:gd name="T48" fmla="*/ 1 w 70"/>
                <a:gd name="T49" fmla="*/ 4 h 62"/>
                <a:gd name="T50" fmla="*/ 5 w 70"/>
                <a:gd name="T51" fmla="*/ 4 h 62"/>
                <a:gd name="T52" fmla="*/ 10 w 70"/>
                <a:gd name="T53" fmla="*/ 9 h 62"/>
                <a:gd name="T54" fmla="*/ 10 w 70"/>
                <a:gd name="T55" fmla="*/ 15 h 62"/>
                <a:gd name="T56" fmla="*/ 10 w 70"/>
                <a:gd name="T57" fmla="*/ 43 h 62"/>
                <a:gd name="T58" fmla="*/ 27 w 70"/>
                <a:gd name="T59" fmla="*/ 62 h 62"/>
                <a:gd name="T60" fmla="*/ 49 w 70"/>
                <a:gd name="T6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62">
                  <a:moveTo>
                    <a:pt x="49" y="49"/>
                  </a:moveTo>
                  <a:lnTo>
                    <a:pt x="49" y="49"/>
                  </a:lnTo>
                  <a:lnTo>
                    <a:pt x="49" y="61"/>
                  </a:lnTo>
                  <a:lnTo>
                    <a:pt x="70" y="61"/>
                  </a:lnTo>
                  <a:lnTo>
                    <a:pt x="70" y="57"/>
                  </a:lnTo>
                  <a:lnTo>
                    <a:pt x="69" y="57"/>
                  </a:lnTo>
                  <a:lnTo>
                    <a:pt x="65" y="57"/>
                  </a:lnTo>
                  <a:cubicBezTo>
                    <a:pt x="61" y="57"/>
                    <a:pt x="60" y="56"/>
                    <a:pt x="60" y="52"/>
                  </a:cubicBezTo>
                  <a:lnTo>
                    <a:pt x="60" y="46"/>
                  </a:lnTo>
                  <a:lnTo>
                    <a:pt x="60" y="0"/>
                  </a:lnTo>
                  <a:lnTo>
                    <a:pt x="38" y="0"/>
                  </a:lnTo>
                  <a:lnTo>
                    <a:pt x="38" y="4"/>
                  </a:lnTo>
                  <a:lnTo>
                    <a:pt x="39" y="4"/>
                  </a:lnTo>
                  <a:lnTo>
                    <a:pt x="43" y="4"/>
                  </a:lnTo>
                  <a:cubicBezTo>
                    <a:pt x="47" y="4"/>
                    <a:pt x="48" y="5"/>
                    <a:pt x="48" y="9"/>
                  </a:cubicBezTo>
                  <a:lnTo>
                    <a:pt x="49" y="15"/>
                  </a:lnTo>
                  <a:lnTo>
                    <a:pt x="49" y="46"/>
                  </a:lnTo>
                  <a:cubicBezTo>
                    <a:pt x="46" y="48"/>
                    <a:pt x="45" y="49"/>
                    <a:pt x="41" y="51"/>
                  </a:cubicBezTo>
                  <a:cubicBezTo>
                    <a:pt x="37" y="54"/>
                    <a:pt x="34" y="55"/>
                    <a:pt x="31" y="55"/>
                  </a:cubicBezTo>
                  <a:cubicBezTo>
                    <a:pt x="27" y="55"/>
                    <a:pt x="24" y="54"/>
                    <a:pt x="23" y="51"/>
                  </a:cubicBezTo>
                  <a:cubicBezTo>
                    <a:pt x="22" y="49"/>
                    <a:pt x="21" y="47"/>
                    <a:pt x="21" y="41"/>
                  </a:cubicBezTo>
                  <a:lnTo>
                    <a:pt x="21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9" y="4"/>
                    <a:pt x="9" y="5"/>
                    <a:pt x="10" y="9"/>
                  </a:cubicBezTo>
                  <a:lnTo>
                    <a:pt x="10" y="15"/>
                  </a:lnTo>
                  <a:lnTo>
                    <a:pt x="10" y="43"/>
                  </a:lnTo>
                  <a:cubicBezTo>
                    <a:pt x="10" y="55"/>
                    <a:pt x="16" y="62"/>
                    <a:pt x="27" y="62"/>
                  </a:cubicBezTo>
                  <a:cubicBezTo>
                    <a:pt x="35" y="62"/>
                    <a:pt x="43" y="57"/>
                    <a:pt x="49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6" name="Freeform 197">
              <a:extLst>
                <a:ext uri="{FF2B5EF4-FFF2-40B4-BE49-F238E27FC236}">
                  <a16:creationId xmlns:a16="http://schemas.microsoft.com/office/drawing/2014/main" id="{E9E79E2F-1B15-41A8-91A9-C9C461AE8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4157"/>
              <a:ext cx="56" cy="54"/>
            </a:xfrm>
            <a:custGeom>
              <a:avLst/>
              <a:gdLst>
                <a:gd name="T0" fmla="*/ 38 w 64"/>
                <a:gd name="T1" fmla="*/ 29 h 61"/>
                <a:gd name="T2" fmla="*/ 38 w 64"/>
                <a:gd name="T3" fmla="*/ 29 h 61"/>
                <a:gd name="T4" fmla="*/ 49 w 64"/>
                <a:gd name="T5" fmla="*/ 15 h 61"/>
                <a:gd name="T6" fmla="*/ 54 w 64"/>
                <a:gd name="T7" fmla="*/ 8 h 61"/>
                <a:gd name="T8" fmla="*/ 61 w 64"/>
                <a:gd name="T9" fmla="*/ 4 h 61"/>
                <a:gd name="T10" fmla="*/ 62 w 64"/>
                <a:gd name="T11" fmla="*/ 4 h 61"/>
                <a:gd name="T12" fmla="*/ 62 w 64"/>
                <a:gd name="T13" fmla="*/ 0 h 61"/>
                <a:gd name="T14" fmla="*/ 43 w 64"/>
                <a:gd name="T15" fmla="*/ 0 h 61"/>
                <a:gd name="T16" fmla="*/ 43 w 64"/>
                <a:gd name="T17" fmla="*/ 4 h 61"/>
                <a:gd name="T18" fmla="*/ 44 w 64"/>
                <a:gd name="T19" fmla="*/ 4 h 61"/>
                <a:gd name="T20" fmla="*/ 46 w 64"/>
                <a:gd name="T21" fmla="*/ 4 h 61"/>
                <a:gd name="T22" fmla="*/ 49 w 64"/>
                <a:gd name="T23" fmla="*/ 5 h 61"/>
                <a:gd name="T24" fmla="*/ 47 w 64"/>
                <a:gd name="T25" fmla="*/ 10 h 61"/>
                <a:gd name="T26" fmla="*/ 44 w 64"/>
                <a:gd name="T27" fmla="*/ 15 h 61"/>
                <a:gd name="T28" fmla="*/ 35 w 64"/>
                <a:gd name="T29" fmla="*/ 26 h 61"/>
                <a:gd name="T30" fmla="*/ 27 w 64"/>
                <a:gd name="T31" fmla="*/ 15 h 61"/>
                <a:gd name="T32" fmla="*/ 23 w 64"/>
                <a:gd name="T33" fmla="*/ 10 h 61"/>
                <a:gd name="T34" fmla="*/ 21 w 64"/>
                <a:gd name="T35" fmla="*/ 7 h 61"/>
                <a:gd name="T36" fmla="*/ 20 w 64"/>
                <a:gd name="T37" fmla="*/ 5 h 61"/>
                <a:gd name="T38" fmla="*/ 24 w 64"/>
                <a:gd name="T39" fmla="*/ 4 h 61"/>
                <a:gd name="T40" fmla="*/ 26 w 64"/>
                <a:gd name="T41" fmla="*/ 4 h 61"/>
                <a:gd name="T42" fmla="*/ 28 w 64"/>
                <a:gd name="T43" fmla="*/ 4 h 61"/>
                <a:gd name="T44" fmla="*/ 28 w 64"/>
                <a:gd name="T45" fmla="*/ 0 h 61"/>
                <a:gd name="T46" fmla="*/ 0 w 64"/>
                <a:gd name="T47" fmla="*/ 0 h 61"/>
                <a:gd name="T48" fmla="*/ 0 w 64"/>
                <a:gd name="T49" fmla="*/ 4 h 61"/>
                <a:gd name="T50" fmla="*/ 1 w 64"/>
                <a:gd name="T51" fmla="*/ 4 h 61"/>
                <a:gd name="T52" fmla="*/ 5 w 64"/>
                <a:gd name="T53" fmla="*/ 5 h 61"/>
                <a:gd name="T54" fmla="*/ 8 w 64"/>
                <a:gd name="T55" fmla="*/ 8 h 61"/>
                <a:gd name="T56" fmla="*/ 14 w 64"/>
                <a:gd name="T57" fmla="*/ 15 h 61"/>
                <a:gd name="T58" fmla="*/ 26 w 64"/>
                <a:gd name="T59" fmla="*/ 31 h 61"/>
                <a:gd name="T60" fmla="*/ 14 w 64"/>
                <a:gd name="T61" fmla="*/ 46 h 61"/>
                <a:gd name="T62" fmla="*/ 8 w 64"/>
                <a:gd name="T63" fmla="*/ 53 h 61"/>
                <a:gd name="T64" fmla="*/ 2 w 64"/>
                <a:gd name="T65" fmla="*/ 57 h 61"/>
                <a:gd name="T66" fmla="*/ 1 w 64"/>
                <a:gd name="T67" fmla="*/ 57 h 61"/>
                <a:gd name="T68" fmla="*/ 1 w 64"/>
                <a:gd name="T69" fmla="*/ 61 h 61"/>
                <a:gd name="T70" fmla="*/ 20 w 64"/>
                <a:gd name="T71" fmla="*/ 61 h 61"/>
                <a:gd name="T72" fmla="*/ 20 w 64"/>
                <a:gd name="T73" fmla="*/ 57 h 61"/>
                <a:gd name="T74" fmla="*/ 19 w 64"/>
                <a:gd name="T75" fmla="*/ 57 h 61"/>
                <a:gd name="T76" fmla="*/ 17 w 64"/>
                <a:gd name="T77" fmla="*/ 57 h 61"/>
                <a:gd name="T78" fmla="*/ 13 w 64"/>
                <a:gd name="T79" fmla="*/ 56 h 61"/>
                <a:gd name="T80" fmla="*/ 16 w 64"/>
                <a:gd name="T81" fmla="*/ 50 h 61"/>
                <a:gd name="T82" fmla="*/ 19 w 64"/>
                <a:gd name="T83" fmla="*/ 46 h 61"/>
                <a:gd name="T84" fmla="*/ 28 w 64"/>
                <a:gd name="T85" fmla="*/ 34 h 61"/>
                <a:gd name="T86" fmla="*/ 38 w 64"/>
                <a:gd name="T87" fmla="*/ 46 h 61"/>
                <a:gd name="T88" fmla="*/ 42 w 64"/>
                <a:gd name="T89" fmla="*/ 53 h 61"/>
                <a:gd name="T90" fmla="*/ 44 w 64"/>
                <a:gd name="T91" fmla="*/ 55 h 61"/>
                <a:gd name="T92" fmla="*/ 44 w 64"/>
                <a:gd name="T93" fmla="*/ 56 h 61"/>
                <a:gd name="T94" fmla="*/ 40 w 64"/>
                <a:gd name="T95" fmla="*/ 57 h 61"/>
                <a:gd name="T96" fmla="*/ 38 w 64"/>
                <a:gd name="T97" fmla="*/ 57 h 61"/>
                <a:gd name="T98" fmla="*/ 37 w 64"/>
                <a:gd name="T99" fmla="*/ 57 h 61"/>
                <a:gd name="T100" fmla="*/ 37 w 64"/>
                <a:gd name="T101" fmla="*/ 61 h 61"/>
                <a:gd name="T102" fmla="*/ 64 w 64"/>
                <a:gd name="T103" fmla="*/ 61 h 61"/>
                <a:gd name="T104" fmla="*/ 64 w 64"/>
                <a:gd name="T105" fmla="*/ 57 h 61"/>
                <a:gd name="T106" fmla="*/ 63 w 64"/>
                <a:gd name="T107" fmla="*/ 57 h 61"/>
                <a:gd name="T108" fmla="*/ 60 w 64"/>
                <a:gd name="T109" fmla="*/ 56 h 61"/>
                <a:gd name="T110" fmla="*/ 51 w 64"/>
                <a:gd name="T111" fmla="*/ 46 h 61"/>
                <a:gd name="T112" fmla="*/ 38 w 64"/>
                <a:gd name="T113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61">
                  <a:moveTo>
                    <a:pt x="38" y="29"/>
                  </a:moveTo>
                  <a:lnTo>
                    <a:pt x="38" y="29"/>
                  </a:lnTo>
                  <a:lnTo>
                    <a:pt x="49" y="15"/>
                  </a:lnTo>
                  <a:cubicBezTo>
                    <a:pt x="51" y="13"/>
                    <a:pt x="52" y="11"/>
                    <a:pt x="54" y="8"/>
                  </a:cubicBezTo>
                  <a:cubicBezTo>
                    <a:pt x="56" y="5"/>
                    <a:pt x="58" y="4"/>
                    <a:pt x="61" y="4"/>
                  </a:cubicBezTo>
                  <a:lnTo>
                    <a:pt x="62" y="4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6" y="4"/>
                  </a:lnTo>
                  <a:cubicBezTo>
                    <a:pt x="48" y="4"/>
                    <a:pt x="49" y="4"/>
                    <a:pt x="49" y="5"/>
                  </a:cubicBezTo>
                  <a:cubicBezTo>
                    <a:pt x="49" y="6"/>
                    <a:pt x="49" y="7"/>
                    <a:pt x="47" y="10"/>
                  </a:cubicBezTo>
                  <a:cubicBezTo>
                    <a:pt x="46" y="12"/>
                    <a:pt x="45" y="14"/>
                    <a:pt x="44" y="15"/>
                  </a:cubicBezTo>
                  <a:lnTo>
                    <a:pt x="35" y="26"/>
                  </a:lnTo>
                  <a:lnTo>
                    <a:pt x="27" y="15"/>
                  </a:lnTo>
                  <a:cubicBezTo>
                    <a:pt x="26" y="14"/>
                    <a:pt x="25" y="13"/>
                    <a:pt x="23" y="10"/>
                  </a:cubicBezTo>
                  <a:cubicBezTo>
                    <a:pt x="22" y="9"/>
                    <a:pt x="22" y="8"/>
                    <a:pt x="21" y="7"/>
                  </a:cubicBezTo>
                  <a:cubicBezTo>
                    <a:pt x="21" y="6"/>
                    <a:pt x="20" y="6"/>
                    <a:pt x="20" y="5"/>
                  </a:cubicBezTo>
                  <a:cubicBezTo>
                    <a:pt x="20" y="4"/>
                    <a:pt x="22" y="4"/>
                    <a:pt x="24" y="4"/>
                  </a:cubicBezTo>
                  <a:lnTo>
                    <a:pt x="2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4"/>
                    <a:pt x="5" y="5"/>
                  </a:cubicBezTo>
                  <a:cubicBezTo>
                    <a:pt x="6" y="6"/>
                    <a:pt x="7" y="7"/>
                    <a:pt x="8" y="8"/>
                  </a:cubicBezTo>
                  <a:lnTo>
                    <a:pt x="14" y="15"/>
                  </a:lnTo>
                  <a:lnTo>
                    <a:pt x="26" y="31"/>
                  </a:lnTo>
                  <a:lnTo>
                    <a:pt x="14" y="46"/>
                  </a:lnTo>
                  <a:lnTo>
                    <a:pt x="8" y="53"/>
                  </a:lnTo>
                  <a:cubicBezTo>
                    <a:pt x="5" y="56"/>
                    <a:pt x="4" y="57"/>
                    <a:pt x="2" y="57"/>
                  </a:cubicBezTo>
                  <a:lnTo>
                    <a:pt x="1" y="57"/>
                  </a:lnTo>
                  <a:lnTo>
                    <a:pt x="1" y="61"/>
                  </a:lnTo>
                  <a:lnTo>
                    <a:pt x="20" y="61"/>
                  </a:lnTo>
                  <a:lnTo>
                    <a:pt x="20" y="57"/>
                  </a:lnTo>
                  <a:lnTo>
                    <a:pt x="19" y="57"/>
                  </a:lnTo>
                  <a:lnTo>
                    <a:pt x="17" y="57"/>
                  </a:lnTo>
                  <a:cubicBezTo>
                    <a:pt x="14" y="57"/>
                    <a:pt x="13" y="57"/>
                    <a:pt x="13" y="56"/>
                  </a:cubicBezTo>
                  <a:cubicBezTo>
                    <a:pt x="13" y="55"/>
                    <a:pt x="14" y="53"/>
                    <a:pt x="16" y="50"/>
                  </a:cubicBezTo>
                  <a:lnTo>
                    <a:pt x="19" y="46"/>
                  </a:lnTo>
                  <a:lnTo>
                    <a:pt x="28" y="34"/>
                  </a:lnTo>
                  <a:lnTo>
                    <a:pt x="38" y="46"/>
                  </a:lnTo>
                  <a:lnTo>
                    <a:pt x="42" y="53"/>
                  </a:lnTo>
                  <a:lnTo>
                    <a:pt x="44" y="55"/>
                  </a:lnTo>
                  <a:cubicBezTo>
                    <a:pt x="44" y="55"/>
                    <a:pt x="44" y="56"/>
                    <a:pt x="44" y="56"/>
                  </a:cubicBezTo>
                  <a:cubicBezTo>
                    <a:pt x="44" y="57"/>
                    <a:pt x="43" y="57"/>
                    <a:pt x="40" y="57"/>
                  </a:cubicBezTo>
                  <a:lnTo>
                    <a:pt x="38" y="57"/>
                  </a:lnTo>
                  <a:lnTo>
                    <a:pt x="37" y="57"/>
                  </a:lnTo>
                  <a:lnTo>
                    <a:pt x="37" y="61"/>
                  </a:lnTo>
                  <a:lnTo>
                    <a:pt x="64" y="61"/>
                  </a:lnTo>
                  <a:lnTo>
                    <a:pt x="64" y="57"/>
                  </a:lnTo>
                  <a:lnTo>
                    <a:pt x="63" y="57"/>
                  </a:lnTo>
                  <a:cubicBezTo>
                    <a:pt x="62" y="57"/>
                    <a:pt x="61" y="57"/>
                    <a:pt x="60" y="56"/>
                  </a:cubicBezTo>
                  <a:cubicBezTo>
                    <a:pt x="58" y="55"/>
                    <a:pt x="54" y="51"/>
                    <a:pt x="51" y="46"/>
                  </a:cubicBez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7" name="Freeform 198">
              <a:extLst>
                <a:ext uri="{FF2B5EF4-FFF2-40B4-BE49-F238E27FC236}">
                  <a16:creationId xmlns:a16="http://schemas.microsoft.com/office/drawing/2014/main" id="{91A013C9-8242-4077-9C07-D7D10B433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4157"/>
              <a:ext cx="62" cy="55"/>
            </a:xfrm>
            <a:custGeom>
              <a:avLst/>
              <a:gdLst>
                <a:gd name="T0" fmla="*/ 49 w 70"/>
                <a:gd name="T1" fmla="*/ 49 h 62"/>
                <a:gd name="T2" fmla="*/ 49 w 70"/>
                <a:gd name="T3" fmla="*/ 49 h 62"/>
                <a:gd name="T4" fmla="*/ 49 w 70"/>
                <a:gd name="T5" fmla="*/ 61 h 62"/>
                <a:gd name="T6" fmla="*/ 70 w 70"/>
                <a:gd name="T7" fmla="*/ 61 h 62"/>
                <a:gd name="T8" fmla="*/ 70 w 70"/>
                <a:gd name="T9" fmla="*/ 57 h 62"/>
                <a:gd name="T10" fmla="*/ 69 w 70"/>
                <a:gd name="T11" fmla="*/ 57 h 62"/>
                <a:gd name="T12" fmla="*/ 66 w 70"/>
                <a:gd name="T13" fmla="*/ 57 h 62"/>
                <a:gd name="T14" fmla="*/ 60 w 70"/>
                <a:gd name="T15" fmla="*/ 52 h 62"/>
                <a:gd name="T16" fmla="*/ 60 w 70"/>
                <a:gd name="T17" fmla="*/ 46 h 62"/>
                <a:gd name="T18" fmla="*/ 60 w 70"/>
                <a:gd name="T19" fmla="*/ 0 h 62"/>
                <a:gd name="T20" fmla="*/ 39 w 70"/>
                <a:gd name="T21" fmla="*/ 0 h 62"/>
                <a:gd name="T22" fmla="*/ 39 w 70"/>
                <a:gd name="T23" fmla="*/ 4 h 62"/>
                <a:gd name="T24" fmla="*/ 40 w 70"/>
                <a:gd name="T25" fmla="*/ 4 h 62"/>
                <a:gd name="T26" fmla="*/ 44 w 70"/>
                <a:gd name="T27" fmla="*/ 4 h 62"/>
                <a:gd name="T28" fmla="*/ 49 w 70"/>
                <a:gd name="T29" fmla="*/ 9 h 62"/>
                <a:gd name="T30" fmla="*/ 49 w 70"/>
                <a:gd name="T31" fmla="*/ 15 h 62"/>
                <a:gd name="T32" fmla="*/ 49 w 70"/>
                <a:gd name="T33" fmla="*/ 46 h 62"/>
                <a:gd name="T34" fmla="*/ 42 w 70"/>
                <a:gd name="T35" fmla="*/ 51 h 62"/>
                <a:gd name="T36" fmla="*/ 31 w 70"/>
                <a:gd name="T37" fmla="*/ 55 h 62"/>
                <a:gd name="T38" fmla="*/ 23 w 70"/>
                <a:gd name="T39" fmla="*/ 51 h 62"/>
                <a:gd name="T40" fmla="*/ 22 w 70"/>
                <a:gd name="T41" fmla="*/ 41 h 62"/>
                <a:gd name="T42" fmla="*/ 22 w 70"/>
                <a:gd name="T43" fmla="*/ 0 h 62"/>
                <a:gd name="T44" fmla="*/ 0 w 70"/>
                <a:gd name="T45" fmla="*/ 0 h 62"/>
                <a:gd name="T46" fmla="*/ 0 w 70"/>
                <a:gd name="T47" fmla="*/ 4 h 62"/>
                <a:gd name="T48" fmla="*/ 1 w 70"/>
                <a:gd name="T49" fmla="*/ 4 h 62"/>
                <a:gd name="T50" fmla="*/ 5 w 70"/>
                <a:gd name="T51" fmla="*/ 4 h 62"/>
                <a:gd name="T52" fmla="*/ 10 w 70"/>
                <a:gd name="T53" fmla="*/ 9 h 62"/>
                <a:gd name="T54" fmla="*/ 11 w 70"/>
                <a:gd name="T55" fmla="*/ 15 h 62"/>
                <a:gd name="T56" fmla="*/ 11 w 70"/>
                <a:gd name="T57" fmla="*/ 43 h 62"/>
                <a:gd name="T58" fmla="*/ 27 w 70"/>
                <a:gd name="T59" fmla="*/ 62 h 62"/>
                <a:gd name="T60" fmla="*/ 49 w 70"/>
                <a:gd name="T6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62">
                  <a:moveTo>
                    <a:pt x="49" y="49"/>
                  </a:moveTo>
                  <a:lnTo>
                    <a:pt x="49" y="49"/>
                  </a:lnTo>
                  <a:lnTo>
                    <a:pt x="49" y="61"/>
                  </a:lnTo>
                  <a:lnTo>
                    <a:pt x="70" y="61"/>
                  </a:lnTo>
                  <a:lnTo>
                    <a:pt x="70" y="57"/>
                  </a:lnTo>
                  <a:lnTo>
                    <a:pt x="69" y="57"/>
                  </a:lnTo>
                  <a:lnTo>
                    <a:pt x="66" y="57"/>
                  </a:lnTo>
                  <a:cubicBezTo>
                    <a:pt x="61" y="57"/>
                    <a:pt x="61" y="56"/>
                    <a:pt x="60" y="52"/>
                  </a:cubicBezTo>
                  <a:lnTo>
                    <a:pt x="60" y="46"/>
                  </a:lnTo>
                  <a:lnTo>
                    <a:pt x="60" y="0"/>
                  </a:lnTo>
                  <a:lnTo>
                    <a:pt x="39" y="0"/>
                  </a:lnTo>
                  <a:lnTo>
                    <a:pt x="39" y="4"/>
                  </a:lnTo>
                  <a:lnTo>
                    <a:pt x="40" y="4"/>
                  </a:lnTo>
                  <a:lnTo>
                    <a:pt x="44" y="4"/>
                  </a:lnTo>
                  <a:cubicBezTo>
                    <a:pt x="48" y="4"/>
                    <a:pt x="48" y="5"/>
                    <a:pt x="49" y="9"/>
                  </a:cubicBezTo>
                  <a:lnTo>
                    <a:pt x="49" y="15"/>
                  </a:lnTo>
                  <a:lnTo>
                    <a:pt x="49" y="46"/>
                  </a:lnTo>
                  <a:cubicBezTo>
                    <a:pt x="47" y="48"/>
                    <a:pt x="46" y="49"/>
                    <a:pt x="42" y="51"/>
                  </a:cubicBezTo>
                  <a:cubicBezTo>
                    <a:pt x="37" y="54"/>
                    <a:pt x="35" y="55"/>
                    <a:pt x="31" y="55"/>
                  </a:cubicBezTo>
                  <a:cubicBezTo>
                    <a:pt x="28" y="55"/>
                    <a:pt x="25" y="54"/>
                    <a:pt x="23" y="51"/>
                  </a:cubicBezTo>
                  <a:cubicBezTo>
                    <a:pt x="22" y="49"/>
                    <a:pt x="22" y="47"/>
                    <a:pt x="22" y="41"/>
                  </a:cubicBezTo>
                  <a:lnTo>
                    <a:pt x="2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0" y="9"/>
                  </a:cubicBezTo>
                  <a:lnTo>
                    <a:pt x="11" y="15"/>
                  </a:lnTo>
                  <a:lnTo>
                    <a:pt x="11" y="43"/>
                  </a:lnTo>
                  <a:cubicBezTo>
                    <a:pt x="11" y="55"/>
                    <a:pt x="17" y="62"/>
                    <a:pt x="27" y="62"/>
                  </a:cubicBezTo>
                  <a:cubicBezTo>
                    <a:pt x="36" y="62"/>
                    <a:pt x="44" y="57"/>
                    <a:pt x="49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8" name="Freeform 199">
              <a:extLst>
                <a:ext uri="{FF2B5EF4-FFF2-40B4-BE49-F238E27FC236}">
                  <a16:creationId xmlns:a16="http://schemas.microsoft.com/office/drawing/2014/main" id="{3FCDB84A-A1DA-4BBA-96EA-18C9D1BF8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4156"/>
              <a:ext cx="39" cy="55"/>
            </a:xfrm>
            <a:custGeom>
              <a:avLst/>
              <a:gdLst>
                <a:gd name="T0" fmla="*/ 21 w 45"/>
                <a:gd name="T1" fmla="*/ 13 h 62"/>
                <a:gd name="T2" fmla="*/ 21 w 45"/>
                <a:gd name="T3" fmla="*/ 13 h 62"/>
                <a:gd name="T4" fmla="*/ 21 w 45"/>
                <a:gd name="T5" fmla="*/ 1 h 62"/>
                <a:gd name="T6" fmla="*/ 0 w 45"/>
                <a:gd name="T7" fmla="*/ 1 h 62"/>
                <a:gd name="T8" fmla="*/ 0 w 45"/>
                <a:gd name="T9" fmla="*/ 5 h 62"/>
                <a:gd name="T10" fmla="*/ 1 w 45"/>
                <a:gd name="T11" fmla="*/ 5 h 62"/>
                <a:gd name="T12" fmla="*/ 5 w 45"/>
                <a:gd name="T13" fmla="*/ 5 h 62"/>
                <a:gd name="T14" fmla="*/ 10 w 45"/>
                <a:gd name="T15" fmla="*/ 10 h 62"/>
                <a:gd name="T16" fmla="*/ 10 w 45"/>
                <a:gd name="T17" fmla="*/ 16 h 62"/>
                <a:gd name="T18" fmla="*/ 10 w 45"/>
                <a:gd name="T19" fmla="*/ 47 h 62"/>
                <a:gd name="T20" fmla="*/ 10 w 45"/>
                <a:gd name="T21" fmla="*/ 53 h 62"/>
                <a:gd name="T22" fmla="*/ 5 w 45"/>
                <a:gd name="T23" fmla="*/ 58 h 62"/>
                <a:gd name="T24" fmla="*/ 1 w 45"/>
                <a:gd name="T25" fmla="*/ 58 h 62"/>
                <a:gd name="T26" fmla="*/ 0 w 45"/>
                <a:gd name="T27" fmla="*/ 58 h 62"/>
                <a:gd name="T28" fmla="*/ 0 w 45"/>
                <a:gd name="T29" fmla="*/ 62 h 62"/>
                <a:gd name="T30" fmla="*/ 33 w 45"/>
                <a:gd name="T31" fmla="*/ 62 h 62"/>
                <a:gd name="T32" fmla="*/ 33 w 45"/>
                <a:gd name="T33" fmla="*/ 58 h 62"/>
                <a:gd name="T34" fmla="*/ 31 w 45"/>
                <a:gd name="T35" fmla="*/ 58 h 62"/>
                <a:gd name="T36" fmla="*/ 27 w 45"/>
                <a:gd name="T37" fmla="*/ 58 h 62"/>
                <a:gd name="T38" fmla="*/ 22 w 45"/>
                <a:gd name="T39" fmla="*/ 53 h 62"/>
                <a:gd name="T40" fmla="*/ 21 w 45"/>
                <a:gd name="T41" fmla="*/ 47 h 62"/>
                <a:gd name="T42" fmla="*/ 21 w 45"/>
                <a:gd name="T43" fmla="*/ 18 h 62"/>
                <a:gd name="T44" fmla="*/ 31 w 45"/>
                <a:gd name="T45" fmla="*/ 10 h 62"/>
                <a:gd name="T46" fmla="*/ 35 w 45"/>
                <a:gd name="T47" fmla="*/ 9 h 62"/>
                <a:gd name="T48" fmla="*/ 38 w 45"/>
                <a:gd name="T49" fmla="*/ 12 h 62"/>
                <a:gd name="T50" fmla="*/ 38 w 45"/>
                <a:gd name="T51" fmla="*/ 16 h 62"/>
                <a:gd name="T52" fmla="*/ 38 w 45"/>
                <a:gd name="T53" fmla="*/ 17 h 62"/>
                <a:gd name="T54" fmla="*/ 45 w 45"/>
                <a:gd name="T55" fmla="*/ 17 h 62"/>
                <a:gd name="T56" fmla="*/ 45 w 45"/>
                <a:gd name="T57" fmla="*/ 0 h 62"/>
                <a:gd name="T58" fmla="*/ 41 w 45"/>
                <a:gd name="T59" fmla="*/ 0 h 62"/>
                <a:gd name="T60" fmla="*/ 21 w 45"/>
                <a:gd name="T6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62">
                  <a:moveTo>
                    <a:pt x="21" y="13"/>
                  </a:moveTo>
                  <a:lnTo>
                    <a:pt x="21" y="13"/>
                  </a:lnTo>
                  <a:lnTo>
                    <a:pt x="21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9" y="5"/>
                    <a:pt x="10" y="6"/>
                    <a:pt x="10" y="10"/>
                  </a:cubicBezTo>
                  <a:lnTo>
                    <a:pt x="10" y="16"/>
                  </a:lnTo>
                  <a:lnTo>
                    <a:pt x="10" y="47"/>
                  </a:lnTo>
                  <a:lnTo>
                    <a:pt x="10" y="53"/>
                  </a:lnTo>
                  <a:cubicBezTo>
                    <a:pt x="10" y="57"/>
                    <a:pt x="9" y="58"/>
                    <a:pt x="5" y="58"/>
                  </a:cubicBezTo>
                  <a:lnTo>
                    <a:pt x="1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58"/>
                  </a:lnTo>
                  <a:lnTo>
                    <a:pt x="31" y="58"/>
                  </a:lnTo>
                  <a:lnTo>
                    <a:pt x="27" y="58"/>
                  </a:lnTo>
                  <a:cubicBezTo>
                    <a:pt x="22" y="58"/>
                    <a:pt x="22" y="57"/>
                    <a:pt x="22" y="53"/>
                  </a:cubicBezTo>
                  <a:lnTo>
                    <a:pt x="21" y="47"/>
                  </a:lnTo>
                  <a:lnTo>
                    <a:pt x="21" y="18"/>
                  </a:lnTo>
                  <a:cubicBezTo>
                    <a:pt x="24" y="13"/>
                    <a:pt x="26" y="11"/>
                    <a:pt x="31" y="10"/>
                  </a:cubicBezTo>
                  <a:cubicBezTo>
                    <a:pt x="32" y="9"/>
                    <a:pt x="34" y="9"/>
                    <a:pt x="35" y="9"/>
                  </a:cubicBezTo>
                  <a:cubicBezTo>
                    <a:pt x="37" y="9"/>
                    <a:pt x="38" y="9"/>
                    <a:pt x="38" y="12"/>
                  </a:cubicBezTo>
                  <a:lnTo>
                    <a:pt x="38" y="16"/>
                  </a:lnTo>
                  <a:lnTo>
                    <a:pt x="38" y="17"/>
                  </a:lnTo>
                  <a:lnTo>
                    <a:pt x="45" y="17"/>
                  </a:lnTo>
                  <a:lnTo>
                    <a:pt x="45" y="0"/>
                  </a:lnTo>
                  <a:cubicBezTo>
                    <a:pt x="43" y="0"/>
                    <a:pt x="42" y="0"/>
                    <a:pt x="41" y="0"/>
                  </a:cubicBezTo>
                  <a:cubicBezTo>
                    <a:pt x="33" y="0"/>
                    <a:pt x="26" y="4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9" name="Freeform 200">
              <a:extLst>
                <a:ext uri="{FF2B5EF4-FFF2-40B4-BE49-F238E27FC236}">
                  <a16:creationId xmlns:a16="http://schemas.microsoft.com/office/drawing/2014/main" id="{D8BD6B57-A186-492F-A8F9-D382D36F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4157"/>
              <a:ext cx="56" cy="73"/>
            </a:xfrm>
            <a:custGeom>
              <a:avLst/>
              <a:gdLst>
                <a:gd name="T0" fmla="*/ 54 w 63"/>
                <a:gd name="T1" fmla="*/ 15 h 83"/>
                <a:gd name="T2" fmla="*/ 54 w 63"/>
                <a:gd name="T3" fmla="*/ 15 h 83"/>
                <a:gd name="T4" fmla="*/ 56 w 63"/>
                <a:gd name="T5" fmla="*/ 10 h 83"/>
                <a:gd name="T6" fmla="*/ 62 w 63"/>
                <a:gd name="T7" fmla="*/ 4 h 83"/>
                <a:gd name="T8" fmla="*/ 63 w 63"/>
                <a:gd name="T9" fmla="*/ 4 h 83"/>
                <a:gd name="T10" fmla="*/ 63 w 63"/>
                <a:gd name="T11" fmla="*/ 0 h 83"/>
                <a:gd name="T12" fmla="*/ 45 w 63"/>
                <a:gd name="T13" fmla="*/ 0 h 83"/>
                <a:gd name="T14" fmla="*/ 45 w 63"/>
                <a:gd name="T15" fmla="*/ 4 h 83"/>
                <a:gd name="T16" fmla="*/ 47 w 63"/>
                <a:gd name="T17" fmla="*/ 4 h 83"/>
                <a:gd name="T18" fmla="*/ 50 w 63"/>
                <a:gd name="T19" fmla="*/ 4 h 83"/>
                <a:gd name="T20" fmla="*/ 54 w 63"/>
                <a:gd name="T21" fmla="*/ 6 h 83"/>
                <a:gd name="T22" fmla="*/ 53 w 63"/>
                <a:gd name="T23" fmla="*/ 7 h 83"/>
                <a:gd name="T24" fmla="*/ 52 w 63"/>
                <a:gd name="T25" fmla="*/ 11 h 83"/>
                <a:gd name="T26" fmla="*/ 51 w 63"/>
                <a:gd name="T27" fmla="*/ 15 h 83"/>
                <a:gd name="T28" fmla="*/ 36 w 63"/>
                <a:gd name="T29" fmla="*/ 47 h 83"/>
                <a:gd name="T30" fmla="*/ 22 w 63"/>
                <a:gd name="T31" fmla="*/ 15 h 83"/>
                <a:gd name="T32" fmla="*/ 21 w 63"/>
                <a:gd name="T33" fmla="*/ 11 h 83"/>
                <a:gd name="T34" fmla="*/ 20 w 63"/>
                <a:gd name="T35" fmla="*/ 7 h 83"/>
                <a:gd name="T36" fmla="*/ 19 w 63"/>
                <a:gd name="T37" fmla="*/ 6 h 83"/>
                <a:gd name="T38" fmla="*/ 23 w 63"/>
                <a:gd name="T39" fmla="*/ 4 h 83"/>
                <a:gd name="T40" fmla="*/ 27 w 63"/>
                <a:gd name="T41" fmla="*/ 4 h 83"/>
                <a:gd name="T42" fmla="*/ 28 w 63"/>
                <a:gd name="T43" fmla="*/ 4 h 83"/>
                <a:gd name="T44" fmla="*/ 28 w 63"/>
                <a:gd name="T45" fmla="*/ 0 h 83"/>
                <a:gd name="T46" fmla="*/ 0 w 63"/>
                <a:gd name="T47" fmla="*/ 0 h 83"/>
                <a:gd name="T48" fmla="*/ 0 w 63"/>
                <a:gd name="T49" fmla="*/ 4 h 83"/>
                <a:gd name="T50" fmla="*/ 2 w 63"/>
                <a:gd name="T51" fmla="*/ 4 h 83"/>
                <a:gd name="T52" fmla="*/ 6 w 63"/>
                <a:gd name="T53" fmla="*/ 5 h 83"/>
                <a:gd name="T54" fmla="*/ 10 w 63"/>
                <a:gd name="T55" fmla="*/ 15 h 83"/>
                <a:gd name="T56" fmla="*/ 30 w 63"/>
                <a:gd name="T57" fmla="*/ 61 h 83"/>
                <a:gd name="T58" fmla="*/ 10 w 63"/>
                <a:gd name="T59" fmla="*/ 83 h 83"/>
                <a:gd name="T60" fmla="*/ 24 w 63"/>
                <a:gd name="T61" fmla="*/ 83 h 83"/>
                <a:gd name="T62" fmla="*/ 54 w 63"/>
                <a:gd name="T63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83">
                  <a:moveTo>
                    <a:pt x="54" y="15"/>
                  </a:moveTo>
                  <a:lnTo>
                    <a:pt x="54" y="15"/>
                  </a:lnTo>
                  <a:cubicBezTo>
                    <a:pt x="55" y="12"/>
                    <a:pt x="56" y="11"/>
                    <a:pt x="56" y="10"/>
                  </a:cubicBezTo>
                  <a:cubicBezTo>
                    <a:pt x="58" y="5"/>
                    <a:pt x="60" y="4"/>
                    <a:pt x="62" y="4"/>
                  </a:cubicBezTo>
                  <a:lnTo>
                    <a:pt x="63" y="4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45" y="4"/>
                  </a:lnTo>
                  <a:lnTo>
                    <a:pt x="47" y="4"/>
                  </a:lnTo>
                  <a:lnTo>
                    <a:pt x="50" y="4"/>
                  </a:lnTo>
                  <a:cubicBezTo>
                    <a:pt x="53" y="4"/>
                    <a:pt x="54" y="4"/>
                    <a:pt x="54" y="6"/>
                  </a:cubicBezTo>
                  <a:cubicBezTo>
                    <a:pt x="54" y="6"/>
                    <a:pt x="54" y="7"/>
                    <a:pt x="53" y="7"/>
                  </a:cubicBezTo>
                  <a:lnTo>
                    <a:pt x="52" y="11"/>
                  </a:lnTo>
                  <a:lnTo>
                    <a:pt x="51" y="15"/>
                  </a:lnTo>
                  <a:lnTo>
                    <a:pt x="36" y="47"/>
                  </a:lnTo>
                  <a:lnTo>
                    <a:pt x="22" y="15"/>
                  </a:lnTo>
                  <a:cubicBezTo>
                    <a:pt x="22" y="14"/>
                    <a:pt x="22" y="12"/>
                    <a:pt x="21" y="11"/>
                  </a:cubicBezTo>
                  <a:cubicBezTo>
                    <a:pt x="20" y="9"/>
                    <a:pt x="20" y="8"/>
                    <a:pt x="20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4"/>
                    <a:pt x="21" y="4"/>
                    <a:pt x="23" y="4"/>
                  </a:cubicBezTo>
                  <a:lnTo>
                    <a:pt x="27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cubicBezTo>
                    <a:pt x="4" y="4"/>
                    <a:pt x="5" y="5"/>
                    <a:pt x="6" y="5"/>
                  </a:cubicBezTo>
                  <a:cubicBezTo>
                    <a:pt x="7" y="7"/>
                    <a:pt x="8" y="9"/>
                    <a:pt x="10" y="15"/>
                  </a:cubicBezTo>
                  <a:lnTo>
                    <a:pt x="30" y="61"/>
                  </a:lnTo>
                  <a:lnTo>
                    <a:pt x="10" y="83"/>
                  </a:lnTo>
                  <a:lnTo>
                    <a:pt x="24" y="83"/>
                  </a:lnTo>
                  <a:lnTo>
                    <a:pt x="54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60" name="Freeform 201">
              <a:extLst>
                <a:ext uri="{FF2B5EF4-FFF2-40B4-BE49-F238E27FC236}">
                  <a16:creationId xmlns:a16="http://schemas.microsoft.com/office/drawing/2014/main" id="{9EFDEC1E-DFE2-4605-84AC-1CE025D4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156"/>
              <a:ext cx="37" cy="56"/>
            </a:xfrm>
            <a:custGeom>
              <a:avLst/>
              <a:gdLst>
                <a:gd name="T0" fmla="*/ 17 w 43"/>
                <a:gd name="T1" fmla="*/ 35 h 63"/>
                <a:gd name="T2" fmla="*/ 17 w 43"/>
                <a:gd name="T3" fmla="*/ 35 h 63"/>
                <a:gd name="T4" fmla="*/ 23 w 43"/>
                <a:gd name="T5" fmla="*/ 38 h 63"/>
                <a:gd name="T6" fmla="*/ 32 w 43"/>
                <a:gd name="T7" fmla="*/ 49 h 63"/>
                <a:gd name="T8" fmla="*/ 21 w 43"/>
                <a:gd name="T9" fmla="*/ 60 h 63"/>
                <a:gd name="T10" fmla="*/ 9 w 43"/>
                <a:gd name="T11" fmla="*/ 56 h 63"/>
                <a:gd name="T12" fmla="*/ 6 w 43"/>
                <a:gd name="T13" fmla="*/ 50 h 63"/>
                <a:gd name="T14" fmla="*/ 6 w 43"/>
                <a:gd name="T15" fmla="*/ 44 h 63"/>
                <a:gd name="T16" fmla="*/ 6 w 43"/>
                <a:gd name="T17" fmla="*/ 43 h 63"/>
                <a:gd name="T18" fmla="*/ 0 w 43"/>
                <a:gd name="T19" fmla="*/ 43 h 63"/>
                <a:gd name="T20" fmla="*/ 0 w 43"/>
                <a:gd name="T21" fmla="*/ 59 h 63"/>
                <a:gd name="T22" fmla="*/ 11 w 43"/>
                <a:gd name="T23" fmla="*/ 62 h 63"/>
                <a:gd name="T24" fmla="*/ 21 w 43"/>
                <a:gd name="T25" fmla="*/ 63 h 63"/>
                <a:gd name="T26" fmla="*/ 43 w 43"/>
                <a:gd name="T27" fmla="*/ 45 h 63"/>
                <a:gd name="T28" fmla="*/ 37 w 43"/>
                <a:gd name="T29" fmla="*/ 33 h 63"/>
                <a:gd name="T30" fmla="*/ 28 w 43"/>
                <a:gd name="T31" fmla="*/ 28 h 63"/>
                <a:gd name="T32" fmla="*/ 23 w 43"/>
                <a:gd name="T33" fmla="*/ 26 h 63"/>
                <a:gd name="T34" fmla="*/ 10 w 43"/>
                <a:gd name="T35" fmla="*/ 14 h 63"/>
                <a:gd name="T36" fmla="*/ 21 w 43"/>
                <a:gd name="T37" fmla="*/ 3 h 63"/>
                <a:gd name="T38" fmla="*/ 29 w 43"/>
                <a:gd name="T39" fmla="*/ 5 h 63"/>
                <a:gd name="T40" fmla="*/ 32 w 43"/>
                <a:gd name="T41" fmla="*/ 12 h 63"/>
                <a:gd name="T42" fmla="*/ 33 w 43"/>
                <a:gd name="T43" fmla="*/ 17 h 63"/>
                <a:gd name="T44" fmla="*/ 33 w 43"/>
                <a:gd name="T45" fmla="*/ 18 h 63"/>
                <a:gd name="T46" fmla="*/ 39 w 43"/>
                <a:gd name="T47" fmla="*/ 18 h 63"/>
                <a:gd name="T48" fmla="*/ 39 w 43"/>
                <a:gd name="T49" fmla="*/ 3 h 63"/>
                <a:gd name="T50" fmla="*/ 21 w 43"/>
                <a:gd name="T51" fmla="*/ 0 h 63"/>
                <a:gd name="T52" fmla="*/ 0 w 43"/>
                <a:gd name="T53" fmla="*/ 17 h 63"/>
                <a:gd name="T54" fmla="*/ 7 w 43"/>
                <a:gd name="T55" fmla="*/ 30 h 63"/>
                <a:gd name="T56" fmla="*/ 17 w 43"/>
                <a:gd name="T5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63">
                  <a:moveTo>
                    <a:pt x="17" y="35"/>
                  </a:moveTo>
                  <a:lnTo>
                    <a:pt x="17" y="35"/>
                  </a:lnTo>
                  <a:lnTo>
                    <a:pt x="23" y="38"/>
                  </a:lnTo>
                  <a:cubicBezTo>
                    <a:pt x="30" y="40"/>
                    <a:pt x="32" y="43"/>
                    <a:pt x="32" y="49"/>
                  </a:cubicBezTo>
                  <a:cubicBezTo>
                    <a:pt x="32" y="55"/>
                    <a:pt x="28" y="60"/>
                    <a:pt x="21" y="60"/>
                  </a:cubicBezTo>
                  <a:cubicBezTo>
                    <a:pt x="17" y="60"/>
                    <a:pt x="12" y="58"/>
                    <a:pt x="9" y="56"/>
                  </a:cubicBezTo>
                  <a:cubicBezTo>
                    <a:pt x="7" y="55"/>
                    <a:pt x="6" y="53"/>
                    <a:pt x="6" y="50"/>
                  </a:cubicBezTo>
                  <a:lnTo>
                    <a:pt x="6" y="44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0" y="59"/>
                  </a:lnTo>
                  <a:cubicBezTo>
                    <a:pt x="4" y="61"/>
                    <a:pt x="6" y="61"/>
                    <a:pt x="11" y="62"/>
                  </a:cubicBezTo>
                  <a:cubicBezTo>
                    <a:pt x="15" y="63"/>
                    <a:pt x="18" y="63"/>
                    <a:pt x="21" y="63"/>
                  </a:cubicBezTo>
                  <a:cubicBezTo>
                    <a:pt x="34" y="63"/>
                    <a:pt x="43" y="55"/>
                    <a:pt x="43" y="45"/>
                  </a:cubicBezTo>
                  <a:cubicBezTo>
                    <a:pt x="43" y="40"/>
                    <a:pt x="41" y="35"/>
                    <a:pt x="37" y="33"/>
                  </a:cubicBezTo>
                  <a:cubicBezTo>
                    <a:pt x="35" y="31"/>
                    <a:pt x="32" y="30"/>
                    <a:pt x="28" y="28"/>
                  </a:cubicBezTo>
                  <a:lnTo>
                    <a:pt x="23" y="26"/>
                  </a:lnTo>
                  <a:cubicBezTo>
                    <a:pt x="13" y="22"/>
                    <a:pt x="10" y="19"/>
                    <a:pt x="10" y="14"/>
                  </a:cubicBezTo>
                  <a:cubicBezTo>
                    <a:pt x="10" y="8"/>
                    <a:pt x="15" y="3"/>
                    <a:pt x="21" y="3"/>
                  </a:cubicBezTo>
                  <a:cubicBezTo>
                    <a:pt x="24" y="3"/>
                    <a:pt x="27" y="4"/>
                    <a:pt x="29" y="5"/>
                  </a:cubicBezTo>
                  <a:cubicBezTo>
                    <a:pt x="31" y="7"/>
                    <a:pt x="32" y="8"/>
                    <a:pt x="32" y="12"/>
                  </a:cubicBezTo>
                  <a:lnTo>
                    <a:pt x="33" y="17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39" y="3"/>
                  </a:lnTo>
                  <a:cubicBezTo>
                    <a:pt x="32" y="1"/>
                    <a:pt x="27" y="0"/>
                    <a:pt x="21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2"/>
                    <a:pt x="3" y="27"/>
                    <a:pt x="7" y="30"/>
                  </a:cubicBezTo>
                  <a:cubicBezTo>
                    <a:pt x="10" y="32"/>
                    <a:pt x="13" y="34"/>
                    <a:pt x="17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61" name="Freeform 202">
              <a:extLst>
                <a:ext uri="{FF2B5EF4-FFF2-40B4-BE49-F238E27FC236}">
                  <a16:creationId xmlns:a16="http://schemas.microsoft.com/office/drawing/2014/main" id="{6C6E0453-6BC2-4BCD-BBC2-22968A4B0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7" y="4156"/>
              <a:ext cx="43" cy="56"/>
            </a:xfrm>
            <a:custGeom>
              <a:avLst/>
              <a:gdLst>
                <a:gd name="T0" fmla="*/ 49 w 49"/>
                <a:gd name="T1" fmla="*/ 29 h 63"/>
                <a:gd name="T2" fmla="*/ 49 w 49"/>
                <a:gd name="T3" fmla="*/ 29 h 63"/>
                <a:gd name="T4" fmla="*/ 49 w 49"/>
                <a:gd name="T5" fmla="*/ 28 h 63"/>
                <a:gd name="T6" fmla="*/ 44 w 49"/>
                <a:gd name="T7" fmla="*/ 8 h 63"/>
                <a:gd name="T8" fmla="*/ 27 w 49"/>
                <a:gd name="T9" fmla="*/ 0 h 63"/>
                <a:gd name="T10" fmla="*/ 0 w 49"/>
                <a:gd name="T11" fmla="*/ 31 h 63"/>
                <a:gd name="T12" fmla="*/ 30 w 49"/>
                <a:gd name="T13" fmla="*/ 63 h 63"/>
                <a:gd name="T14" fmla="*/ 45 w 49"/>
                <a:gd name="T15" fmla="*/ 61 h 63"/>
                <a:gd name="T16" fmla="*/ 49 w 49"/>
                <a:gd name="T17" fmla="*/ 59 h 63"/>
                <a:gd name="T18" fmla="*/ 49 w 49"/>
                <a:gd name="T19" fmla="*/ 53 h 63"/>
                <a:gd name="T20" fmla="*/ 32 w 49"/>
                <a:gd name="T21" fmla="*/ 57 h 63"/>
                <a:gd name="T22" fmla="*/ 14 w 49"/>
                <a:gd name="T23" fmla="*/ 43 h 63"/>
                <a:gd name="T24" fmla="*/ 12 w 49"/>
                <a:gd name="T25" fmla="*/ 30 h 63"/>
                <a:gd name="T26" fmla="*/ 12 w 49"/>
                <a:gd name="T27" fmla="*/ 29 h 63"/>
                <a:gd name="T28" fmla="*/ 49 w 49"/>
                <a:gd name="T29" fmla="*/ 29 h 63"/>
                <a:gd name="T30" fmla="*/ 38 w 49"/>
                <a:gd name="T31" fmla="*/ 23 h 63"/>
                <a:gd name="T32" fmla="*/ 38 w 49"/>
                <a:gd name="T33" fmla="*/ 23 h 63"/>
                <a:gd name="T34" fmla="*/ 38 w 49"/>
                <a:gd name="T35" fmla="*/ 26 h 63"/>
                <a:gd name="T36" fmla="*/ 13 w 49"/>
                <a:gd name="T37" fmla="*/ 26 h 63"/>
                <a:gd name="T38" fmla="*/ 26 w 49"/>
                <a:gd name="T39" fmla="*/ 3 h 63"/>
                <a:gd name="T40" fmla="*/ 35 w 49"/>
                <a:gd name="T41" fmla="*/ 9 h 63"/>
                <a:gd name="T42" fmla="*/ 38 w 49"/>
                <a:gd name="T43" fmla="*/ 22 h 63"/>
                <a:gd name="T44" fmla="*/ 38 w 49"/>
                <a:gd name="T45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63">
                  <a:moveTo>
                    <a:pt x="49" y="29"/>
                  </a:moveTo>
                  <a:lnTo>
                    <a:pt x="49" y="29"/>
                  </a:lnTo>
                  <a:lnTo>
                    <a:pt x="49" y="28"/>
                  </a:lnTo>
                  <a:cubicBezTo>
                    <a:pt x="49" y="19"/>
                    <a:pt x="48" y="13"/>
                    <a:pt x="44" y="8"/>
                  </a:cubicBezTo>
                  <a:cubicBezTo>
                    <a:pt x="40" y="3"/>
                    <a:pt x="34" y="0"/>
                    <a:pt x="27" y="0"/>
                  </a:cubicBezTo>
                  <a:cubicBezTo>
                    <a:pt x="11" y="0"/>
                    <a:pt x="0" y="13"/>
                    <a:pt x="0" y="31"/>
                  </a:cubicBezTo>
                  <a:cubicBezTo>
                    <a:pt x="0" y="50"/>
                    <a:pt x="12" y="63"/>
                    <a:pt x="30" y="63"/>
                  </a:cubicBezTo>
                  <a:cubicBezTo>
                    <a:pt x="35" y="63"/>
                    <a:pt x="40" y="62"/>
                    <a:pt x="45" y="61"/>
                  </a:cubicBezTo>
                  <a:cubicBezTo>
                    <a:pt x="46" y="60"/>
                    <a:pt x="47" y="60"/>
                    <a:pt x="49" y="59"/>
                  </a:cubicBezTo>
                  <a:lnTo>
                    <a:pt x="49" y="53"/>
                  </a:lnTo>
                  <a:cubicBezTo>
                    <a:pt x="45" y="56"/>
                    <a:pt x="38" y="57"/>
                    <a:pt x="32" y="57"/>
                  </a:cubicBezTo>
                  <a:cubicBezTo>
                    <a:pt x="23" y="57"/>
                    <a:pt x="16" y="52"/>
                    <a:pt x="14" y="43"/>
                  </a:cubicBezTo>
                  <a:cubicBezTo>
                    <a:pt x="13" y="39"/>
                    <a:pt x="12" y="36"/>
                    <a:pt x="12" y="30"/>
                  </a:cubicBezTo>
                  <a:lnTo>
                    <a:pt x="12" y="29"/>
                  </a:lnTo>
                  <a:lnTo>
                    <a:pt x="49" y="29"/>
                  </a:lnTo>
                  <a:close/>
                  <a:moveTo>
                    <a:pt x="38" y="23"/>
                  </a:moveTo>
                  <a:lnTo>
                    <a:pt x="38" y="23"/>
                  </a:lnTo>
                  <a:lnTo>
                    <a:pt x="38" y="26"/>
                  </a:lnTo>
                  <a:lnTo>
                    <a:pt x="13" y="26"/>
                  </a:lnTo>
                  <a:cubicBezTo>
                    <a:pt x="13" y="12"/>
                    <a:pt x="18" y="3"/>
                    <a:pt x="26" y="3"/>
                  </a:cubicBezTo>
                  <a:cubicBezTo>
                    <a:pt x="30" y="3"/>
                    <a:pt x="34" y="6"/>
                    <a:pt x="35" y="9"/>
                  </a:cubicBezTo>
                  <a:cubicBezTo>
                    <a:pt x="37" y="12"/>
                    <a:pt x="38" y="15"/>
                    <a:pt x="38" y="22"/>
                  </a:cubicBezTo>
                  <a:lnTo>
                    <a:pt x="38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62" name="Freeform 203">
              <a:extLst>
                <a:ext uri="{FF2B5EF4-FFF2-40B4-BE49-F238E27FC236}">
                  <a16:creationId xmlns:a16="http://schemas.microsoft.com/office/drawing/2014/main" id="{54704CD4-DA62-4FA5-8A4E-9BA4626A6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1" y="4133"/>
              <a:ext cx="57" cy="79"/>
            </a:xfrm>
            <a:custGeom>
              <a:avLst/>
              <a:gdLst>
                <a:gd name="T0" fmla="*/ 43 w 64"/>
                <a:gd name="T1" fmla="*/ 76 h 89"/>
                <a:gd name="T2" fmla="*/ 43 w 64"/>
                <a:gd name="T3" fmla="*/ 76 h 89"/>
                <a:gd name="T4" fmla="*/ 43 w 64"/>
                <a:gd name="T5" fmla="*/ 88 h 89"/>
                <a:gd name="T6" fmla="*/ 64 w 64"/>
                <a:gd name="T7" fmla="*/ 88 h 89"/>
                <a:gd name="T8" fmla="*/ 64 w 64"/>
                <a:gd name="T9" fmla="*/ 84 h 89"/>
                <a:gd name="T10" fmla="*/ 63 w 64"/>
                <a:gd name="T11" fmla="*/ 84 h 89"/>
                <a:gd name="T12" fmla="*/ 60 w 64"/>
                <a:gd name="T13" fmla="*/ 84 h 89"/>
                <a:gd name="T14" fmla="*/ 55 w 64"/>
                <a:gd name="T15" fmla="*/ 79 h 89"/>
                <a:gd name="T16" fmla="*/ 54 w 64"/>
                <a:gd name="T17" fmla="*/ 73 h 89"/>
                <a:gd name="T18" fmla="*/ 54 w 64"/>
                <a:gd name="T19" fmla="*/ 0 h 89"/>
                <a:gd name="T20" fmla="*/ 33 w 64"/>
                <a:gd name="T21" fmla="*/ 0 h 89"/>
                <a:gd name="T22" fmla="*/ 33 w 64"/>
                <a:gd name="T23" fmla="*/ 3 h 89"/>
                <a:gd name="T24" fmla="*/ 34 w 64"/>
                <a:gd name="T25" fmla="*/ 3 h 89"/>
                <a:gd name="T26" fmla="*/ 38 w 64"/>
                <a:gd name="T27" fmla="*/ 4 h 89"/>
                <a:gd name="T28" fmla="*/ 43 w 64"/>
                <a:gd name="T29" fmla="*/ 9 h 89"/>
                <a:gd name="T30" fmla="*/ 43 w 64"/>
                <a:gd name="T31" fmla="*/ 14 h 89"/>
                <a:gd name="T32" fmla="*/ 43 w 64"/>
                <a:gd name="T33" fmla="*/ 34 h 89"/>
                <a:gd name="T34" fmla="*/ 25 w 64"/>
                <a:gd name="T35" fmla="*/ 26 h 89"/>
                <a:gd name="T36" fmla="*/ 0 w 64"/>
                <a:gd name="T37" fmla="*/ 59 h 89"/>
                <a:gd name="T38" fmla="*/ 22 w 64"/>
                <a:gd name="T39" fmla="*/ 89 h 89"/>
                <a:gd name="T40" fmla="*/ 43 w 64"/>
                <a:gd name="T41" fmla="*/ 76 h 89"/>
                <a:gd name="T42" fmla="*/ 43 w 64"/>
                <a:gd name="T43" fmla="*/ 38 h 89"/>
                <a:gd name="T44" fmla="*/ 43 w 64"/>
                <a:gd name="T45" fmla="*/ 38 h 89"/>
                <a:gd name="T46" fmla="*/ 43 w 64"/>
                <a:gd name="T47" fmla="*/ 73 h 89"/>
                <a:gd name="T48" fmla="*/ 26 w 64"/>
                <a:gd name="T49" fmla="*/ 82 h 89"/>
                <a:gd name="T50" fmla="*/ 12 w 64"/>
                <a:gd name="T51" fmla="*/ 68 h 89"/>
                <a:gd name="T52" fmla="*/ 11 w 64"/>
                <a:gd name="T53" fmla="*/ 56 h 89"/>
                <a:gd name="T54" fmla="*/ 27 w 64"/>
                <a:gd name="T55" fmla="*/ 32 h 89"/>
                <a:gd name="T56" fmla="*/ 43 w 64"/>
                <a:gd name="T57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89">
                  <a:moveTo>
                    <a:pt x="43" y="76"/>
                  </a:moveTo>
                  <a:lnTo>
                    <a:pt x="43" y="76"/>
                  </a:lnTo>
                  <a:lnTo>
                    <a:pt x="43" y="88"/>
                  </a:lnTo>
                  <a:lnTo>
                    <a:pt x="64" y="88"/>
                  </a:lnTo>
                  <a:lnTo>
                    <a:pt x="64" y="84"/>
                  </a:lnTo>
                  <a:lnTo>
                    <a:pt x="63" y="84"/>
                  </a:lnTo>
                  <a:lnTo>
                    <a:pt x="60" y="84"/>
                  </a:lnTo>
                  <a:cubicBezTo>
                    <a:pt x="55" y="84"/>
                    <a:pt x="55" y="83"/>
                    <a:pt x="55" y="79"/>
                  </a:cubicBezTo>
                  <a:lnTo>
                    <a:pt x="54" y="73"/>
                  </a:lnTo>
                  <a:lnTo>
                    <a:pt x="54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8" y="4"/>
                  </a:lnTo>
                  <a:cubicBezTo>
                    <a:pt x="42" y="4"/>
                    <a:pt x="43" y="4"/>
                    <a:pt x="43" y="9"/>
                  </a:cubicBezTo>
                  <a:lnTo>
                    <a:pt x="43" y="14"/>
                  </a:lnTo>
                  <a:lnTo>
                    <a:pt x="43" y="34"/>
                  </a:lnTo>
                  <a:cubicBezTo>
                    <a:pt x="38" y="29"/>
                    <a:pt x="32" y="26"/>
                    <a:pt x="25" y="26"/>
                  </a:cubicBezTo>
                  <a:cubicBezTo>
                    <a:pt x="10" y="26"/>
                    <a:pt x="0" y="39"/>
                    <a:pt x="0" y="59"/>
                  </a:cubicBezTo>
                  <a:cubicBezTo>
                    <a:pt x="0" y="77"/>
                    <a:pt x="8" y="89"/>
                    <a:pt x="22" y="89"/>
                  </a:cubicBezTo>
                  <a:cubicBezTo>
                    <a:pt x="30" y="89"/>
                    <a:pt x="38" y="85"/>
                    <a:pt x="43" y="76"/>
                  </a:cubicBezTo>
                  <a:close/>
                  <a:moveTo>
                    <a:pt x="43" y="38"/>
                  </a:moveTo>
                  <a:lnTo>
                    <a:pt x="43" y="38"/>
                  </a:lnTo>
                  <a:lnTo>
                    <a:pt x="43" y="73"/>
                  </a:lnTo>
                  <a:cubicBezTo>
                    <a:pt x="39" y="78"/>
                    <a:pt x="32" y="82"/>
                    <a:pt x="26" y="82"/>
                  </a:cubicBezTo>
                  <a:cubicBezTo>
                    <a:pt x="18" y="82"/>
                    <a:pt x="14" y="78"/>
                    <a:pt x="12" y="68"/>
                  </a:cubicBezTo>
                  <a:cubicBezTo>
                    <a:pt x="12" y="64"/>
                    <a:pt x="11" y="60"/>
                    <a:pt x="11" y="56"/>
                  </a:cubicBezTo>
                  <a:cubicBezTo>
                    <a:pt x="11" y="41"/>
                    <a:pt x="17" y="32"/>
                    <a:pt x="27" y="32"/>
                  </a:cubicBezTo>
                  <a:cubicBezTo>
                    <a:pt x="32" y="32"/>
                    <a:pt x="37" y="34"/>
                    <a:pt x="43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63" name="Freeform 204">
              <a:extLst>
                <a:ext uri="{FF2B5EF4-FFF2-40B4-BE49-F238E27FC236}">
                  <a16:creationId xmlns:a16="http://schemas.microsoft.com/office/drawing/2014/main" id="{9DAFAC4B-3079-45DB-9DE3-DF212E811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" y="4156"/>
              <a:ext cx="47" cy="56"/>
            </a:xfrm>
            <a:custGeom>
              <a:avLst/>
              <a:gdLst>
                <a:gd name="T0" fmla="*/ 37 w 54"/>
                <a:gd name="T1" fmla="*/ 53 h 63"/>
                <a:gd name="T2" fmla="*/ 37 w 54"/>
                <a:gd name="T3" fmla="*/ 53 h 63"/>
                <a:gd name="T4" fmla="*/ 47 w 54"/>
                <a:gd name="T5" fmla="*/ 63 h 63"/>
                <a:gd name="T6" fmla="*/ 54 w 54"/>
                <a:gd name="T7" fmla="*/ 62 h 63"/>
                <a:gd name="T8" fmla="*/ 54 w 54"/>
                <a:gd name="T9" fmla="*/ 58 h 63"/>
                <a:gd name="T10" fmla="*/ 51 w 54"/>
                <a:gd name="T11" fmla="*/ 58 h 63"/>
                <a:gd name="T12" fmla="*/ 45 w 54"/>
                <a:gd name="T13" fmla="*/ 45 h 63"/>
                <a:gd name="T14" fmla="*/ 45 w 54"/>
                <a:gd name="T15" fmla="*/ 18 h 63"/>
                <a:gd name="T16" fmla="*/ 41 w 54"/>
                <a:gd name="T17" fmla="*/ 5 h 63"/>
                <a:gd name="T18" fmla="*/ 25 w 54"/>
                <a:gd name="T19" fmla="*/ 0 h 63"/>
                <a:gd name="T20" fmla="*/ 7 w 54"/>
                <a:gd name="T21" fmla="*/ 4 h 63"/>
                <a:gd name="T22" fmla="*/ 4 w 54"/>
                <a:gd name="T23" fmla="*/ 5 h 63"/>
                <a:gd name="T24" fmla="*/ 4 w 54"/>
                <a:gd name="T25" fmla="*/ 16 h 63"/>
                <a:gd name="T26" fmla="*/ 12 w 54"/>
                <a:gd name="T27" fmla="*/ 16 h 63"/>
                <a:gd name="T28" fmla="*/ 12 w 54"/>
                <a:gd name="T29" fmla="*/ 15 h 63"/>
                <a:gd name="T30" fmla="*/ 16 w 54"/>
                <a:gd name="T31" fmla="*/ 6 h 63"/>
                <a:gd name="T32" fmla="*/ 24 w 54"/>
                <a:gd name="T33" fmla="*/ 4 h 63"/>
                <a:gd name="T34" fmla="*/ 35 w 54"/>
                <a:gd name="T35" fmla="*/ 19 h 63"/>
                <a:gd name="T36" fmla="*/ 35 w 54"/>
                <a:gd name="T37" fmla="*/ 26 h 63"/>
                <a:gd name="T38" fmla="*/ 32 w 54"/>
                <a:gd name="T39" fmla="*/ 26 h 63"/>
                <a:gd name="T40" fmla="*/ 8 w 54"/>
                <a:gd name="T41" fmla="*/ 31 h 63"/>
                <a:gd name="T42" fmla="*/ 0 w 54"/>
                <a:gd name="T43" fmla="*/ 46 h 63"/>
                <a:gd name="T44" fmla="*/ 18 w 54"/>
                <a:gd name="T45" fmla="*/ 63 h 63"/>
                <a:gd name="T46" fmla="*/ 34 w 54"/>
                <a:gd name="T47" fmla="*/ 56 h 63"/>
                <a:gd name="T48" fmla="*/ 37 w 54"/>
                <a:gd name="T49" fmla="*/ 53 h 63"/>
                <a:gd name="T50" fmla="*/ 35 w 54"/>
                <a:gd name="T51" fmla="*/ 52 h 63"/>
                <a:gd name="T52" fmla="*/ 35 w 54"/>
                <a:gd name="T53" fmla="*/ 52 h 63"/>
                <a:gd name="T54" fmla="*/ 23 w 54"/>
                <a:gd name="T55" fmla="*/ 57 h 63"/>
                <a:gd name="T56" fmla="*/ 11 w 54"/>
                <a:gd name="T57" fmla="*/ 44 h 63"/>
                <a:gd name="T58" fmla="*/ 32 w 54"/>
                <a:gd name="T59" fmla="*/ 29 h 63"/>
                <a:gd name="T60" fmla="*/ 35 w 54"/>
                <a:gd name="T61" fmla="*/ 29 h 63"/>
                <a:gd name="T62" fmla="*/ 35 w 54"/>
                <a:gd name="T63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3">
                  <a:moveTo>
                    <a:pt x="37" y="53"/>
                  </a:moveTo>
                  <a:lnTo>
                    <a:pt x="37" y="53"/>
                  </a:lnTo>
                  <a:cubicBezTo>
                    <a:pt x="39" y="60"/>
                    <a:pt x="41" y="63"/>
                    <a:pt x="47" y="63"/>
                  </a:cubicBezTo>
                  <a:cubicBezTo>
                    <a:pt x="50" y="63"/>
                    <a:pt x="51" y="63"/>
                    <a:pt x="54" y="62"/>
                  </a:cubicBezTo>
                  <a:lnTo>
                    <a:pt x="54" y="58"/>
                  </a:lnTo>
                  <a:cubicBezTo>
                    <a:pt x="53" y="58"/>
                    <a:pt x="52" y="58"/>
                    <a:pt x="51" y="58"/>
                  </a:cubicBezTo>
                  <a:cubicBezTo>
                    <a:pt x="47" y="58"/>
                    <a:pt x="45" y="55"/>
                    <a:pt x="45" y="45"/>
                  </a:cubicBezTo>
                  <a:lnTo>
                    <a:pt x="45" y="18"/>
                  </a:lnTo>
                  <a:cubicBezTo>
                    <a:pt x="45" y="11"/>
                    <a:pt x="44" y="8"/>
                    <a:pt x="41" y="5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20" y="0"/>
                    <a:pt x="13" y="1"/>
                    <a:pt x="7" y="4"/>
                  </a:cubicBezTo>
                  <a:cubicBezTo>
                    <a:pt x="7" y="4"/>
                    <a:pt x="6" y="4"/>
                    <a:pt x="4" y="5"/>
                  </a:cubicBezTo>
                  <a:lnTo>
                    <a:pt x="4" y="16"/>
                  </a:lnTo>
                  <a:lnTo>
                    <a:pt x="12" y="16"/>
                  </a:lnTo>
                  <a:lnTo>
                    <a:pt x="12" y="15"/>
                  </a:lnTo>
                  <a:cubicBezTo>
                    <a:pt x="12" y="10"/>
                    <a:pt x="13" y="8"/>
                    <a:pt x="16" y="6"/>
                  </a:cubicBezTo>
                  <a:cubicBezTo>
                    <a:pt x="18" y="5"/>
                    <a:pt x="21" y="4"/>
                    <a:pt x="24" y="4"/>
                  </a:cubicBezTo>
                  <a:cubicBezTo>
                    <a:pt x="31" y="4"/>
                    <a:pt x="35" y="9"/>
                    <a:pt x="35" y="19"/>
                  </a:cubicBezTo>
                  <a:lnTo>
                    <a:pt x="35" y="26"/>
                  </a:lnTo>
                  <a:lnTo>
                    <a:pt x="32" y="26"/>
                  </a:lnTo>
                  <a:cubicBezTo>
                    <a:pt x="19" y="26"/>
                    <a:pt x="14" y="27"/>
                    <a:pt x="8" y="31"/>
                  </a:cubicBezTo>
                  <a:cubicBezTo>
                    <a:pt x="3" y="34"/>
                    <a:pt x="0" y="40"/>
                    <a:pt x="0" y="46"/>
                  </a:cubicBezTo>
                  <a:cubicBezTo>
                    <a:pt x="0" y="56"/>
                    <a:pt x="7" y="63"/>
                    <a:pt x="18" y="63"/>
                  </a:cubicBezTo>
                  <a:cubicBezTo>
                    <a:pt x="24" y="63"/>
                    <a:pt x="29" y="61"/>
                    <a:pt x="34" y="56"/>
                  </a:cubicBezTo>
                  <a:cubicBezTo>
                    <a:pt x="35" y="55"/>
                    <a:pt x="36" y="54"/>
                    <a:pt x="37" y="53"/>
                  </a:cubicBezTo>
                  <a:close/>
                  <a:moveTo>
                    <a:pt x="35" y="52"/>
                  </a:moveTo>
                  <a:lnTo>
                    <a:pt x="35" y="52"/>
                  </a:lnTo>
                  <a:cubicBezTo>
                    <a:pt x="30" y="55"/>
                    <a:pt x="27" y="57"/>
                    <a:pt x="23" y="57"/>
                  </a:cubicBezTo>
                  <a:cubicBezTo>
                    <a:pt x="16" y="57"/>
                    <a:pt x="11" y="51"/>
                    <a:pt x="11" y="44"/>
                  </a:cubicBezTo>
                  <a:cubicBezTo>
                    <a:pt x="11" y="35"/>
                    <a:pt x="19" y="29"/>
                    <a:pt x="32" y="29"/>
                  </a:cubicBezTo>
                  <a:lnTo>
                    <a:pt x="35" y="29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07">
            <a:extLst>
              <a:ext uri="{FF2B5EF4-FFF2-40B4-BE49-F238E27FC236}">
                <a16:creationId xmlns:a16="http://schemas.microsoft.com/office/drawing/2014/main" id="{9212FBBE-D026-4061-8EA8-7FE025DC6E2C}"/>
              </a:ext>
            </a:extLst>
          </p:cNvPr>
          <p:cNvGrpSpPr>
            <a:grpSpLocks/>
          </p:cNvGrpSpPr>
          <p:nvPr/>
        </p:nvGrpSpPr>
        <p:grpSpPr bwMode="auto">
          <a:xfrm>
            <a:off x="-484617" y="7840971"/>
            <a:ext cx="6862762" cy="1992313"/>
            <a:chOff x="-243" y="5185"/>
            <a:chExt cx="4323" cy="1255"/>
          </a:xfrm>
        </p:grpSpPr>
        <p:sp>
          <p:nvSpPr>
            <p:cNvPr id="123164" name="Freeform 407">
              <a:extLst>
                <a:ext uri="{FF2B5EF4-FFF2-40B4-BE49-F238E27FC236}">
                  <a16:creationId xmlns:a16="http://schemas.microsoft.com/office/drawing/2014/main" id="{B07E90A0-5E2B-48A5-B7FE-A711B95C3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5257"/>
              <a:ext cx="13" cy="13"/>
            </a:xfrm>
            <a:custGeom>
              <a:avLst/>
              <a:gdLst>
                <a:gd name="T0" fmla="*/ 15 w 15"/>
                <a:gd name="T1" fmla="*/ 0 h 15"/>
                <a:gd name="T2" fmla="*/ 15 w 15"/>
                <a:gd name="T3" fmla="*/ 0 h 15"/>
                <a:gd name="T4" fmla="*/ 0 w 15"/>
                <a:gd name="T5" fmla="*/ 0 h 15"/>
                <a:gd name="T6" fmla="*/ 0 w 15"/>
                <a:gd name="T7" fmla="*/ 15 h 15"/>
                <a:gd name="T8" fmla="*/ 15 w 15"/>
                <a:gd name="T9" fmla="*/ 15 h 15"/>
                <a:gd name="T10" fmla="*/ 15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5" name="Freeform 408">
              <a:extLst>
                <a:ext uri="{FF2B5EF4-FFF2-40B4-BE49-F238E27FC236}">
                  <a16:creationId xmlns:a16="http://schemas.microsoft.com/office/drawing/2014/main" id="{79017F08-8D01-4909-A256-6118B13D5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5257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7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4" y="30"/>
                    <a:pt x="3" y="31"/>
                    <a:pt x="0" y="31"/>
                  </a:cubicBezTo>
                  <a:lnTo>
                    <a:pt x="0" y="35"/>
                  </a:lnTo>
                  <a:cubicBezTo>
                    <a:pt x="6" y="35"/>
                    <a:pt x="10" y="32"/>
                    <a:pt x="13" y="27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6" name="Freeform 409">
              <a:extLst>
                <a:ext uri="{FF2B5EF4-FFF2-40B4-BE49-F238E27FC236}">
                  <a16:creationId xmlns:a16="http://schemas.microsoft.com/office/drawing/2014/main" id="{C708209E-25CB-412C-A3E0-3D4FD8D2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5190"/>
              <a:ext cx="84" cy="80"/>
            </a:xfrm>
            <a:custGeom>
              <a:avLst/>
              <a:gdLst>
                <a:gd name="T0" fmla="*/ 54 w 95"/>
                <a:gd name="T1" fmla="*/ 75 h 91"/>
                <a:gd name="T2" fmla="*/ 54 w 95"/>
                <a:gd name="T3" fmla="*/ 75 h 91"/>
                <a:gd name="T4" fmla="*/ 57 w 95"/>
                <a:gd name="T5" fmla="*/ 81 h 91"/>
                <a:gd name="T6" fmla="*/ 59 w 95"/>
                <a:gd name="T7" fmla="*/ 86 h 91"/>
                <a:gd name="T8" fmla="*/ 52 w 95"/>
                <a:gd name="T9" fmla="*/ 87 h 91"/>
                <a:gd name="T10" fmla="*/ 51 w 95"/>
                <a:gd name="T11" fmla="*/ 87 h 91"/>
                <a:gd name="T12" fmla="*/ 50 w 95"/>
                <a:gd name="T13" fmla="*/ 91 h 91"/>
                <a:gd name="T14" fmla="*/ 84 w 95"/>
                <a:gd name="T15" fmla="*/ 91 h 91"/>
                <a:gd name="T16" fmla="*/ 84 w 95"/>
                <a:gd name="T17" fmla="*/ 87 h 91"/>
                <a:gd name="T18" fmla="*/ 83 w 95"/>
                <a:gd name="T19" fmla="*/ 87 h 91"/>
                <a:gd name="T20" fmla="*/ 74 w 95"/>
                <a:gd name="T21" fmla="*/ 83 h 91"/>
                <a:gd name="T22" fmla="*/ 69 w 95"/>
                <a:gd name="T23" fmla="*/ 76 h 91"/>
                <a:gd name="T24" fmla="*/ 45 w 95"/>
                <a:gd name="T25" fmla="*/ 40 h 91"/>
                <a:gd name="T26" fmla="*/ 73 w 95"/>
                <a:gd name="T27" fmla="*/ 17 h 91"/>
                <a:gd name="T28" fmla="*/ 83 w 95"/>
                <a:gd name="T29" fmla="*/ 7 h 91"/>
                <a:gd name="T30" fmla="*/ 91 w 95"/>
                <a:gd name="T31" fmla="*/ 4 h 91"/>
                <a:gd name="T32" fmla="*/ 93 w 95"/>
                <a:gd name="T33" fmla="*/ 4 h 91"/>
                <a:gd name="T34" fmla="*/ 94 w 95"/>
                <a:gd name="T35" fmla="*/ 4 h 91"/>
                <a:gd name="T36" fmla="*/ 95 w 95"/>
                <a:gd name="T37" fmla="*/ 0 h 91"/>
                <a:gd name="T38" fmla="*/ 69 w 95"/>
                <a:gd name="T39" fmla="*/ 0 h 91"/>
                <a:gd name="T40" fmla="*/ 68 w 95"/>
                <a:gd name="T41" fmla="*/ 4 h 91"/>
                <a:gd name="T42" fmla="*/ 70 w 95"/>
                <a:gd name="T43" fmla="*/ 4 h 91"/>
                <a:gd name="T44" fmla="*/ 73 w 95"/>
                <a:gd name="T45" fmla="*/ 4 h 91"/>
                <a:gd name="T46" fmla="*/ 77 w 95"/>
                <a:gd name="T47" fmla="*/ 5 h 91"/>
                <a:gd name="T48" fmla="*/ 72 w 95"/>
                <a:gd name="T49" fmla="*/ 11 h 91"/>
                <a:gd name="T50" fmla="*/ 67 w 95"/>
                <a:gd name="T51" fmla="*/ 16 h 91"/>
                <a:gd name="T52" fmla="*/ 33 w 95"/>
                <a:gd name="T53" fmla="*/ 45 h 91"/>
                <a:gd name="T54" fmla="*/ 39 w 95"/>
                <a:gd name="T55" fmla="*/ 16 h 91"/>
                <a:gd name="T56" fmla="*/ 41 w 95"/>
                <a:gd name="T57" fmla="*/ 10 h 91"/>
                <a:gd name="T58" fmla="*/ 47 w 95"/>
                <a:gd name="T59" fmla="*/ 4 h 91"/>
                <a:gd name="T60" fmla="*/ 52 w 95"/>
                <a:gd name="T61" fmla="*/ 4 h 91"/>
                <a:gd name="T62" fmla="*/ 53 w 95"/>
                <a:gd name="T63" fmla="*/ 4 h 91"/>
                <a:gd name="T64" fmla="*/ 54 w 95"/>
                <a:gd name="T65" fmla="*/ 0 h 91"/>
                <a:gd name="T66" fmla="*/ 18 w 95"/>
                <a:gd name="T67" fmla="*/ 0 h 91"/>
                <a:gd name="T68" fmla="*/ 17 w 95"/>
                <a:gd name="T69" fmla="*/ 4 h 91"/>
                <a:gd name="T70" fmla="*/ 18 w 95"/>
                <a:gd name="T71" fmla="*/ 4 h 91"/>
                <a:gd name="T72" fmla="*/ 22 w 95"/>
                <a:gd name="T73" fmla="*/ 4 h 91"/>
                <a:gd name="T74" fmla="*/ 27 w 95"/>
                <a:gd name="T75" fmla="*/ 7 h 91"/>
                <a:gd name="T76" fmla="*/ 27 w 95"/>
                <a:gd name="T77" fmla="*/ 10 h 91"/>
                <a:gd name="T78" fmla="*/ 26 w 95"/>
                <a:gd name="T79" fmla="*/ 16 h 91"/>
                <a:gd name="T80" fmla="*/ 14 w 95"/>
                <a:gd name="T81" fmla="*/ 75 h 91"/>
                <a:gd name="T82" fmla="*/ 13 w 95"/>
                <a:gd name="T83" fmla="*/ 81 h 91"/>
                <a:gd name="T84" fmla="*/ 6 w 95"/>
                <a:gd name="T85" fmla="*/ 87 h 91"/>
                <a:gd name="T86" fmla="*/ 2 w 95"/>
                <a:gd name="T87" fmla="*/ 87 h 91"/>
                <a:gd name="T88" fmla="*/ 1 w 95"/>
                <a:gd name="T89" fmla="*/ 87 h 91"/>
                <a:gd name="T90" fmla="*/ 0 w 95"/>
                <a:gd name="T91" fmla="*/ 91 h 91"/>
                <a:gd name="T92" fmla="*/ 35 w 95"/>
                <a:gd name="T93" fmla="*/ 91 h 91"/>
                <a:gd name="T94" fmla="*/ 36 w 95"/>
                <a:gd name="T95" fmla="*/ 87 h 91"/>
                <a:gd name="T96" fmla="*/ 34 w 95"/>
                <a:gd name="T97" fmla="*/ 87 h 91"/>
                <a:gd name="T98" fmla="*/ 31 w 95"/>
                <a:gd name="T99" fmla="*/ 87 h 91"/>
                <a:gd name="T100" fmla="*/ 26 w 95"/>
                <a:gd name="T101" fmla="*/ 84 h 91"/>
                <a:gd name="T102" fmla="*/ 26 w 95"/>
                <a:gd name="T103" fmla="*/ 81 h 91"/>
                <a:gd name="T104" fmla="*/ 27 w 95"/>
                <a:gd name="T105" fmla="*/ 75 h 91"/>
                <a:gd name="T106" fmla="*/ 33 w 95"/>
                <a:gd name="T107" fmla="*/ 45 h 91"/>
                <a:gd name="T108" fmla="*/ 54 w 95"/>
                <a:gd name="T10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91">
                  <a:moveTo>
                    <a:pt x="54" y="75"/>
                  </a:moveTo>
                  <a:lnTo>
                    <a:pt x="54" y="75"/>
                  </a:lnTo>
                  <a:lnTo>
                    <a:pt x="57" y="81"/>
                  </a:lnTo>
                  <a:cubicBezTo>
                    <a:pt x="59" y="84"/>
                    <a:pt x="59" y="85"/>
                    <a:pt x="59" y="86"/>
                  </a:cubicBezTo>
                  <a:cubicBezTo>
                    <a:pt x="59" y="87"/>
                    <a:pt x="58" y="87"/>
                    <a:pt x="52" y="87"/>
                  </a:cubicBezTo>
                  <a:lnTo>
                    <a:pt x="51" y="87"/>
                  </a:lnTo>
                  <a:lnTo>
                    <a:pt x="50" y="91"/>
                  </a:lnTo>
                  <a:lnTo>
                    <a:pt x="84" y="91"/>
                  </a:lnTo>
                  <a:lnTo>
                    <a:pt x="84" y="87"/>
                  </a:lnTo>
                  <a:lnTo>
                    <a:pt x="83" y="87"/>
                  </a:lnTo>
                  <a:cubicBezTo>
                    <a:pt x="78" y="87"/>
                    <a:pt x="76" y="86"/>
                    <a:pt x="74" y="83"/>
                  </a:cubicBezTo>
                  <a:lnTo>
                    <a:pt x="69" y="76"/>
                  </a:lnTo>
                  <a:lnTo>
                    <a:pt x="45" y="40"/>
                  </a:lnTo>
                  <a:lnTo>
                    <a:pt x="73" y="17"/>
                  </a:lnTo>
                  <a:lnTo>
                    <a:pt x="83" y="7"/>
                  </a:lnTo>
                  <a:cubicBezTo>
                    <a:pt x="86" y="5"/>
                    <a:pt x="87" y="4"/>
                    <a:pt x="91" y="4"/>
                  </a:cubicBezTo>
                  <a:lnTo>
                    <a:pt x="93" y="4"/>
                  </a:lnTo>
                  <a:lnTo>
                    <a:pt x="94" y="4"/>
                  </a:lnTo>
                  <a:lnTo>
                    <a:pt x="95" y="0"/>
                  </a:lnTo>
                  <a:lnTo>
                    <a:pt x="69" y="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3" y="4"/>
                  </a:ln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6" y="7"/>
                    <a:pt x="72" y="11"/>
                  </a:cubicBezTo>
                  <a:cubicBezTo>
                    <a:pt x="70" y="13"/>
                    <a:pt x="68" y="15"/>
                    <a:pt x="67" y="16"/>
                  </a:cubicBezTo>
                  <a:lnTo>
                    <a:pt x="33" y="45"/>
                  </a:lnTo>
                  <a:lnTo>
                    <a:pt x="39" y="16"/>
                  </a:lnTo>
                  <a:lnTo>
                    <a:pt x="41" y="10"/>
                  </a:lnTo>
                  <a:cubicBezTo>
                    <a:pt x="42" y="5"/>
                    <a:pt x="43" y="5"/>
                    <a:pt x="47" y="4"/>
                  </a:cubicBezTo>
                  <a:lnTo>
                    <a:pt x="52" y="4"/>
                  </a:lnTo>
                  <a:lnTo>
                    <a:pt x="53" y="4"/>
                  </a:lnTo>
                  <a:lnTo>
                    <a:pt x="54" y="0"/>
                  </a:lnTo>
                  <a:lnTo>
                    <a:pt x="18" y="0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2" y="4"/>
                  </a:lnTo>
                  <a:cubicBezTo>
                    <a:pt x="27" y="5"/>
                    <a:pt x="27" y="5"/>
                    <a:pt x="27" y="7"/>
                  </a:cubicBezTo>
                  <a:cubicBezTo>
                    <a:pt x="27" y="8"/>
                    <a:pt x="27" y="9"/>
                    <a:pt x="27" y="10"/>
                  </a:cubicBezTo>
                  <a:lnTo>
                    <a:pt x="26" y="16"/>
                  </a:lnTo>
                  <a:lnTo>
                    <a:pt x="14" y="75"/>
                  </a:lnTo>
                  <a:lnTo>
                    <a:pt x="13" y="81"/>
                  </a:lnTo>
                  <a:cubicBezTo>
                    <a:pt x="12" y="86"/>
                    <a:pt x="11" y="87"/>
                    <a:pt x="6" y="87"/>
                  </a:cubicBezTo>
                  <a:lnTo>
                    <a:pt x="2" y="87"/>
                  </a:lnTo>
                  <a:lnTo>
                    <a:pt x="1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6" y="87"/>
                  </a:lnTo>
                  <a:lnTo>
                    <a:pt x="34" y="87"/>
                  </a:lnTo>
                  <a:lnTo>
                    <a:pt x="31" y="87"/>
                  </a:lnTo>
                  <a:cubicBezTo>
                    <a:pt x="27" y="87"/>
                    <a:pt x="26" y="86"/>
                    <a:pt x="26" y="84"/>
                  </a:cubicBezTo>
                  <a:cubicBezTo>
                    <a:pt x="26" y="83"/>
                    <a:pt x="26" y="82"/>
                    <a:pt x="26" y="81"/>
                  </a:cubicBezTo>
                  <a:lnTo>
                    <a:pt x="27" y="75"/>
                  </a:lnTo>
                  <a:lnTo>
                    <a:pt x="33" y="45"/>
                  </a:lnTo>
                  <a:lnTo>
                    <a:pt x="54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7" name="Freeform 410">
              <a:extLst>
                <a:ext uri="{FF2B5EF4-FFF2-40B4-BE49-F238E27FC236}">
                  <a16:creationId xmlns:a16="http://schemas.microsoft.com/office/drawing/2014/main" id="{D78F02CF-ACB5-48E8-9DD7-D899FC4B4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5257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7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3" y="30"/>
                    <a:pt x="2" y="31"/>
                    <a:pt x="0" y="31"/>
                  </a:cubicBezTo>
                  <a:lnTo>
                    <a:pt x="0" y="35"/>
                  </a:lnTo>
                  <a:cubicBezTo>
                    <a:pt x="5" y="35"/>
                    <a:pt x="10" y="32"/>
                    <a:pt x="13" y="27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8" name="Freeform 411">
              <a:extLst>
                <a:ext uri="{FF2B5EF4-FFF2-40B4-BE49-F238E27FC236}">
                  <a16:creationId xmlns:a16="http://schemas.microsoft.com/office/drawing/2014/main" id="{0619F7BB-06DC-4AEB-B046-99B1BAA69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6" y="5210"/>
              <a:ext cx="53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3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3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9" name="Freeform 412">
              <a:extLst>
                <a:ext uri="{FF2B5EF4-FFF2-40B4-BE49-F238E27FC236}">
                  <a16:creationId xmlns:a16="http://schemas.microsoft.com/office/drawing/2014/main" id="{D496589C-8B4E-46A5-A944-B803D45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5210"/>
              <a:ext cx="68" cy="60"/>
            </a:xfrm>
            <a:custGeom>
              <a:avLst/>
              <a:gdLst>
                <a:gd name="T0" fmla="*/ 24 w 77"/>
                <a:gd name="T1" fmla="*/ 14 h 68"/>
                <a:gd name="T2" fmla="*/ 24 w 77"/>
                <a:gd name="T3" fmla="*/ 14 h 68"/>
                <a:gd name="T4" fmla="*/ 24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30 w 77"/>
                <a:gd name="T37" fmla="*/ 64 h 68"/>
                <a:gd name="T38" fmla="*/ 24 w 77"/>
                <a:gd name="T39" fmla="*/ 58 h 68"/>
                <a:gd name="T40" fmla="*/ 24 w 77"/>
                <a:gd name="T41" fmla="*/ 52 h 68"/>
                <a:gd name="T42" fmla="*/ 24 w 77"/>
                <a:gd name="T43" fmla="*/ 18 h 68"/>
                <a:gd name="T44" fmla="*/ 31 w 77"/>
                <a:gd name="T45" fmla="*/ 12 h 68"/>
                <a:gd name="T46" fmla="*/ 44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4 w 77"/>
                <a:gd name="T55" fmla="*/ 58 h 68"/>
                <a:gd name="T56" fmla="*/ 48 w 77"/>
                <a:gd name="T57" fmla="*/ 64 h 68"/>
                <a:gd name="T58" fmla="*/ 44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8 w 77"/>
                <a:gd name="T79" fmla="*/ 0 h 68"/>
                <a:gd name="T80" fmla="*/ 24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0" name="Freeform 413">
              <a:extLst>
                <a:ext uri="{FF2B5EF4-FFF2-40B4-BE49-F238E27FC236}">
                  <a16:creationId xmlns:a16="http://schemas.microsoft.com/office/drawing/2014/main" id="{77AE2CCA-8F16-47EA-8862-6F886DFE0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7" y="5185"/>
              <a:ext cx="63" cy="87"/>
            </a:xfrm>
            <a:custGeom>
              <a:avLst/>
              <a:gdLst>
                <a:gd name="T0" fmla="*/ 49 w 72"/>
                <a:gd name="T1" fmla="*/ 85 h 99"/>
                <a:gd name="T2" fmla="*/ 49 w 72"/>
                <a:gd name="T3" fmla="*/ 85 h 99"/>
                <a:gd name="T4" fmla="*/ 49 w 72"/>
                <a:gd name="T5" fmla="*/ 97 h 99"/>
                <a:gd name="T6" fmla="*/ 72 w 72"/>
                <a:gd name="T7" fmla="*/ 97 h 99"/>
                <a:gd name="T8" fmla="*/ 72 w 72"/>
                <a:gd name="T9" fmla="*/ 93 h 99"/>
                <a:gd name="T10" fmla="*/ 71 w 72"/>
                <a:gd name="T11" fmla="*/ 93 h 99"/>
                <a:gd name="T12" fmla="*/ 67 w 72"/>
                <a:gd name="T13" fmla="*/ 93 h 99"/>
                <a:gd name="T14" fmla="*/ 61 w 72"/>
                <a:gd name="T15" fmla="*/ 87 h 99"/>
                <a:gd name="T16" fmla="*/ 61 w 72"/>
                <a:gd name="T17" fmla="*/ 81 h 99"/>
                <a:gd name="T18" fmla="*/ 61 w 72"/>
                <a:gd name="T19" fmla="*/ 0 h 99"/>
                <a:gd name="T20" fmla="*/ 37 w 72"/>
                <a:gd name="T21" fmla="*/ 0 h 99"/>
                <a:gd name="T22" fmla="*/ 37 w 72"/>
                <a:gd name="T23" fmla="*/ 4 h 99"/>
                <a:gd name="T24" fmla="*/ 38 w 72"/>
                <a:gd name="T25" fmla="*/ 4 h 99"/>
                <a:gd name="T26" fmla="*/ 43 w 72"/>
                <a:gd name="T27" fmla="*/ 4 h 99"/>
                <a:gd name="T28" fmla="*/ 48 w 72"/>
                <a:gd name="T29" fmla="*/ 10 h 99"/>
                <a:gd name="T30" fmla="*/ 49 w 72"/>
                <a:gd name="T31" fmla="*/ 16 h 99"/>
                <a:gd name="T32" fmla="*/ 49 w 72"/>
                <a:gd name="T33" fmla="*/ 38 h 99"/>
                <a:gd name="T34" fmla="*/ 29 w 72"/>
                <a:gd name="T35" fmla="*/ 29 h 99"/>
                <a:gd name="T36" fmla="*/ 0 w 72"/>
                <a:gd name="T37" fmla="*/ 66 h 99"/>
                <a:gd name="T38" fmla="*/ 25 w 72"/>
                <a:gd name="T39" fmla="*/ 99 h 99"/>
                <a:gd name="T40" fmla="*/ 49 w 72"/>
                <a:gd name="T41" fmla="*/ 85 h 99"/>
                <a:gd name="T42" fmla="*/ 49 w 72"/>
                <a:gd name="T43" fmla="*/ 43 h 99"/>
                <a:gd name="T44" fmla="*/ 49 w 72"/>
                <a:gd name="T45" fmla="*/ 43 h 99"/>
                <a:gd name="T46" fmla="*/ 49 w 72"/>
                <a:gd name="T47" fmla="*/ 80 h 99"/>
                <a:gd name="T48" fmla="*/ 30 w 72"/>
                <a:gd name="T49" fmla="*/ 91 h 99"/>
                <a:gd name="T50" fmla="*/ 15 w 72"/>
                <a:gd name="T51" fmla="*/ 76 h 99"/>
                <a:gd name="T52" fmla="*/ 13 w 72"/>
                <a:gd name="T53" fmla="*/ 62 h 99"/>
                <a:gd name="T54" fmla="*/ 30 w 72"/>
                <a:gd name="T55" fmla="*/ 36 h 99"/>
                <a:gd name="T56" fmla="*/ 49 w 72"/>
                <a:gd name="T5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9">
                  <a:moveTo>
                    <a:pt x="49" y="85"/>
                  </a:moveTo>
                  <a:lnTo>
                    <a:pt x="49" y="85"/>
                  </a:lnTo>
                  <a:lnTo>
                    <a:pt x="49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7" y="93"/>
                  </a:lnTo>
                  <a:cubicBezTo>
                    <a:pt x="62" y="93"/>
                    <a:pt x="62" y="92"/>
                    <a:pt x="61" y="87"/>
                  </a:cubicBezTo>
                  <a:lnTo>
                    <a:pt x="61" y="81"/>
                  </a:lnTo>
                  <a:lnTo>
                    <a:pt x="6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3" y="4"/>
                  </a:lnTo>
                  <a:cubicBezTo>
                    <a:pt x="48" y="5"/>
                    <a:pt x="48" y="5"/>
                    <a:pt x="48" y="10"/>
                  </a:cubicBezTo>
                  <a:lnTo>
                    <a:pt x="49" y="16"/>
                  </a:lnTo>
                  <a:lnTo>
                    <a:pt x="49" y="38"/>
                  </a:lnTo>
                  <a:cubicBezTo>
                    <a:pt x="43" y="32"/>
                    <a:pt x="36" y="29"/>
                    <a:pt x="29" y="29"/>
                  </a:cubicBezTo>
                  <a:cubicBezTo>
                    <a:pt x="12" y="29"/>
                    <a:pt x="0" y="44"/>
                    <a:pt x="0" y="66"/>
                  </a:cubicBezTo>
                  <a:cubicBezTo>
                    <a:pt x="0" y="86"/>
                    <a:pt x="10" y="99"/>
                    <a:pt x="25" y="99"/>
                  </a:cubicBezTo>
                  <a:cubicBezTo>
                    <a:pt x="34" y="99"/>
                    <a:pt x="43" y="94"/>
                    <a:pt x="49" y="85"/>
                  </a:cubicBezTo>
                  <a:close/>
                  <a:moveTo>
                    <a:pt x="49" y="43"/>
                  </a:moveTo>
                  <a:lnTo>
                    <a:pt x="49" y="43"/>
                  </a:lnTo>
                  <a:lnTo>
                    <a:pt x="49" y="80"/>
                  </a:lnTo>
                  <a:cubicBezTo>
                    <a:pt x="44" y="87"/>
                    <a:pt x="36" y="91"/>
                    <a:pt x="30" y="91"/>
                  </a:cubicBezTo>
                  <a:cubicBezTo>
                    <a:pt x="21" y="91"/>
                    <a:pt x="17" y="86"/>
                    <a:pt x="15" y="76"/>
                  </a:cubicBezTo>
                  <a:cubicBezTo>
                    <a:pt x="14" y="71"/>
                    <a:pt x="13" y="66"/>
                    <a:pt x="13" y="62"/>
                  </a:cubicBezTo>
                  <a:cubicBezTo>
                    <a:pt x="13" y="45"/>
                    <a:pt x="19" y="36"/>
                    <a:pt x="30" y="36"/>
                  </a:cubicBezTo>
                  <a:cubicBezTo>
                    <a:pt x="36" y="36"/>
                    <a:pt x="42" y="38"/>
                    <a:pt x="49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1" name="Freeform 414">
              <a:extLst>
                <a:ext uri="{FF2B5EF4-FFF2-40B4-BE49-F238E27FC236}">
                  <a16:creationId xmlns:a16="http://schemas.microsoft.com/office/drawing/2014/main" id="{B3DC8200-06F1-4357-A9BD-ED5190975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" y="5210"/>
              <a:ext cx="53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6 w 61"/>
                <a:gd name="T23" fmla="*/ 6 h 70"/>
                <a:gd name="T24" fmla="*/ 6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9 w 61"/>
                <a:gd name="T47" fmla="*/ 62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7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3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2" y="2"/>
                    <a:pt x="36" y="0"/>
                    <a:pt x="29" y="0"/>
                  </a:cubicBezTo>
                  <a:cubicBezTo>
                    <a:pt x="23" y="0"/>
                    <a:pt x="16" y="1"/>
                    <a:pt x="9" y="4"/>
                  </a:cubicBezTo>
                  <a:cubicBezTo>
                    <a:pt x="8" y="4"/>
                    <a:pt x="7" y="5"/>
                    <a:pt x="6" y="6"/>
                  </a:cubicBezTo>
                  <a:lnTo>
                    <a:pt x="6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9" y="62"/>
                  </a:cubicBezTo>
                  <a:cubicBezTo>
                    <a:pt x="40" y="61"/>
                    <a:pt x="41" y="60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4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2" name="Freeform 415">
              <a:extLst>
                <a:ext uri="{FF2B5EF4-FFF2-40B4-BE49-F238E27FC236}">
                  <a16:creationId xmlns:a16="http://schemas.microsoft.com/office/drawing/2014/main" id="{E117844F-967B-4511-AD3C-D042B56A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5210"/>
              <a:ext cx="68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6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2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4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3" name="Freeform 416">
              <a:extLst>
                <a:ext uri="{FF2B5EF4-FFF2-40B4-BE49-F238E27FC236}">
                  <a16:creationId xmlns:a16="http://schemas.microsoft.com/office/drawing/2014/main" id="{FD6BC12E-1541-402C-A3C9-AC30F7DE2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2" y="5190"/>
              <a:ext cx="30" cy="80"/>
            </a:xfrm>
            <a:custGeom>
              <a:avLst/>
              <a:gdLst>
                <a:gd name="T0" fmla="*/ 23 w 34"/>
                <a:gd name="T1" fmla="*/ 75 h 91"/>
                <a:gd name="T2" fmla="*/ 23 w 34"/>
                <a:gd name="T3" fmla="*/ 75 h 91"/>
                <a:gd name="T4" fmla="*/ 23 w 34"/>
                <a:gd name="T5" fmla="*/ 24 h 91"/>
                <a:gd name="T6" fmla="*/ 0 w 34"/>
                <a:gd name="T7" fmla="*/ 24 h 91"/>
                <a:gd name="T8" fmla="*/ 0 w 34"/>
                <a:gd name="T9" fmla="*/ 28 h 91"/>
                <a:gd name="T10" fmla="*/ 1 w 34"/>
                <a:gd name="T11" fmla="*/ 28 h 91"/>
                <a:gd name="T12" fmla="*/ 5 w 34"/>
                <a:gd name="T13" fmla="*/ 29 h 91"/>
                <a:gd name="T14" fmla="*/ 11 w 34"/>
                <a:gd name="T15" fmla="*/ 34 h 91"/>
                <a:gd name="T16" fmla="*/ 11 w 34"/>
                <a:gd name="T17" fmla="*/ 40 h 91"/>
                <a:gd name="T18" fmla="*/ 11 w 34"/>
                <a:gd name="T19" fmla="*/ 75 h 91"/>
                <a:gd name="T20" fmla="*/ 11 w 34"/>
                <a:gd name="T21" fmla="*/ 81 h 91"/>
                <a:gd name="T22" fmla="*/ 5 w 34"/>
                <a:gd name="T23" fmla="*/ 87 h 91"/>
                <a:gd name="T24" fmla="*/ 1 w 34"/>
                <a:gd name="T25" fmla="*/ 87 h 91"/>
                <a:gd name="T26" fmla="*/ 0 w 34"/>
                <a:gd name="T27" fmla="*/ 87 h 91"/>
                <a:gd name="T28" fmla="*/ 0 w 34"/>
                <a:gd name="T29" fmla="*/ 91 h 91"/>
                <a:gd name="T30" fmla="*/ 34 w 34"/>
                <a:gd name="T31" fmla="*/ 91 h 91"/>
                <a:gd name="T32" fmla="*/ 34 w 34"/>
                <a:gd name="T33" fmla="*/ 87 h 91"/>
                <a:gd name="T34" fmla="*/ 33 w 34"/>
                <a:gd name="T35" fmla="*/ 87 h 91"/>
                <a:gd name="T36" fmla="*/ 29 w 34"/>
                <a:gd name="T37" fmla="*/ 87 h 91"/>
                <a:gd name="T38" fmla="*/ 24 w 34"/>
                <a:gd name="T39" fmla="*/ 81 h 91"/>
                <a:gd name="T40" fmla="*/ 23 w 34"/>
                <a:gd name="T41" fmla="*/ 75 h 91"/>
                <a:gd name="T42" fmla="*/ 23 w 34"/>
                <a:gd name="T43" fmla="*/ 12 h 91"/>
                <a:gd name="T44" fmla="*/ 23 w 34"/>
                <a:gd name="T45" fmla="*/ 12 h 91"/>
                <a:gd name="T46" fmla="*/ 23 w 34"/>
                <a:gd name="T47" fmla="*/ 0 h 91"/>
                <a:gd name="T48" fmla="*/ 11 w 34"/>
                <a:gd name="T49" fmla="*/ 0 h 91"/>
                <a:gd name="T50" fmla="*/ 11 w 34"/>
                <a:gd name="T51" fmla="*/ 12 h 91"/>
                <a:gd name="T52" fmla="*/ 23 w 34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9"/>
                  </a:lnTo>
                  <a:cubicBezTo>
                    <a:pt x="10" y="29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7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4" y="91"/>
                  </a:lnTo>
                  <a:lnTo>
                    <a:pt x="34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7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4" name="Freeform 417">
              <a:extLst>
                <a:ext uri="{FF2B5EF4-FFF2-40B4-BE49-F238E27FC236}">
                  <a16:creationId xmlns:a16="http://schemas.microsoft.com/office/drawing/2014/main" id="{34745673-8EA8-48C5-88D6-0F96D203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5210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6 w 78"/>
                <a:gd name="T13" fmla="*/ 6 h 68"/>
                <a:gd name="T14" fmla="*/ 11 w 78"/>
                <a:gd name="T15" fmla="*/ 11 h 68"/>
                <a:gd name="T16" fmla="*/ 12 w 78"/>
                <a:gd name="T17" fmla="*/ 17 h 68"/>
                <a:gd name="T18" fmla="*/ 12 w 78"/>
                <a:gd name="T19" fmla="*/ 52 h 68"/>
                <a:gd name="T20" fmla="*/ 11 w 78"/>
                <a:gd name="T21" fmla="*/ 58 h 68"/>
                <a:gd name="T22" fmla="*/ 6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3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7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6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4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8" y="8"/>
                    <a:pt x="51" y="9"/>
                    <a:pt x="53" y="12"/>
                  </a:cubicBezTo>
                  <a:cubicBezTo>
                    <a:pt x="54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4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7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30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5" name="Freeform 418">
              <a:extLst>
                <a:ext uri="{FF2B5EF4-FFF2-40B4-BE49-F238E27FC236}">
                  <a16:creationId xmlns:a16="http://schemas.microsoft.com/office/drawing/2014/main" id="{636BDD61-223D-417C-ACE9-12A2B5E88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6" y="5210"/>
              <a:ext cx="63" cy="82"/>
            </a:xfrm>
            <a:custGeom>
              <a:avLst/>
              <a:gdLst>
                <a:gd name="T0" fmla="*/ 24 w 72"/>
                <a:gd name="T1" fmla="*/ 14 h 93"/>
                <a:gd name="T2" fmla="*/ 24 w 72"/>
                <a:gd name="T3" fmla="*/ 14 h 93"/>
                <a:gd name="T4" fmla="*/ 24 w 72"/>
                <a:gd name="T5" fmla="*/ 1 h 93"/>
                <a:gd name="T6" fmla="*/ 0 w 72"/>
                <a:gd name="T7" fmla="*/ 1 h 93"/>
                <a:gd name="T8" fmla="*/ 0 w 72"/>
                <a:gd name="T9" fmla="*/ 5 h 93"/>
                <a:gd name="T10" fmla="*/ 1 w 72"/>
                <a:gd name="T11" fmla="*/ 5 h 93"/>
                <a:gd name="T12" fmla="*/ 6 w 72"/>
                <a:gd name="T13" fmla="*/ 6 h 93"/>
                <a:gd name="T14" fmla="*/ 11 w 72"/>
                <a:gd name="T15" fmla="*/ 11 h 93"/>
                <a:gd name="T16" fmla="*/ 12 w 72"/>
                <a:gd name="T17" fmla="*/ 17 h 93"/>
                <a:gd name="T18" fmla="*/ 12 w 72"/>
                <a:gd name="T19" fmla="*/ 77 h 93"/>
                <a:gd name="T20" fmla="*/ 11 w 72"/>
                <a:gd name="T21" fmla="*/ 83 h 93"/>
                <a:gd name="T22" fmla="*/ 6 w 72"/>
                <a:gd name="T23" fmla="*/ 88 h 93"/>
                <a:gd name="T24" fmla="*/ 1 w 72"/>
                <a:gd name="T25" fmla="*/ 89 h 93"/>
                <a:gd name="T26" fmla="*/ 0 w 72"/>
                <a:gd name="T27" fmla="*/ 89 h 93"/>
                <a:gd name="T28" fmla="*/ 0 w 72"/>
                <a:gd name="T29" fmla="*/ 93 h 93"/>
                <a:gd name="T30" fmla="*/ 35 w 72"/>
                <a:gd name="T31" fmla="*/ 93 h 93"/>
                <a:gd name="T32" fmla="*/ 35 w 72"/>
                <a:gd name="T33" fmla="*/ 89 h 93"/>
                <a:gd name="T34" fmla="*/ 34 w 72"/>
                <a:gd name="T35" fmla="*/ 89 h 93"/>
                <a:gd name="T36" fmla="*/ 30 w 72"/>
                <a:gd name="T37" fmla="*/ 88 h 93"/>
                <a:gd name="T38" fmla="*/ 24 w 72"/>
                <a:gd name="T39" fmla="*/ 83 h 93"/>
                <a:gd name="T40" fmla="*/ 24 w 72"/>
                <a:gd name="T41" fmla="*/ 77 h 93"/>
                <a:gd name="T42" fmla="*/ 24 w 72"/>
                <a:gd name="T43" fmla="*/ 61 h 93"/>
                <a:gd name="T44" fmla="*/ 44 w 72"/>
                <a:gd name="T45" fmla="*/ 70 h 93"/>
                <a:gd name="T46" fmla="*/ 72 w 72"/>
                <a:gd name="T47" fmla="*/ 33 h 93"/>
                <a:gd name="T48" fmla="*/ 47 w 72"/>
                <a:gd name="T49" fmla="*/ 0 h 93"/>
                <a:gd name="T50" fmla="*/ 24 w 72"/>
                <a:gd name="T51" fmla="*/ 14 h 93"/>
                <a:gd name="T52" fmla="*/ 24 w 72"/>
                <a:gd name="T53" fmla="*/ 56 h 93"/>
                <a:gd name="T54" fmla="*/ 24 w 72"/>
                <a:gd name="T55" fmla="*/ 56 h 93"/>
                <a:gd name="T56" fmla="*/ 24 w 72"/>
                <a:gd name="T57" fmla="*/ 18 h 93"/>
                <a:gd name="T58" fmla="*/ 43 w 72"/>
                <a:gd name="T59" fmla="*/ 8 h 93"/>
                <a:gd name="T60" fmla="*/ 58 w 72"/>
                <a:gd name="T61" fmla="*/ 23 h 93"/>
                <a:gd name="T62" fmla="*/ 59 w 72"/>
                <a:gd name="T63" fmla="*/ 36 h 93"/>
                <a:gd name="T64" fmla="*/ 42 w 72"/>
                <a:gd name="T65" fmla="*/ 63 h 93"/>
                <a:gd name="T66" fmla="*/ 24 w 72"/>
                <a:gd name="T67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93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77"/>
                  </a:lnTo>
                  <a:lnTo>
                    <a:pt x="11" y="83"/>
                  </a:lnTo>
                  <a:cubicBezTo>
                    <a:pt x="11" y="88"/>
                    <a:pt x="10" y="88"/>
                    <a:pt x="6" y="88"/>
                  </a:cubicBezTo>
                  <a:lnTo>
                    <a:pt x="1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4" y="89"/>
                  </a:lnTo>
                  <a:lnTo>
                    <a:pt x="30" y="88"/>
                  </a:lnTo>
                  <a:cubicBezTo>
                    <a:pt x="25" y="88"/>
                    <a:pt x="24" y="88"/>
                    <a:pt x="24" y="83"/>
                  </a:cubicBezTo>
                  <a:lnTo>
                    <a:pt x="24" y="77"/>
                  </a:lnTo>
                  <a:lnTo>
                    <a:pt x="24" y="61"/>
                  </a:lnTo>
                  <a:cubicBezTo>
                    <a:pt x="29" y="67"/>
                    <a:pt x="36" y="70"/>
                    <a:pt x="44" y="70"/>
                  </a:cubicBezTo>
                  <a:cubicBezTo>
                    <a:pt x="61" y="70"/>
                    <a:pt x="72" y="55"/>
                    <a:pt x="72" y="33"/>
                  </a:cubicBezTo>
                  <a:cubicBezTo>
                    <a:pt x="72" y="13"/>
                    <a:pt x="62" y="0"/>
                    <a:pt x="47" y="0"/>
                  </a:cubicBezTo>
                  <a:cubicBezTo>
                    <a:pt x="38" y="0"/>
                    <a:pt x="30" y="5"/>
                    <a:pt x="24" y="14"/>
                  </a:cubicBezTo>
                  <a:close/>
                  <a:moveTo>
                    <a:pt x="24" y="56"/>
                  </a:moveTo>
                  <a:lnTo>
                    <a:pt x="24" y="56"/>
                  </a:lnTo>
                  <a:lnTo>
                    <a:pt x="24" y="18"/>
                  </a:lnTo>
                  <a:cubicBezTo>
                    <a:pt x="29" y="12"/>
                    <a:pt x="36" y="8"/>
                    <a:pt x="43" y="8"/>
                  </a:cubicBezTo>
                  <a:cubicBezTo>
                    <a:pt x="51" y="8"/>
                    <a:pt x="56" y="13"/>
                    <a:pt x="58" y="23"/>
                  </a:cubicBezTo>
                  <a:cubicBezTo>
                    <a:pt x="59" y="28"/>
                    <a:pt x="59" y="32"/>
                    <a:pt x="59" y="36"/>
                  </a:cubicBezTo>
                  <a:cubicBezTo>
                    <a:pt x="59" y="53"/>
                    <a:pt x="53" y="63"/>
                    <a:pt x="42" y="63"/>
                  </a:cubicBezTo>
                  <a:cubicBezTo>
                    <a:pt x="36" y="63"/>
                    <a:pt x="31" y="61"/>
                    <a:pt x="2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6" name="Freeform 419">
              <a:extLst>
                <a:ext uri="{FF2B5EF4-FFF2-40B4-BE49-F238E27FC236}">
                  <a16:creationId xmlns:a16="http://schemas.microsoft.com/office/drawing/2014/main" id="{4BE5271A-3A0E-4E2C-970C-F1D8B8F9D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5211"/>
              <a:ext cx="68" cy="61"/>
            </a:xfrm>
            <a:custGeom>
              <a:avLst/>
              <a:gdLst>
                <a:gd name="T0" fmla="*/ 54 w 77"/>
                <a:gd name="T1" fmla="*/ 55 h 69"/>
                <a:gd name="T2" fmla="*/ 54 w 77"/>
                <a:gd name="T3" fmla="*/ 55 h 69"/>
                <a:gd name="T4" fmla="*/ 54 w 77"/>
                <a:gd name="T5" fmla="*/ 67 h 69"/>
                <a:gd name="T6" fmla="*/ 77 w 77"/>
                <a:gd name="T7" fmla="*/ 67 h 69"/>
                <a:gd name="T8" fmla="*/ 77 w 77"/>
                <a:gd name="T9" fmla="*/ 63 h 69"/>
                <a:gd name="T10" fmla="*/ 76 w 77"/>
                <a:gd name="T11" fmla="*/ 63 h 69"/>
                <a:gd name="T12" fmla="*/ 72 w 77"/>
                <a:gd name="T13" fmla="*/ 63 h 69"/>
                <a:gd name="T14" fmla="*/ 66 w 77"/>
                <a:gd name="T15" fmla="*/ 57 h 69"/>
                <a:gd name="T16" fmla="*/ 66 w 77"/>
                <a:gd name="T17" fmla="*/ 51 h 69"/>
                <a:gd name="T18" fmla="*/ 66 w 77"/>
                <a:gd name="T19" fmla="*/ 0 h 69"/>
                <a:gd name="T20" fmla="*/ 42 w 77"/>
                <a:gd name="T21" fmla="*/ 0 h 69"/>
                <a:gd name="T22" fmla="*/ 42 w 77"/>
                <a:gd name="T23" fmla="*/ 4 h 69"/>
                <a:gd name="T24" fmla="*/ 44 w 77"/>
                <a:gd name="T25" fmla="*/ 4 h 69"/>
                <a:gd name="T26" fmla="*/ 48 w 77"/>
                <a:gd name="T27" fmla="*/ 5 h 69"/>
                <a:gd name="T28" fmla="*/ 54 w 77"/>
                <a:gd name="T29" fmla="*/ 10 h 69"/>
                <a:gd name="T30" fmla="*/ 54 w 77"/>
                <a:gd name="T31" fmla="*/ 16 h 69"/>
                <a:gd name="T32" fmla="*/ 54 w 77"/>
                <a:gd name="T33" fmla="*/ 51 h 69"/>
                <a:gd name="T34" fmla="*/ 46 w 77"/>
                <a:gd name="T35" fmla="*/ 57 h 69"/>
                <a:gd name="T36" fmla="*/ 34 w 77"/>
                <a:gd name="T37" fmla="*/ 61 h 69"/>
                <a:gd name="T38" fmla="*/ 26 w 77"/>
                <a:gd name="T39" fmla="*/ 57 h 69"/>
                <a:gd name="T40" fmla="*/ 24 w 77"/>
                <a:gd name="T41" fmla="*/ 46 h 69"/>
                <a:gd name="T42" fmla="*/ 24 w 77"/>
                <a:gd name="T43" fmla="*/ 0 h 69"/>
                <a:gd name="T44" fmla="*/ 0 w 77"/>
                <a:gd name="T45" fmla="*/ 0 h 69"/>
                <a:gd name="T46" fmla="*/ 0 w 77"/>
                <a:gd name="T47" fmla="*/ 4 h 69"/>
                <a:gd name="T48" fmla="*/ 1 w 77"/>
                <a:gd name="T49" fmla="*/ 4 h 69"/>
                <a:gd name="T50" fmla="*/ 5 w 77"/>
                <a:gd name="T51" fmla="*/ 5 h 69"/>
                <a:gd name="T52" fmla="*/ 11 w 77"/>
                <a:gd name="T53" fmla="*/ 10 h 69"/>
                <a:gd name="T54" fmla="*/ 11 w 77"/>
                <a:gd name="T55" fmla="*/ 16 h 69"/>
                <a:gd name="T56" fmla="*/ 11 w 77"/>
                <a:gd name="T57" fmla="*/ 47 h 69"/>
                <a:gd name="T58" fmla="*/ 30 w 77"/>
                <a:gd name="T59" fmla="*/ 69 h 69"/>
                <a:gd name="T60" fmla="*/ 54 w 77"/>
                <a:gd name="T61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9">
                  <a:moveTo>
                    <a:pt x="54" y="55"/>
                  </a:moveTo>
                  <a:lnTo>
                    <a:pt x="54" y="55"/>
                  </a:lnTo>
                  <a:lnTo>
                    <a:pt x="54" y="67"/>
                  </a:lnTo>
                  <a:lnTo>
                    <a:pt x="77" y="67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2" y="63"/>
                  </a:lnTo>
                  <a:cubicBezTo>
                    <a:pt x="67" y="63"/>
                    <a:pt x="67" y="62"/>
                    <a:pt x="66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8" y="5"/>
                  </a:lnTo>
                  <a:cubicBezTo>
                    <a:pt x="53" y="5"/>
                    <a:pt x="53" y="5"/>
                    <a:pt x="54" y="10"/>
                  </a:cubicBezTo>
                  <a:lnTo>
                    <a:pt x="54" y="16"/>
                  </a:lnTo>
                  <a:lnTo>
                    <a:pt x="54" y="51"/>
                  </a:lnTo>
                  <a:cubicBezTo>
                    <a:pt x="51" y="53"/>
                    <a:pt x="51" y="54"/>
                    <a:pt x="46" y="57"/>
                  </a:cubicBezTo>
                  <a:cubicBezTo>
                    <a:pt x="41" y="60"/>
                    <a:pt x="38" y="61"/>
                    <a:pt x="34" y="61"/>
                  </a:cubicBezTo>
                  <a:cubicBezTo>
                    <a:pt x="30" y="61"/>
                    <a:pt x="27" y="59"/>
                    <a:pt x="26" y="57"/>
                  </a:cubicBezTo>
                  <a:cubicBezTo>
                    <a:pt x="24" y="55"/>
                    <a:pt x="24" y="52"/>
                    <a:pt x="24" y="46"/>
                  </a:cubicBez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5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47"/>
                  </a:lnTo>
                  <a:cubicBezTo>
                    <a:pt x="11" y="61"/>
                    <a:pt x="18" y="69"/>
                    <a:pt x="30" y="69"/>
                  </a:cubicBezTo>
                  <a:cubicBezTo>
                    <a:pt x="39" y="69"/>
                    <a:pt x="48" y="63"/>
                    <a:pt x="54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7" name="Freeform 420">
              <a:extLst>
                <a:ext uri="{FF2B5EF4-FFF2-40B4-BE49-F238E27FC236}">
                  <a16:creationId xmlns:a16="http://schemas.microsoft.com/office/drawing/2014/main" id="{136A2661-FE23-4286-B2E9-E75F72EB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5198"/>
              <a:ext cx="36" cy="74"/>
            </a:xfrm>
            <a:custGeom>
              <a:avLst/>
              <a:gdLst>
                <a:gd name="T0" fmla="*/ 22 w 41"/>
                <a:gd name="T1" fmla="*/ 20 h 84"/>
                <a:gd name="T2" fmla="*/ 22 w 41"/>
                <a:gd name="T3" fmla="*/ 20 h 84"/>
                <a:gd name="T4" fmla="*/ 41 w 41"/>
                <a:gd name="T5" fmla="*/ 20 h 84"/>
                <a:gd name="T6" fmla="*/ 41 w 41"/>
                <a:gd name="T7" fmla="*/ 15 h 84"/>
                <a:gd name="T8" fmla="*/ 22 w 41"/>
                <a:gd name="T9" fmla="*/ 15 h 84"/>
                <a:gd name="T10" fmla="*/ 22 w 41"/>
                <a:gd name="T11" fmla="*/ 0 h 84"/>
                <a:gd name="T12" fmla="*/ 10 w 41"/>
                <a:gd name="T13" fmla="*/ 3 h 84"/>
                <a:gd name="T14" fmla="*/ 10 w 41"/>
                <a:gd name="T15" fmla="*/ 15 h 84"/>
                <a:gd name="T16" fmla="*/ 0 w 41"/>
                <a:gd name="T17" fmla="*/ 15 h 84"/>
                <a:gd name="T18" fmla="*/ 0 w 41"/>
                <a:gd name="T19" fmla="*/ 20 h 84"/>
                <a:gd name="T20" fmla="*/ 10 w 41"/>
                <a:gd name="T21" fmla="*/ 20 h 84"/>
                <a:gd name="T22" fmla="*/ 10 w 41"/>
                <a:gd name="T23" fmla="*/ 61 h 84"/>
                <a:gd name="T24" fmla="*/ 14 w 41"/>
                <a:gd name="T25" fmla="*/ 78 h 84"/>
                <a:gd name="T26" fmla="*/ 22 w 41"/>
                <a:gd name="T27" fmla="*/ 82 h 84"/>
                <a:gd name="T28" fmla="*/ 31 w 41"/>
                <a:gd name="T29" fmla="*/ 84 h 84"/>
                <a:gd name="T30" fmla="*/ 39 w 41"/>
                <a:gd name="T31" fmla="*/ 82 h 84"/>
                <a:gd name="T32" fmla="*/ 39 w 41"/>
                <a:gd name="T33" fmla="*/ 77 h 84"/>
                <a:gd name="T34" fmla="*/ 32 w 41"/>
                <a:gd name="T35" fmla="*/ 79 h 84"/>
                <a:gd name="T36" fmla="*/ 23 w 41"/>
                <a:gd name="T37" fmla="*/ 73 h 84"/>
                <a:gd name="T38" fmla="*/ 22 w 41"/>
                <a:gd name="T39" fmla="*/ 68 h 84"/>
                <a:gd name="T40" fmla="*/ 22 w 41"/>
                <a:gd name="T41" fmla="*/ 63 h 84"/>
                <a:gd name="T42" fmla="*/ 22 w 41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4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8"/>
                  </a:cubicBezTo>
                  <a:cubicBezTo>
                    <a:pt x="16" y="80"/>
                    <a:pt x="19" y="81"/>
                    <a:pt x="22" y="82"/>
                  </a:cubicBezTo>
                  <a:cubicBezTo>
                    <a:pt x="24" y="83"/>
                    <a:pt x="27" y="84"/>
                    <a:pt x="31" y="84"/>
                  </a:cubicBezTo>
                  <a:cubicBezTo>
                    <a:pt x="34" y="84"/>
                    <a:pt x="36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5" y="79"/>
                    <a:pt x="32" y="79"/>
                  </a:cubicBezTo>
                  <a:cubicBezTo>
                    <a:pt x="28" y="79"/>
                    <a:pt x="25" y="77"/>
                    <a:pt x="23" y="73"/>
                  </a:cubicBezTo>
                  <a:cubicBezTo>
                    <a:pt x="23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8" name="Freeform 421">
              <a:extLst>
                <a:ext uri="{FF2B5EF4-FFF2-40B4-BE49-F238E27FC236}">
                  <a16:creationId xmlns:a16="http://schemas.microsoft.com/office/drawing/2014/main" id="{423520E4-AC36-4456-8549-09D2A8108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9" y="5190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6 w 35"/>
                <a:gd name="T13" fmla="*/ 29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6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6" y="29"/>
                  </a:lnTo>
                  <a:cubicBezTo>
                    <a:pt x="11" y="29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7"/>
                    <a:pt x="24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9" name="Freeform 422">
              <a:extLst>
                <a:ext uri="{FF2B5EF4-FFF2-40B4-BE49-F238E27FC236}">
                  <a16:creationId xmlns:a16="http://schemas.microsoft.com/office/drawing/2014/main" id="{6B3F1A41-FCE0-46FC-94BA-9185111C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5210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6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2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6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0" name="Freeform 423">
              <a:extLst>
                <a:ext uri="{FF2B5EF4-FFF2-40B4-BE49-F238E27FC236}">
                  <a16:creationId xmlns:a16="http://schemas.microsoft.com/office/drawing/2014/main" id="{84AFD76F-2071-4FBE-91F9-DF2BD099C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5210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1" y="66"/>
                    <a:pt x="24" y="66"/>
                  </a:cubicBezTo>
                  <a:cubicBezTo>
                    <a:pt x="20" y="66"/>
                    <a:pt x="14" y="64"/>
                    <a:pt x="11" y="62"/>
                  </a:cubicBezTo>
                  <a:cubicBezTo>
                    <a:pt x="9" y="60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69"/>
                    <a:pt x="20" y="70"/>
                    <a:pt x="23" y="70"/>
                  </a:cubicBezTo>
                  <a:cubicBezTo>
                    <a:pt x="38" y="70"/>
                    <a:pt x="49" y="61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39" y="34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5" y="24"/>
                    <a:pt x="12" y="21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4"/>
                    <a:pt x="33" y="6"/>
                  </a:cubicBezTo>
                  <a:cubicBezTo>
                    <a:pt x="36" y="7"/>
                    <a:pt x="36" y="8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0"/>
                    <a:pt x="9" y="34"/>
                  </a:cubicBezTo>
                  <a:cubicBezTo>
                    <a:pt x="12" y="36"/>
                    <a:pt x="15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1" name="Freeform 424">
              <a:extLst>
                <a:ext uri="{FF2B5EF4-FFF2-40B4-BE49-F238E27FC236}">
                  <a16:creationId xmlns:a16="http://schemas.microsoft.com/office/drawing/2014/main" id="{3E0B20B3-5BF7-4781-8F70-B31E37A5B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5198"/>
              <a:ext cx="35" cy="74"/>
            </a:xfrm>
            <a:custGeom>
              <a:avLst/>
              <a:gdLst>
                <a:gd name="T0" fmla="*/ 22 w 40"/>
                <a:gd name="T1" fmla="*/ 20 h 84"/>
                <a:gd name="T2" fmla="*/ 22 w 40"/>
                <a:gd name="T3" fmla="*/ 20 h 84"/>
                <a:gd name="T4" fmla="*/ 40 w 40"/>
                <a:gd name="T5" fmla="*/ 20 h 84"/>
                <a:gd name="T6" fmla="*/ 40 w 40"/>
                <a:gd name="T7" fmla="*/ 15 h 84"/>
                <a:gd name="T8" fmla="*/ 22 w 40"/>
                <a:gd name="T9" fmla="*/ 15 h 84"/>
                <a:gd name="T10" fmla="*/ 22 w 40"/>
                <a:gd name="T11" fmla="*/ 0 h 84"/>
                <a:gd name="T12" fmla="*/ 10 w 40"/>
                <a:gd name="T13" fmla="*/ 3 h 84"/>
                <a:gd name="T14" fmla="*/ 10 w 40"/>
                <a:gd name="T15" fmla="*/ 15 h 84"/>
                <a:gd name="T16" fmla="*/ 0 w 40"/>
                <a:gd name="T17" fmla="*/ 15 h 84"/>
                <a:gd name="T18" fmla="*/ 0 w 40"/>
                <a:gd name="T19" fmla="*/ 20 h 84"/>
                <a:gd name="T20" fmla="*/ 10 w 40"/>
                <a:gd name="T21" fmla="*/ 20 h 84"/>
                <a:gd name="T22" fmla="*/ 10 w 40"/>
                <a:gd name="T23" fmla="*/ 61 h 84"/>
                <a:gd name="T24" fmla="*/ 14 w 40"/>
                <a:gd name="T25" fmla="*/ 78 h 84"/>
                <a:gd name="T26" fmla="*/ 21 w 40"/>
                <a:gd name="T27" fmla="*/ 82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3 h 84"/>
                <a:gd name="T38" fmla="*/ 22 w 40"/>
                <a:gd name="T39" fmla="*/ 68 h 84"/>
                <a:gd name="T40" fmla="*/ 22 w 40"/>
                <a:gd name="T41" fmla="*/ 63 h 84"/>
                <a:gd name="T42" fmla="*/ 22 w 40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0" y="74"/>
                    <a:pt x="14" y="78"/>
                  </a:cubicBezTo>
                  <a:cubicBezTo>
                    <a:pt x="16" y="80"/>
                    <a:pt x="18" y="81"/>
                    <a:pt x="21" y="82"/>
                  </a:cubicBezTo>
                  <a:cubicBezTo>
                    <a:pt x="24" y="83"/>
                    <a:pt x="27" y="84"/>
                    <a:pt x="30" y="84"/>
                  </a:cubicBezTo>
                  <a:cubicBezTo>
                    <a:pt x="33" y="84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5" y="78"/>
                    <a:pt x="34" y="79"/>
                    <a:pt x="32" y="79"/>
                  </a:cubicBezTo>
                  <a:cubicBezTo>
                    <a:pt x="27" y="79"/>
                    <a:pt x="24" y="77"/>
                    <a:pt x="23" y="73"/>
                  </a:cubicBezTo>
                  <a:cubicBezTo>
                    <a:pt x="22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2" name="Freeform 425">
              <a:extLst>
                <a:ext uri="{FF2B5EF4-FFF2-40B4-BE49-F238E27FC236}">
                  <a16:creationId xmlns:a16="http://schemas.microsoft.com/office/drawing/2014/main" id="{DC57B5C1-1805-4AE5-B53D-E210B9F6F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6" y="5210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7 w 60"/>
                <a:gd name="T11" fmla="*/ 64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6 w 60"/>
                <a:gd name="T33" fmla="*/ 5 h 70"/>
                <a:gd name="T34" fmla="*/ 38 w 60"/>
                <a:gd name="T35" fmla="*/ 20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7" y="69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0" y="60"/>
                    <a:pt x="50" y="50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2"/>
                    <a:pt x="36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8" y="4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0" y="5"/>
                    <a:pt x="23" y="5"/>
                    <a:pt x="26" y="5"/>
                  </a:cubicBezTo>
                  <a:cubicBezTo>
                    <a:pt x="34" y="5"/>
                    <a:pt x="38" y="10"/>
                    <a:pt x="38" y="20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8" y="63"/>
                    <a:pt x="13" y="57"/>
                    <a:pt x="13" y="49"/>
                  </a:cubicBezTo>
                  <a:cubicBezTo>
                    <a:pt x="13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3" name="Freeform 426">
              <a:extLst>
                <a:ext uri="{FF2B5EF4-FFF2-40B4-BE49-F238E27FC236}">
                  <a16:creationId xmlns:a16="http://schemas.microsoft.com/office/drawing/2014/main" id="{76C09439-54C9-4EDF-9DE8-4426B429F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5210"/>
              <a:ext cx="67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4 w 77"/>
                <a:gd name="T31" fmla="*/ 68 h 68"/>
                <a:gd name="T32" fmla="*/ 34 w 77"/>
                <a:gd name="T33" fmla="*/ 64 h 68"/>
                <a:gd name="T34" fmla="*/ 33 w 77"/>
                <a:gd name="T35" fmla="*/ 64 h 68"/>
                <a:gd name="T36" fmla="*/ 29 w 77"/>
                <a:gd name="T37" fmla="*/ 64 h 68"/>
                <a:gd name="T38" fmla="*/ 23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3 w 77"/>
                <a:gd name="T47" fmla="*/ 8 h 68"/>
                <a:gd name="T48" fmla="*/ 52 w 77"/>
                <a:gd name="T49" fmla="*/ 12 h 68"/>
                <a:gd name="T50" fmla="*/ 53 w 77"/>
                <a:gd name="T51" fmla="*/ 23 h 68"/>
                <a:gd name="T52" fmla="*/ 53 w 77"/>
                <a:gd name="T53" fmla="*/ 52 h 68"/>
                <a:gd name="T54" fmla="*/ 53 w 77"/>
                <a:gd name="T55" fmla="*/ 58 h 68"/>
                <a:gd name="T56" fmla="*/ 47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7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34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4"/>
                    <a:pt x="24" y="63"/>
                    <a:pt x="23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39" y="8"/>
                    <a:pt x="43" y="8"/>
                  </a:cubicBezTo>
                  <a:cubicBezTo>
                    <a:pt x="47" y="8"/>
                    <a:pt x="50" y="9"/>
                    <a:pt x="52" y="12"/>
                  </a:cubicBezTo>
                  <a:cubicBezTo>
                    <a:pt x="53" y="14"/>
                    <a:pt x="53" y="17"/>
                    <a:pt x="53" y="23"/>
                  </a:cubicBezTo>
                  <a:lnTo>
                    <a:pt x="53" y="52"/>
                  </a:lnTo>
                  <a:lnTo>
                    <a:pt x="53" y="58"/>
                  </a:lnTo>
                  <a:cubicBezTo>
                    <a:pt x="53" y="63"/>
                    <a:pt x="52" y="64"/>
                    <a:pt x="47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6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4" name="Freeform 427">
              <a:extLst>
                <a:ext uri="{FF2B5EF4-FFF2-40B4-BE49-F238E27FC236}">
                  <a16:creationId xmlns:a16="http://schemas.microsoft.com/office/drawing/2014/main" id="{67ACD582-34F5-4708-84D6-CEB9235A2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5210"/>
              <a:ext cx="45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1"/>
                    <a:pt x="41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8" y="70"/>
                    <a:pt x="44" y="69"/>
                    <a:pt x="48" y="67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8" y="63"/>
                    <a:pt x="41" y="64"/>
                    <a:pt x="36" y="64"/>
                  </a:cubicBezTo>
                  <a:cubicBezTo>
                    <a:pt x="22" y="64"/>
                    <a:pt x="13" y="52"/>
                    <a:pt x="13" y="34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3" y="11"/>
                    <a:pt x="44" y="14"/>
                  </a:cubicBezTo>
                  <a:cubicBezTo>
                    <a:pt x="44" y="15"/>
                    <a:pt x="44" y="16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5" name="Freeform 428">
              <a:extLst>
                <a:ext uri="{FF2B5EF4-FFF2-40B4-BE49-F238E27FC236}">
                  <a16:creationId xmlns:a16="http://schemas.microsoft.com/office/drawing/2014/main" id="{70903F5D-73BB-424F-B7A2-4D5B49F21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3" y="5210"/>
              <a:ext cx="48" cy="62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4 h 70"/>
                <a:gd name="T12" fmla="*/ 34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6 w 55"/>
                <a:gd name="T23" fmla="*/ 48 h 70"/>
                <a:gd name="T24" fmla="*/ 14 w 55"/>
                <a:gd name="T25" fmla="*/ 33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8 h 70"/>
                <a:gd name="T36" fmla="*/ 14 w 55"/>
                <a:gd name="T37" fmla="*/ 28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4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4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4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6" y="48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6"/>
                    <a:pt x="39" y="10"/>
                  </a:cubicBezTo>
                  <a:cubicBezTo>
                    <a:pt x="41" y="14"/>
                    <a:pt x="42" y="17"/>
                    <a:pt x="42" y="24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6" name="Freeform 429">
              <a:extLst>
                <a:ext uri="{FF2B5EF4-FFF2-40B4-BE49-F238E27FC236}">
                  <a16:creationId xmlns:a16="http://schemas.microsoft.com/office/drawing/2014/main" id="{1F2C6062-F6BA-43EB-9EBB-0DC9F03CE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3" y="5185"/>
              <a:ext cx="64" cy="87"/>
            </a:xfrm>
            <a:custGeom>
              <a:avLst/>
              <a:gdLst>
                <a:gd name="T0" fmla="*/ 24 w 72"/>
                <a:gd name="T1" fmla="*/ 43 h 99"/>
                <a:gd name="T2" fmla="*/ 24 w 72"/>
                <a:gd name="T3" fmla="*/ 43 h 99"/>
                <a:gd name="T4" fmla="*/ 24 w 72"/>
                <a:gd name="T5" fmla="*/ 0 h 99"/>
                <a:gd name="T6" fmla="*/ 0 w 72"/>
                <a:gd name="T7" fmla="*/ 0 h 99"/>
                <a:gd name="T8" fmla="*/ 0 w 72"/>
                <a:gd name="T9" fmla="*/ 4 h 99"/>
                <a:gd name="T10" fmla="*/ 2 w 72"/>
                <a:gd name="T11" fmla="*/ 4 h 99"/>
                <a:gd name="T12" fmla="*/ 6 w 72"/>
                <a:gd name="T13" fmla="*/ 4 h 99"/>
                <a:gd name="T14" fmla="*/ 11 w 72"/>
                <a:gd name="T15" fmla="*/ 10 h 99"/>
                <a:gd name="T16" fmla="*/ 12 w 72"/>
                <a:gd name="T17" fmla="*/ 16 h 99"/>
                <a:gd name="T18" fmla="*/ 12 w 72"/>
                <a:gd name="T19" fmla="*/ 98 h 99"/>
                <a:gd name="T20" fmla="*/ 22 w 72"/>
                <a:gd name="T21" fmla="*/ 98 h 99"/>
                <a:gd name="T22" fmla="*/ 23 w 72"/>
                <a:gd name="T23" fmla="*/ 90 h 99"/>
                <a:gd name="T24" fmla="*/ 24 w 72"/>
                <a:gd name="T25" fmla="*/ 90 h 99"/>
                <a:gd name="T26" fmla="*/ 44 w 72"/>
                <a:gd name="T27" fmla="*/ 99 h 99"/>
                <a:gd name="T28" fmla="*/ 72 w 72"/>
                <a:gd name="T29" fmla="*/ 62 h 99"/>
                <a:gd name="T30" fmla="*/ 47 w 72"/>
                <a:gd name="T31" fmla="*/ 29 h 99"/>
                <a:gd name="T32" fmla="*/ 24 w 72"/>
                <a:gd name="T33" fmla="*/ 43 h 99"/>
                <a:gd name="T34" fmla="*/ 24 w 72"/>
                <a:gd name="T35" fmla="*/ 85 h 99"/>
                <a:gd name="T36" fmla="*/ 24 w 72"/>
                <a:gd name="T37" fmla="*/ 85 h 99"/>
                <a:gd name="T38" fmla="*/ 24 w 72"/>
                <a:gd name="T39" fmla="*/ 47 h 99"/>
                <a:gd name="T40" fmla="*/ 43 w 72"/>
                <a:gd name="T41" fmla="*/ 37 h 99"/>
                <a:gd name="T42" fmla="*/ 58 w 72"/>
                <a:gd name="T43" fmla="*/ 52 h 99"/>
                <a:gd name="T44" fmla="*/ 59 w 72"/>
                <a:gd name="T45" fmla="*/ 65 h 99"/>
                <a:gd name="T46" fmla="*/ 42 w 72"/>
                <a:gd name="T47" fmla="*/ 92 h 99"/>
                <a:gd name="T48" fmla="*/ 24 w 72"/>
                <a:gd name="T49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99">
                  <a:moveTo>
                    <a:pt x="24" y="43"/>
                  </a:moveTo>
                  <a:lnTo>
                    <a:pt x="24" y="43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4"/>
                  </a:lnTo>
                  <a:cubicBezTo>
                    <a:pt x="11" y="5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98"/>
                  </a:lnTo>
                  <a:lnTo>
                    <a:pt x="22" y="98"/>
                  </a:lnTo>
                  <a:lnTo>
                    <a:pt x="23" y="90"/>
                  </a:lnTo>
                  <a:lnTo>
                    <a:pt x="24" y="90"/>
                  </a:lnTo>
                  <a:cubicBezTo>
                    <a:pt x="29" y="96"/>
                    <a:pt x="36" y="99"/>
                    <a:pt x="44" y="99"/>
                  </a:cubicBezTo>
                  <a:cubicBezTo>
                    <a:pt x="61" y="99"/>
                    <a:pt x="72" y="84"/>
                    <a:pt x="72" y="62"/>
                  </a:cubicBezTo>
                  <a:cubicBezTo>
                    <a:pt x="72" y="42"/>
                    <a:pt x="63" y="29"/>
                    <a:pt x="47" y="29"/>
                  </a:cubicBezTo>
                  <a:cubicBezTo>
                    <a:pt x="38" y="29"/>
                    <a:pt x="30" y="34"/>
                    <a:pt x="24" y="43"/>
                  </a:cubicBezTo>
                  <a:close/>
                  <a:moveTo>
                    <a:pt x="24" y="85"/>
                  </a:moveTo>
                  <a:lnTo>
                    <a:pt x="24" y="85"/>
                  </a:lnTo>
                  <a:lnTo>
                    <a:pt x="24" y="47"/>
                  </a:lnTo>
                  <a:cubicBezTo>
                    <a:pt x="29" y="41"/>
                    <a:pt x="36" y="37"/>
                    <a:pt x="43" y="37"/>
                  </a:cubicBezTo>
                  <a:cubicBezTo>
                    <a:pt x="51" y="37"/>
                    <a:pt x="56" y="42"/>
                    <a:pt x="58" y="52"/>
                  </a:cubicBezTo>
                  <a:cubicBezTo>
                    <a:pt x="59" y="57"/>
                    <a:pt x="59" y="61"/>
                    <a:pt x="59" y="65"/>
                  </a:cubicBezTo>
                  <a:cubicBezTo>
                    <a:pt x="59" y="82"/>
                    <a:pt x="53" y="92"/>
                    <a:pt x="42" y="92"/>
                  </a:cubicBezTo>
                  <a:cubicBezTo>
                    <a:pt x="36" y="92"/>
                    <a:pt x="31" y="90"/>
                    <a:pt x="24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7" name="Freeform 430">
              <a:extLst>
                <a:ext uri="{FF2B5EF4-FFF2-40B4-BE49-F238E27FC236}">
                  <a16:creationId xmlns:a16="http://schemas.microsoft.com/office/drawing/2014/main" id="{9E07A467-983C-40B0-92F0-92A48661E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" y="5210"/>
              <a:ext cx="48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30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4 w 54"/>
                <a:gd name="T25" fmla="*/ 33 h 70"/>
                <a:gd name="T26" fmla="*/ 14 w 54"/>
                <a:gd name="T27" fmla="*/ 32 h 70"/>
                <a:gd name="T28" fmla="*/ 54 w 54"/>
                <a:gd name="T29" fmla="*/ 32 h 70"/>
                <a:gd name="T30" fmla="*/ 42 w 54"/>
                <a:gd name="T31" fmla="*/ 26 h 70"/>
                <a:gd name="T32" fmla="*/ 42 w 54"/>
                <a:gd name="T33" fmla="*/ 26 h 70"/>
                <a:gd name="T34" fmla="*/ 42 w 54"/>
                <a:gd name="T35" fmla="*/ 28 h 70"/>
                <a:gd name="T36" fmla="*/ 14 w 54"/>
                <a:gd name="T37" fmla="*/ 28 h 70"/>
                <a:gd name="T38" fmla="*/ 29 w 54"/>
                <a:gd name="T39" fmla="*/ 4 h 70"/>
                <a:gd name="T40" fmla="*/ 39 w 54"/>
                <a:gd name="T41" fmla="*/ 10 h 70"/>
                <a:gd name="T42" fmla="*/ 42 w 54"/>
                <a:gd name="T43" fmla="*/ 24 h 70"/>
                <a:gd name="T44" fmla="*/ 42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3" y="14"/>
                    <a:pt x="48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9" y="70"/>
                    <a:pt x="44" y="69"/>
                    <a:pt x="49" y="67"/>
                  </a:cubicBezTo>
                  <a:cubicBezTo>
                    <a:pt x="51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4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6"/>
                    <a:pt x="39" y="10"/>
                  </a:cubicBezTo>
                  <a:cubicBezTo>
                    <a:pt x="41" y="14"/>
                    <a:pt x="42" y="17"/>
                    <a:pt x="42" y="24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8" name="Freeform 431">
              <a:extLst>
                <a:ext uri="{FF2B5EF4-FFF2-40B4-BE49-F238E27FC236}">
                  <a16:creationId xmlns:a16="http://schemas.microsoft.com/office/drawing/2014/main" id="{5D2CCB72-6599-4574-969D-EA5568CED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5185"/>
              <a:ext cx="30" cy="85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2 w 35"/>
                <a:gd name="T17" fmla="*/ 16 h 97"/>
                <a:gd name="T18" fmla="*/ 12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9" name="Freeform 432">
              <a:extLst>
                <a:ext uri="{FF2B5EF4-FFF2-40B4-BE49-F238E27FC236}">
                  <a16:creationId xmlns:a16="http://schemas.microsoft.com/office/drawing/2014/main" id="{BC6D4929-D1CE-44D4-8150-1E3D285BD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" y="5210"/>
              <a:ext cx="57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3" y="0"/>
                    <a:pt x="0" y="13"/>
                    <a:pt x="0" y="35"/>
                  </a:cubicBezTo>
                  <a:cubicBezTo>
                    <a:pt x="0" y="56"/>
                    <a:pt x="13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0" name="Freeform 433">
              <a:extLst>
                <a:ext uri="{FF2B5EF4-FFF2-40B4-BE49-F238E27FC236}">
                  <a16:creationId xmlns:a16="http://schemas.microsoft.com/office/drawing/2014/main" id="{5D62EA0B-E5D8-4361-B322-B60CF2A13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5210"/>
              <a:ext cx="67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3 w 77"/>
                <a:gd name="T35" fmla="*/ 64 h 68"/>
                <a:gd name="T36" fmla="*/ 29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3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7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7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4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39" y="8"/>
                    <a:pt x="43" y="8"/>
                  </a:cubicBezTo>
                  <a:cubicBezTo>
                    <a:pt x="47" y="8"/>
                    <a:pt x="50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2" y="64"/>
                    <a:pt x="47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6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1" name="Freeform 434">
              <a:extLst>
                <a:ext uri="{FF2B5EF4-FFF2-40B4-BE49-F238E27FC236}">
                  <a16:creationId xmlns:a16="http://schemas.microsoft.com/office/drawing/2014/main" id="{B1D6F1F0-1443-46D3-81AA-125DE7CDC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7" y="5210"/>
              <a:ext cx="58" cy="83"/>
            </a:xfrm>
            <a:custGeom>
              <a:avLst/>
              <a:gdLst>
                <a:gd name="T0" fmla="*/ 38 w 66"/>
                <a:gd name="T1" fmla="*/ 67 h 94"/>
                <a:gd name="T2" fmla="*/ 38 w 66"/>
                <a:gd name="T3" fmla="*/ 67 h 94"/>
                <a:gd name="T4" fmla="*/ 50 w 66"/>
                <a:gd name="T5" fmla="*/ 71 h 94"/>
                <a:gd name="T6" fmla="*/ 51 w 66"/>
                <a:gd name="T7" fmla="*/ 76 h 94"/>
                <a:gd name="T8" fmla="*/ 31 w 66"/>
                <a:gd name="T9" fmla="*/ 90 h 94"/>
                <a:gd name="T10" fmla="*/ 12 w 66"/>
                <a:gd name="T11" fmla="*/ 78 h 94"/>
                <a:gd name="T12" fmla="*/ 17 w 66"/>
                <a:gd name="T13" fmla="*/ 67 h 94"/>
                <a:gd name="T14" fmla="*/ 38 w 66"/>
                <a:gd name="T15" fmla="*/ 67 h 94"/>
                <a:gd name="T16" fmla="*/ 7 w 66"/>
                <a:gd name="T17" fmla="*/ 57 h 94"/>
                <a:gd name="T18" fmla="*/ 7 w 66"/>
                <a:gd name="T19" fmla="*/ 57 h 94"/>
                <a:gd name="T20" fmla="*/ 14 w 66"/>
                <a:gd name="T21" fmla="*/ 66 h 94"/>
                <a:gd name="T22" fmla="*/ 0 w 66"/>
                <a:gd name="T23" fmla="*/ 80 h 94"/>
                <a:gd name="T24" fmla="*/ 31 w 66"/>
                <a:gd name="T25" fmla="*/ 94 h 94"/>
                <a:gd name="T26" fmla="*/ 63 w 66"/>
                <a:gd name="T27" fmla="*/ 73 h 94"/>
                <a:gd name="T28" fmla="*/ 56 w 66"/>
                <a:gd name="T29" fmla="*/ 60 h 94"/>
                <a:gd name="T30" fmla="*/ 36 w 66"/>
                <a:gd name="T31" fmla="*/ 58 h 94"/>
                <a:gd name="T32" fmla="*/ 25 w 66"/>
                <a:gd name="T33" fmla="*/ 58 h 94"/>
                <a:gd name="T34" fmla="*/ 17 w 66"/>
                <a:gd name="T35" fmla="*/ 53 h 94"/>
                <a:gd name="T36" fmla="*/ 22 w 66"/>
                <a:gd name="T37" fmla="*/ 46 h 94"/>
                <a:gd name="T38" fmla="*/ 30 w 66"/>
                <a:gd name="T39" fmla="*/ 47 h 94"/>
                <a:gd name="T40" fmla="*/ 55 w 66"/>
                <a:gd name="T41" fmla="*/ 23 h 94"/>
                <a:gd name="T42" fmla="*/ 51 w 66"/>
                <a:gd name="T43" fmla="*/ 9 h 94"/>
                <a:gd name="T44" fmla="*/ 47 w 66"/>
                <a:gd name="T45" fmla="*/ 5 h 94"/>
                <a:gd name="T46" fmla="*/ 63 w 66"/>
                <a:gd name="T47" fmla="*/ 8 h 94"/>
                <a:gd name="T48" fmla="*/ 66 w 66"/>
                <a:gd name="T49" fmla="*/ 1 h 94"/>
                <a:gd name="T50" fmla="*/ 43 w 66"/>
                <a:gd name="T51" fmla="*/ 2 h 94"/>
                <a:gd name="T52" fmla="*/ 30 w 66"/>
                <a:gd name="T53" fmla="*/ 0 h 94"/>
                <a:gd name="T54" fmla="*/ 5 w 66"/>
                <a:gd name="T55" fmla="*/ 23 h 94"/>
                <a:gd name="T56" fmla="*/ 18 w 66"/>
                <a:gd name="T57" fmla="*/ 45 h 94"/>
                <a:gd name="T58" fmla="*/ 7 w 66"/>
                <a:gd name="T59" fmla="*/ 57 h 94"/>
                <a:gd name="T60" fmla="*/ 17 w 66"/>
                <a:gd name="T61" fmla="*/ 23 h 94"/>
                <a:gd name="T62" fmla="*/ 17 w 66"/>
                <a:gd name="T63" fmla="*/ 23 h 94"/>
                <a:gd name="T64" fmla="*/ 30 w 66"/>
                <a:gd name="T65" fmla="*/ 4 h 94"/>
                <a:gd name="T66" fmla="*/ 43 w 66"/>
                <a:gd name="T67" fmla="*/ 23 h 94"/>
                <a:gd name="T68" fmla="*/ 30 w 66"/>
                <a:gd name="T69" fmla="*/ 43 h 94"/>
                <a:gd name="T70" fmla="*/ 17 w 66"/>
                <a:gd name="T7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94">
                  <a:moveTo>
                    <a:pt x="38" y="67"/>
                  </a:moveTo>
                  <a:lnTo>
                    <a:pt x="38" y="67"/>
                  </a:lnTo>
                  <a:cubicBezTo>
                    <a:pt x="45" y="67"/>
                    <a:pt x="48" y="68"/>
                    <a:pt x="50" y="71"/>
                  </a:cubicBezTo>
                  <a:cubicBezTo>
                    <a:pt x="50" y="72"/>
                    <a:pt x="51" y="74"/>
                    <a:pt x="51" y="76"/>
                  </a:cubicBezTo>
                  <a:cubicBezTo>
                    <a:pt x="51" y="85"/>
                    <a:pt x="43" y="90"/>
                    <a:pt x="31" y="90"/>
                  </a:cubicBezTo>
                  <a:cubicBezTo>
                    <a:pt x="20" y="90"/>
                    <a:pt x="12" y="85"/>
                    <a:pt x="12" y="78"/>
                  </a:cubicBezTo>
                  <a:cubicBezTo>
                    <a:pt x="12" y="74"/>
                    <a:pt x="14" y="69"/>
                    <a:pt x="17" y="67"/>
                  </a:cubicBezTo>
                  <a:lnTo>
                    <a:pt x="38" y="67"/>
                  </a:lnTo>
                  <a:close/>
                  <a:moveTo>
                    <a:pt x="7" y="57"/>
                  </a:moveTo>
                  <a:lnTo>
                    <a:pt x="7" y="57"/>
                  </a:lnTo>
                  <a:cubicBezTo>
                    <a:pt x="7" y="61"/>
                    <a:pt x="9" y="63"/>
                    <a:pt x="14" y="66"/>
                  </a:cubicBezTo>
                  <a:cubicBezTo>
                    <a:pt x="5" y="70"/>
                    <a:pt x="0" y="74"/>
                    <a:pt x="0" y="80"/>
                  </a:cubicBezTo>
                  <a:cubicBezTo>
                    <a:pt x="0" y="88"/>
                    <a:pt x="12" y="94"/>
                    <a:pt x="31" y="94"/>
                  </a:cubicBezTo>
                  <a:cubicBezTo>
                    <a:pt x="50" y="94"/>
                    <a:pt x="63" y="85"/>
                    <a:pt x="63" y="73"/>
                  </a:cubicBezTo>
                  <a:cubicBezTo>
                    <a:pt x="63" y="67"/>
                    <a:pt x="60" y="62"/>
                    <a:pt x="56" y="60"/>
                  </a:cubicBezTo>
                  <a:cubicBezTo>
                    <a:pt x="51" y="58"/>
                    <a:pt x="47" y="58"/>
                    <a:pt x="36" y="58"/>
                  </a:cubicBezTo>
                  <a:lnTo>
                    <a:pt x="25" y="58"/>
                  </a:lnTo>
                  <a:cubicBezTo>
                    <a:pt x="20" y="58"/>
                    <a:pt x="17" y="56"/>
                    <a:pt x="17" y="53"/>
                  </a:cubicBezTo>
                  <a:cubicBezTo>
                    <a:pt x="17" y="51"/>
                    <a:pt x="19" y="48"/>
                    <a:pt x="22" y="46"/>
                  </a:cubicBezTo>
                  <a:cubicBezTo>
                    <a:pt x="25" y="47"/>
                    <a:pt x="27" y="47"/>
                    <a:pt x="30" y="47"/>
                  </a:cubicBezTo>
                  <a:cubicBezTo>
                    <a:pt x="45" y="47"/>
                    <a:pt x="55" y="37"/>
                    <a:pt x="55" y="23"/>
                  </a:cubicBezTo>
                  <a:cubicBezTo>
                    <a:pt x="55" y="18"/>
                    <a:pt x="53" y="13"/>
                    <a:pt x="51" y="9"/>
                  </a:cubicBezTo>
                  <a:cubicBezTo>
                    <a:pt x="50" y="8"/>
                    <a:pt x="49" y="7"/>
                    <a:pt x="47" y="5"/>
                  </a:cubicBezTo>
                  <a:lnTo>
                    <a:pt x="63" y="8"/>
                  </a:lnTo>
                  <a:lnTo>
                    <a:pt x="66" y="1"/>
                  </a:lnTo>
                  <a:lnTo>
                    <a:pt x="43" y="2"/>
                  </a:lnTo>
                  <a:cubicBezTo>
                    <a:pt x="39" y="1"/>
                    <a:pt x="35" y="0"/>
                    <a:pt x="30" y="0"/>
                  </a:cubicBezTo>
                  <a:cubicBezTo>
                    <a:pt x="15" y="0"/>
                    <a:pt x="5" y="9"/>
                    <a:pt x="5" y="23"/>
                  </a:cubicBezTo>
                  <a:cubicBezTo>
                    <a:pt x="5" y="33"/>
                    <a:pt x="10" y="41"/>
                    <a:pt x="18" y="45"/>
                  </a:cubicBezTo>
                  <a:cubicBezTo>
                    <a:pt x="10" y="49"/>
                    <a:pt x="7" y="52"/>
                    <a:pt x="7" y="57"/>
                  </a:cubicBezTo>
                  <a:close/>
                  <a:moveTo>
                    <a:pt x="17" y="23"/>
                  </a:moveTo>
                  <a:lnTo>
                    <a:pt x="17" y="23"/>
                  </a:lnTo>
                  <a:cubicBezTo>
                    <a:pt x="17" y="11"/>
                    <a:pt x="22" y="4"/>
                    <a:pt x="30" y="4"/>
                  </a:cubicBezTo>
                  <a:cubicBezTo>
                    <a:pt x="38" y="4"/>
                    <a:pt x="43" y="11"/>
                    <a:pt x="43" y="23"/>
                  </a:cubicBezTo>
                  <a:cubicBezTo>
                    <a:pt x="43" y="36"/>
                    <a:pt x="38" y="43"/>
                    <a:pt x="30" y="43"/>
                  </a:cubicBezTo>
                  <a:cubicBezTo>
                    <a:pt x="21" y="43"/>
                    <a:pt x="17" y="36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2" name="Freeform 435">
              <a:extLst>
                <a:ext uri="{FF2B5EF4-FFF2-40B4-BE49-F238E27FC236}">
                  <a16:creationId xmlns:a16="http://schemas.microsoft.com/office/drawing/2014/main" id="{F8A78584-5CD5-4B32-849D-65C2ED60B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" y="5210"/>
              <a:ext cx="42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0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69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4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1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4"/>
                    <a:pt x="32" y="6"/>
                  </a:cubicBezTo>
                  <a:cubicBezTo>
                    <a:pt x="35" y="7"/>
                    <a:pt x="36" y="8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3" name="Freeform 436">
              <a:extLst>
                <a:ext uri="{FF2B5EF4-FFF2-40B4-BE49-F238E27FC236}">
                  <a16:creationId xmlns:a16="http://schemas.microsoft.com/office/drawing/2014/main" id="{C4387FA0-87DE-4B2B-9D4A-83FBF945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5198"/>
              <a:ext cx="35" cy="74"/>
            </a:xfrm>
            <a:custGeom>
              <a:avLst/>
              <a:gdLst>
                <a:gd name="T0" fmla="*/ 22 w 40"/>
                <a:gd name="T1" fmla="*/ 20 h 84"/>
                <a:gd name="T2" fmla="*/ 22 w 40"/>
                <a:gd name="T3" fmla="*/ 20 h 84"/>
                <a:gd name="T4" fmla="*/ 40 w 40"/>
                <a:gd name="T5" fmla="*/ 20 h 84"/>
                <a:gd name="T6" fmla="*/ 40 w 40"/>
                <a:gd name="T7" fmla="*/ 15 h 84"/>
                <a:gd name="T8" fmla="*/ 22 w 40"/>
                <a:gd name="T9" fmla="*/ 15 h 84"/>
                <a:gd name="T10" fmla="*/ 22 w 40"/>
                <a:gd name="T11" fmla="*/ 0 h 84"/>
                <a:gd name="T12" fmla="*/ 10 w 40"/>
                <a:gd name="T13" fmla="*/ 3 h 84"/>
                <a:gd name="T14" fmla="*/ 10 w 40"/>
                <a:gd name="T15" fmla="*/ 15 h 84"/>
                <a:gd name="T16" fmla="*/ 0 w 40"/>
                <a:gd name="T17" fmla="*/ 15 h 84"/>
                <a:gd name="T18" fmla="*/ 0 w 40"/>
                <a:gd name="T19" fmla="*/ 20 h 84"/>
                <a:gd name="T20" fmla="*/ 10 w 40"/>
                <a:gd name="T21" fmla="*/ 20 h 84"/>
                <a:gd name="T22" fmla="*/ 10 w 40"/>
                <a:gd name="T23" fmla="*/ 61 h 84"/>
                <a:gd name="T24" fmla="*/ 14 w 40"/>
                <a:gd name="T25" fmla="*/ 78 h 84"/>
                <a:gd name="T26" fmla="*/ 21 w 40"/>
                <a:gd name="T27" fmla="*/ 82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3 h 84"/>
                <a:gd name="T38" fmla="*/ 22 w 40"/>
                <a:gd name="T39" fmla="*/ 68 h 84"/>
                <a:gd name="T40" fmla="*/ 22 w 40"/>
                <a:gd name="T41" fmla="*/ 63 h 84"/>
                <a:gd name="T42" fmla="*/ 22 w 40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8"/>
                  </a:cubicBezTo>
                  <a:cubicBezTo>
                    <a:pt x="16" y="80"/>
                    <a:pt x="18" y="81"/>
                    <a:pt x="21" y="82"/>
                  </a:cubicBezTo>
                  <a:cubicBezTo>
                    <a:pt x="24" y="83"/>
                    <a:pt x="27" y="84"/>
                    <a:pt x="30" y="84"/>
                  </a:cubicBezTo>
                  <a:cubicBezTo>
                    <a:pt x="33" y="84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4" y="79"/>
                    <a:pt x="32" y="79"/>
                  </a:cubicBezTo>
                  <a:cubicBezTo>
                    <a:pt x="28" y="79"/>
                    <a:pt x="24" y="77"/>
                    <a:pt x="23" y="73"/>
                  </a:cubicBezTo>
                  <a:cubicBezTo>
                    <a:pt x="22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4" name="Freeform 437">
              <a:extLst>
                <a:ext uri="{FF2B5EF4-FFF2-40B4-BE49-F238E27FC236}">
                  <a16:creationId xmlns:a16="http://schemas.microsoft.com/office/drawing/2014/main" id="{D02A62EB-4146-4DEE-94DA-B43EDDB6C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" y="5210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5" name="Freeform 438">
              <a:extLst>
                <a:ext uri="{FF2B5EF4-FFF2-40B4-BE49-F238E27FC236}">
                  <a16:creationId xmlns:a16="http://schemas.microsoft.com/office/drawing/2014/main" id="{FE22F648-C24D-43F5-862B-EFCE78BD3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" y="5210"/>
              <a:ext cx="57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1" y="70"/>
                    <a:pt x="64" y="56"/>
                    <a:pt x="64" y="35"/>
                  </a:cubicBezTo>
                  <a:cubicBezTo>
                    <a:pt x="64" y="13"/>
                    <a:pt x="51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6" name="Freeform 439">
              <a:extLst>
                <a:ext uri="{FF2B5EF4-FFF2-40B4-BE49-F238E27FC236}">
                  <a16:creationId xmlns:a16="http://schemas.microsoft.com/office/drawing/2014/main" id="{7959C5CF-D665-419D-AED3-C63DE2B4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5210"/>
              <a:ext cx="67" cy="60"/>
            </a:xfrm>
            <a:custGeom>
              <a:avLst/>
              <a:gdLst>
                <a:gd name="T0" fmla="*/ 24 w 77"/>
                <a:gd name="T1" fmla="*/ 14 h 68"/>
                <a:gd name="T2" fmla="*/ 24 w 77"/>
                <a:gd name="T3" fmla="*/ 14 h 68"/>
                <a:gd name="T4" fmla="*/ 24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30 w 77"/>
                <a:gd name="T37" fmla="*/ 64 h 68"/>
                <a:gd name="T38" fmla="*/ 24 w 77"/>
                <a:gd name="T39" fmla="*/ 58 h 68"/>
                <a:gd name="T40" fmla="*/ 24 w 77"/>
                <a:gd name="T41" fmla="*/ 52 h 68"/>
                <a:gd name="T42" fmla="*/ 24 w 77"/>
                <a:gd name="T43" fmla="*/ 18 h 68"/>
                <a:gd name="T44" fmla="*/ 31 w 77"/>
                <a:gd name="T45" fmla="*/ 12 h 68"/>
                <a:gd name="T46" fmla="*/ 44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4 w 77"/>
                <a:gd name="T55" fmla="*/ 58 h 68"/>
                <a:gd name="T56" fmla="*/ 48 w 77"/>
                <a:gd name="T57" fmla="*/ 64 h 68"/>
                <a:gd name="T58" fmla="*/ 44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8 w 77"/>
                <a:gd name="T79" fmla="*/ 0 h 68"/>
                <a:gd name="T80" fmla="*/ 24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7" name="Freeform 440">
              <a:extLst>
                <a:ext uri="{FF2B5EF4-FFF2-40B4-BE49-F238E27FC236}">
                  <a16:creationId xmlns:a16="http://schemas.microsoft.com/office/drawing/2014/main" id="{1EA1CE5C-C29A-4988-BFE2-73F8E3DF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" y="5210"/>
              <a:ext cx="47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8 h 70"/>
                <a:gd name="T36" fmla="*/ 13 w 54"/>
                <a:gd name="T37" fmla="*/ 28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4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3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8"/>
                  </a:lnTo>
                  <a:lnTo>
                    <a:pt x="13" y="28"/>
                  </a:lnTo>
                  <a:cubicBezTo>
                    <a:pt x="14" y="13"/>
                    <a:pt x="19" y="4"/>
                    <a:pt x="28" y="4"/>
                  </a:cubicBezTo>
                  <a:cubicBezTo>
                    <a:pt x="32" y="4"/>
                    <a:pt x="37" y="6"/>
                    <a:pt x="39" y="10"/>
                  </a:cubicBezTo>
                  <a:cubicBezTo>
                    <a:pt x="41" y="14"/>
                    <a:pt x="41" y="17"/>
                    <a:pt x="41" y="24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8" name="Freeform 441">
              <a:extLst>
                <a:ext uri="{FF2B5EF4-FFF2-40B4-BE49-F238E27FC236}">
                  <a16:creationId xmlns:a16="http://schemas.microsoft.com/office/drawing/2014/main" id="{619EFF05-BD0E-4D8F-A2D2-5E4954164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" y="5363"/>
              <a:ext cx="54" cy="61"/>
            </a:xfrm>
            <a:custGeom>
              <a:avLst/>
              <a:gdLst>
                <a:gd name="T0" fmla="*/ 42 w 61"/>
                <a:gd name="T1" fmla="*/ 59 h 69"/>
                <a:gd name="T2" fmla="*/ 42 w 61"/>
                <a:gd name="T3" fmla="*/ 59 h 69"/>
                <a:gd name="T4" fmla="*/ 53 w 61"/>
                <a:gd name="T5" fmla="*/ 69 h 69"/>
                <a:gd name="T6" fmla="*/ 61 w 61"/>
                <a:gd name="T7" fmla="*/ 68 h 69"/>
                <a:gd name="T8" fmla="*/ 60 w 61"/>
                <a:gd name="T9" fmla="*/ 63 h 69"/>
                <a:gd name="T10" fmla="*/ 57 w 61"/>
                <a:gd name="T11" fmla="*/ 64 h 69"/>
                <a:gd name="T12" fmla="*/ 51 w 61"/>
                <a:gd name="T13" fmla="*/ 49 h 69"/>
                <a:gd name="T14" fmla="*/ 51 w 61"/>
                <a:gd name="T15" fmla="*/ 20 h 69"/>
                <a:gd name="T16" fmla="*/ 46 w 61"/>
                <a:gd name="T17" fmla="*/ 5 h 69"/>
                <a:gd name="T18" fmla="*/ 29 w 61"/>
                <a:gd name="T19" fmla="*/ 0 h 69"/>
                <a:gd name="T20" fmla="*/ 9 w 61"/>
                <a:gd name="T21" fmla="*/ 4 h 69"/>
                <a:gd name="T22" fmla="*/ 5 w 61"/>
                <a:gd name="T23" fmla="*/ 5 h 69"/>
                <a:gd name="T24" fmla="*/ 5 w 61"/>
                <a:gd name="T25" fmla="*/ 17 h 69"/>
                <a:gd name="T26" fmla="*/ 14 w 61"/>
                <a:gd name="T27" fmla="*/ 17 h 69"/>
                <a:gd name="T28" fmla="*/ 14 w 61"/>
                <a:gd name="T29" fmla="*/ 16 h 69"/>
                <a:gd name="T30" fmla="*/ 18 w 61"/>
                <a:gd name="T31" fmla="*/ 7 h 69"/>
                <a:gd name="T32" fmla="*/ 27 w 61"/>
                <a:gd name="T33" fmla="*/ 4 h 69"/>
                <a:gd name="T34" fmla="*/ 39 w 61"/>
                <a:gd name="T35" fmla="*/ 20 h 69"/>
                <a:gd name="T36" fmla="*/ 39 w 61"/>
                <a:gd name="T37" fmla="*/ 28 h 69"/>
                <a:gd name="T38" fmla="*/ 36 w 61"/>
                <a:gd name="T39" fmla="*/ 28 h 69"/>
                <a:gd name="T40" fmla="*/ 9 w 61"/>
                <a:gd name="T41" fmla="*/ 34 h 69"/>
                <a:gd name="T42" fmla="*/ 0 w 61"/>
                <a:gd name="T43" fmla="*/ 51 h 69"/>
                <a:gd name="T44" fmla="*/ 20 w 61"/>
                <a:gd name="T45" fmla="*/ 69 h 69"/>
                <a:gd name="T46" fmla="*/ 38 w 61"/>
                <a:gd name="T47" fmla="*/ 62 h 69"/>
                <a:gd name="T48" fmla="*/ 42 w 61"/>
                <a:gd name="T49" fmla="*/ 59 h 69"/>
                <a:gd name="T50" fmla="*/ 39 w 61"/>
                <a:gd name="T51" fmla="*/ 57 h 69"/>
                <a:gd name="T52" fmla="*/ 39 w 61"/>
                <a:gd name="T53" fmla="*/ 57 h 69"/>
                <a:gd name="T54" fmla="*/ 26 w 61"/>
                <a:gd name="T55" fmla="*/ 62 h 69"/>
                <a:gd name="T56" fmla="*/ 13 w 61"/>
                <a:gd name="T57" fmla="*/ 49 h 69"/>
                <a:gd name="T58" fmla="*/ 36 w 61"/>
                <a:gd name="T59" fmla="*/ 32 h 69"/>
                <a:gd name="T60" fmla="*/ 39 w 61"/>
                <a:gd name="T61" fmla="*/ 32 h 69"/>
                <a:gd name="T62" fmla="*/ 39 w 61"/>
                <a:gd name="T63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9">
                  <a:moveTo>
                    <a:pt x="42" y="59"/>
                  </a:moveTo>
                  <a:lnTo>
                    <a:pt x="42" y="59"/>
                  </a:lnTo>
                  <a:cubicBezTo>
                    <a:pt x="43" y="66"/>
                    <a:pt x="46" y="69"/>
                    <a:pt x="53" y="69"/>
                  </a:cubicBezTo>
                  <a:cubicBezTo>
                    <a:pt x="56" y="69"/>
                    <a:pt x="57" y="69"/>
                    <a:pt x="61" y="68"/>
                  </a:cubicBezTo>
                  <a:lnTo>
                    <a:pt x="60" y="63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3" y="64"/>
                    <a:pt x="51" y="60"/>
                    <a:pt x="51" y="49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1"/>
                    <a:pt x="36" y="0"/>
                    <a:pt x="29" y="0"/>
                  </a:cubicBezTo>
                  <a:cubicBezTo>
                    <a:pt x="23" y="0"/>
                    <a:pt x="15" y="1"/>
                    <a:pt x="9" y="4"/>
                  </a:cubicBezTo>
                  <a:cubicBezTo>
                    <a:pt x="8" y="4"/>
                    <a:pt x="7" y="5"/>
                    <a:pt x="5" y="5"/>
                  </a:cubicBezTo>
                  <a:lnTo>
                    <a:pt x="5" y="17"/>
                  </a:lnTo>
                  <a:lnTo>
                    <a:pt x="14" y="17"/>
                  </a:lnTo>
                  <a:lnTo>
                    <a:pt x="14" y="16"/>
                  </a:lnTo>
                  <a:cubicBezTo>
                    <a:pt x="14" y="10"/>
                    <a:pt x="15" y="9"/>
                    <a:pt x="18" y="7"/>
                  </a:cubicBezTo>
                  <a:cubicBezTo>
                    <a:pt x="21" y="5"/>
                    <a:pt x="24" y="4"/>
                    <a:pt x="27" y="4"/>
                  </a:cubicBezTo>
                  <a:cubicBezTo>
                    <a:pt x="35" y="4"/>
                    <a:pt x="39" y="9"/>
                    <a:pt x="39" y="20"/>
                  </a:cubicBezTo>
                  <a:lnTo>
                    <a:pt x="39" y="28"/>
                  </a:lnTo>
                  <a:lnTo>
                    <a:pt x="36" y="28"/>
                  </a:lnTo>
                  <a:cubicBezTo>
                    <a:pt x="22" y="28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1"/>
                    <a:pt x="9" y="69"/>
                    <a:pt x="20" y="69"/>
                  </a:cubicBezTo>
                  <a:cubicBezTo>
                    <a:pt x="27" y="69"/>
                    <a:pt x="33" y="67"/>
                    <a:pt x="38" y="62"/>
                  </a:cubicBezTo>
                  <a:cubicBezTo>
                    <a:pt x="39" y="61"/>
                    <a:pt x="40" y="60"/>
                    <a:pt x="42" y="59"/>
                  </a:cubicBezTo>
                  <a:close/>
                  <a:moveTo>
                    <a:pt x="39" y="57"/>
                  </a:moveTo>
                  <a:lnTo>
                    <a:pt x="39" y="57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9" y="62"/>
                    <a:pt x="13" y="57"/>
                    <a:pt x="13" y="49"/>
                  </a:cubicBezTo>
                  <a:cubicBezTo>
                    <a:pt x="13" y="38"/>
                    <a:pt x="22" y="32"/>
                    <a:pt x="36" y="32"/>
                  </a:cubicBezTo>
                  <a:lnTo>
                    <a:pt x="39" y="32"/>
                  </a:lnTo>
                  <a:lnTo>
                    <a:pt x="39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9" name="Freeform 442">
              <a:extLst>
                <a:ext uri="{FF2B5EF4-FFF2-40B4-BE49-F238E27FC236}">
                  <a16:creationId xmlns:a16="http://schemas.microsoft.com/office/drawing/2014/main" id="{7B3D3B28-BBF4-412D-918E-AB6E2349C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" y="5363"/>
              <a:ext cx="68" cy="60"/>
            </a:xfrm>
            <a:custGeom>
              <a:avLst/>
              <a:gdLst>
                <a:gd name="T0" fmla="*/ 24 w 77"/>
                <a:gd name="T1" fmla="*/ 14 h 68"/>
                <a:gd name="T2" fmla="*/ 24 w 77"/>
                <a:gd name="T3" fmla="*/ 14 h 68"/>
                <a:gd name="T4" fmla="*/ 24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5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30 w 77"/>
                <a:gd name="T37" fmla="*/ 64 h 68"/>
                <a:gd name="T38" fmla="*/ 24 w 77"/>
                <a:gd name="T39" fmla="*/ 58 h 68"/>
                <a:gd name="T40" fmla="*/ 24 w 77"/>
                <a:gd name="T41" fmla="*/ 52 h 68"/>
                <a:gd name="T42" fmla="*/ 24 w 77"/>
                <a:gd name="T43" fmla="*/ 18 h 68"/>
                <a:gd name="T44" fmla="*/ 31 w 77"/>
                <a:gd name="T45" fmla="*/ 11 h 68"/>
                <a:gd name="T46" fmla="*/ 44 w 77"/>
                <a:gd name="T47" fmla="*/ 7 h 68"/>
                <a:gd name="T48" fmla="*/ 52 w 77"/>
                <a:gd name="T49" fmla="*/ 11 h 68"/>
                <a:gd name="T50" fmla="*/ 54 w 77"/>
                <a:gd name="T51" fmla="*/ 23 h 68"/>
                <a:gd name="T52" fmla="*/ 54 w 77"/>
                <a:gd name="T53" fmla="*/ 52 h 68"/>
                <a:gd name="T54" fmla="*/ 54 w 77"/>
                <a:gd name="T55" fmla="*/ 58 h 68"/>
                <a:gd name="T56" fmla="*/ 48 w 77"/>
                <a:gd name="T57" fmla="*/ 64 h 68"/>
                <a:gd name="T58" fmla="*/ 44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8 w 77"/>
                <a:gd name="T79" fmla="*/ 0 h 68"/>
                <a:gd name="T80" fmla="*/ 24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7" y="14"/>
                    <a:pt x="28" y="13"/>
                    <a:pt x="31" y="11"/>
                  </a:cubicBezTo>
                  <a:cubicBezTo>
                    <a:pt x="36" y="9"/>
                    <a:pt x="40" y="7"/>
                    <a:pt x="44" y="7"/>
                  </a:cubicBezTo>
                  <a:cubicBezTo>
                    <a:pt x="47" y="7"/>
                    <a:pt x="51" y="9"/>
                    <a:pt x="52" y="11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0" name="Freeform 443">
              <a:extLst>
                <a:ext uri="{FF2B5EF4-FFF2-40B4-BE49-F238E27FC236}">
                  <a16:creationId xmlns:a16="http://schemas.microsoft.com/office/drawing/2014/main" id="{DEF72070-6D51-4F57-B81C-61DA7F9B1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" y="5337"/>
              <a:ext cx="64" cy="87"/>
            </a:xfrm>
            <a:custGeom>
              <a:avLst/>
              <a:gdLst>
                <a:gd name="T0" fmla="*/ 49 w 72"/>
                <a:gd name="T1" fmla="*/ 84 h 98"/>
                <a:gd name="T2" fmla="*/ 49 w 72"/>
                <a:gd name="T3" fmla="*/ 84 h 98"/>
                <a:gd name="T4" fmla="*/ 49 w 72"/>
                <a:gd name="T5" fmla="*/ 97 h 98"/>
                <a:gd name="T6" fmla="*/ 72 w 72"/>
                <a:gd name="T7" fmla="*/ 97 h 98"/>
                <a:gd name="T8" fmla="*/ 72 w 72"/>
                <a:gd name="T9" fmla="*/ 93 h 98"/>
                <a:gd name="T10" fmla="*/ 71 w 72"/>
                <a:gd name="T11" fmla="*/ 93 h 98"/>
                <a:gd name="T12" fmla="*/ 67 w 72"/>
                <a:gd name="T13" fmla="*/ 93 h 98"/>
                <a:gd name="T14" fmla="*/ 61 w 72"/>
                <a:gd name="T15" fmla="*/ 87 h 98"/>
                <a:gd name="T16" fmla="*/ 61 w 72"/>
                <a:gd name="T17" fmla="*/ 81 h 98"/>
                <a:gd name="T18" fmla="*/ 61 w 72"/>
                <a:gd name="T19" fmla="*/ 0 h 98"/>
                <a:gd name="T20" fmla="*/ 37 w 72"/>
                <a:gd name="T21" fmla="*/ 0 h 98"/>
                <a:gd name="T22" fmla="*/ 37 w 72"/>
                <a:gd name="T23" fmla="*/ 4 h 98"/>
                <a:gd name="T24" fmla="*/ 38 w 72"/>
                <a:gd name="T25" fmla="*/ 4 h 98"/>
                <a:gd name="T26" fmla="*/ 43 w 72"/>
                <a:gd name="T27" fmla="*/ 4 h 98"/>
                <a:gd name="T28" fmla="*/ 48 w 72"/>
                <a:gd name="T29" fmla="*/ 10 h 98"/>
                <a:gd name="T30" fmla="*/ 49 w 72"/>
                <a:gd name="T31" fmla="*/ 16 h 98"/>
                <a:gd name="T32" fmla="*/ 49 w 72"/>
                <a:gd name="T33" fmla="*/ 38 h 98"/>
                <a:gd name="T34" fmla="*/ 29 w 72"/>
                <a:gd name="T35" fmla="*/ 29 h 98"/>
                <a:gd name="T36" fmla="*/ 0 w 72"/>
                <a:gd name="T37" fmla="*/ 66 h 98"/>
                <a:gd name="T38" fmla="*/ 25 w 72"/>
                <a:gd name="T39" fmla="*/ 98 h 98"/>
                <a:gd name="T40" fmla="*/ 49 w 72"/>
                <a:gd name="T41" fmla="*/ 84 h 98"/>
                <a:gd name="T42" fmla="*/ 49 w 72"/>
                <a:gd name="T43" fmla="*/ 42 h 98"/>
                <a:gd name="T44" fmla="*/ 49 w 72"/>
                <a:gd name="T45" fmla="*/ 42 h 98"/>
                <a:gd name="T46" fmla="*/ 49 w 72"/>
                <a:gd name="T47" fmla="*/ 80 h 98"/>
                <a:gd name="T48" fmla="*/ 30 w 72"/>
                <a:gd name="T49" fmla="*/ 91 h 98"/>
                <a:gd name="T50" fmla="*/ 15 w 72"/>
                <a:gd name="T51" fmla="*/ 75 h 98"/>
                <a:gd name="T52" fmla="*/ 13 w 72"/>
                <a:gd name="T53" fmla="*/ 62 h 98"/>
                <a:gd name="T54" fmla="*/ 30 w 72"/>
                <a:gd name="T55" fmla="*/ 35 h 98"/>
                <a:gd name="T56" fmla="*/ 49 w 72"/>
                <a:gd name="T57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8">
                  <a:moveTo>
                    <a:pt x="49" y="84"/>
                  </a:moveTo>
                  <a:lnTo>
                    <a:pt x="49" y="84"/>
                  </a:lnTo>
                  <a:lnTo>
                    <a:pt x="49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7" y="93"/>
                  </a:lnTo>
                  <a:cubicBezTo>
                    <a:pt x="62" y="92"/>
                    <a:pt x="62" y="92"/>
                    <a:pt x="61" y="87"/>
                  </a:cubicBezTo>
                  <a:lnTo>
                    <a:pt x="61" y="81"/>
                  </a:lnTo>
                  <a:lnTo>
                    <a:pt x="6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3" y="4"/>
                  </a:lnTo>
                  <a:cubicBezTo>
                    <a:pt x="48" y="4"/>
                    <a:pt x="48" y="5"/>
                    <a:pt x="48" y="10"/>
                  </a:cubicBezTo>
                  <a:lnTo>
                    <a:pt x="49" y="16"/>
                  </a:lnTo>
                  <a:lnTo>
                    <a:pt x="49" y="38"/>
                  </a:lnTo>
                  <a:cubicBezTo>
                    <a:pt x="43" y="32"/>
                    <a:pt x="36" y="29"/>
                    <a:pt x="29" y="29"/>
                  </a:cubicBezTo>
                  <a:cubicBezTo>
                    <a:pt x="12" y="29"/>
                    <a:pt x="0" y="43"/>
                    <a:pt x="0" y="66"/>
                  </a:cubicBezTo>
                  <a:cubicBezTo>
                    <a:pt x="0" y="86"/>
                    <a:pt x="10" y="98"/>
                    <a:pt x="25" y="98"/>
                  </a:cubicBezTo>
                  <a:cubicBezTo>
                    <a:pt x="34" y="98"/>
                    <a:pt x="43" y="93"/>
                    <a:pt x="49" y="84"/>
                  </a:cubicBezTo>
                  <a:close/>
                  <a:moveTo>
                    <a:pt x="49" y="42"/>
                  </a:moveTo>
                  <a:lnTo>
                    <a:pt x="49" y="42"/>
                  </a:lnTo>
                  <a:lnTo>
                    <a:pt x="49" y="80"/>
                  </a:lnTo>
                  <a:cubicBezTo>
                    <a:pt x="44" y="86"/>
                    <a:pt x="36" y="91"/>
                    <a:pt x="30" y="91"/>
                  </a:cubicBezTo>
                  <a:cubicBezTo>
                    <a:pt x="21" y="91"/>
                    <a:pt x="17" y="86"/>
                    <a:pt x="15" y="75"/>
                  </a:cubicBezTo>
                  <a:cubicBezTo>
                    <a:pt x="14" y="71"/>
                    <a:pt x="13" y="66"/>
                    <a:pt x="13" y="62"/>
                  </a:cubicBezTo>
                  <a:cubicBezTo>
                    <a:pt x="13" y="45"/>
                    <a:pt x="19" y="35"/>
                    <a:pt x="30" y="35"/>
                  </a:cubicBezTo>
                  <a:cubicBezTo>
                    <a:pt x="36" y="35"/>
                    <a:pt x="42" y="37"/>
                    <a:pt x="49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1" name="Freeform 444">
              <a:extLst>
                <a:ext uri="{FF2B5EF4-FFF2-40B4-BE49-F238E27FC236}">
                  <a16:creationId xmlns:a16="http://schemas.microsoft.com/office/drawing/2014/main" id="{C16539C0-5461-49B2-89C4-38FEDD00D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5363"/>
              <a:ext cx="46" cy="61"/>
            </a:xfrm>
            <a:custGeom>
              <a:avLst/>
              <a:gdLst>
                <a:gd name="T0" fmla="*/ 53 w 53"/>
                <a:gd name="T1" fmla="*/ 32 h 69"/>
                <a:gd name="T2" fmla="*/ 53 w 53"/>
                <a:gd name="T3" fmla="*/ 32 h 69"/>
                <a:gd name="T4" fmla="*/ 53 w 53"/>
                <a:gd name="T5" fmla="*/ 31 h 69"/>
                <a:gd name="T6" fmla="*/ 47 w 53"/>
                <a:gd name="T7" fmla="*/ 8 h 69"/>
                <a:gd name="T8" fmla="*/ 30 w 53"/>
                <a:gd name="T9" fmla="*/ 0 h 69"/>
                <a:gd name="T10" fmla="*/ 0 w 53"/>
                <a:gd name="T11" fmla="*/ 34 h 69"/>
                <a:gd name="T12" fmla="*/ 32 w 53"/>
                <a:gd name="T13" fmla="*/ 69 h 69"/>
                <a:gd name="T14" fmla="*/ 48 w 53"/>
                <a:gd name="T15" fmla="*/ 67 h 69"/>
                <a:gd name="T16" fmla="*/ 53 w 53"/>
                <a:gd name="T17" fmla="*/ 65 h 69"/>
                <a:gd name="T18" fmla="*/ 53 w 53"/>
                <a:gd name="T19" fmla="*/ 59 h 69"/>
                <a:gd name="T20" fmla="*/ 34 w 53"/>
                <a:gd name="T21" fmla="*/ 63 h 69"/>
                <a:gd name="T22" fmla="*/ 15 w 53"/>
                <a:gd name="T23" fmla="*/ 47 h 69"/>
                <a:gd name="T24" fmla="*/ 14 w 53"/>
                <a:gd name="T25" fmla="*/ 33 h 69"/>
                <a:gd name="T26" fmla="*/ 14 w 53"/>
                <a:gd name="T27" fmla="*/ 32 h 69"/>
                <a:gd name="T28" fmla="*/ 53 w 53"/>
                <a:gd name="T29" fmla="*/ 32 h 69"/>
                <a:gd name="T30" fmla="*/ 41 w 53"/>
                <a:gd name="T31" fmla="*/ 25 h 69"/>
                <a:gd name="T32" fmla="*/ 41 w 53"/>
                <a:gd name="T33" fmla="*/ 25 h 69"/>
                <a:gd name="T34" fmla="*/ 41 w 53"/>
                <a:gd name="T35" fmla="*/ 28 h 69"/>
                <a:gd name="T36" fmla="*/ 14 w 53"/>
                <a:gd name="T37" fmla="*/ 28 h 69"/>
                <a:gd name="T38" fmla="*/ 29 w 53"/>
                <a:gd name="T39" fmla="*/ 3 h 69"/>
                <a:gd name="T40" fmla="*/ 38 w 53"/>
                <a:gd name="T41" fmla="*/ 10 h 69"/>
                <a:gd name="T42" fmla="*/ 41 w 53"/>
                <a:gd name="T43" fmla="*/ 24 h 69"/>
                <a:gd name="T44" fmla="*/ 41 w 53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69">
                  <a:moveTo>
                    <a:pt x="53" y="32"/>
                  </a:moveTo>
                  <a:lnTo>
                    <a:pt x="53" y="32"/>
                  </a:lnTo>
                  <a:lnTo>
                    <a:pt x="53" y="31"/>
                  </a:lnTo>
                  <a:cubicBezTo>
                    <a:pt x="53" y="20"/>
                    <a:pt x="52" y="14"/>
                    <a:pt x="47" y="8"/>
                  </a:cubicBezTo>
                  <a:cubicBezTo>
                    <a:pt x="43" y="3"/>
                    <a:pt x="37" y="0"/>
                    <a:pt x="30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4" y="69"/>
                    <a:pt x="32" y="69"/>
                  </a:cubicBezTo>
                  <a:cubicBezTo>
                    <a:pt x="38" y="69"/>
                    <a:pt x="43" y="69"/>
                    <a:pt x="48" y="67"/>
                  </a:cubicBezTo>
                  <a:cubicBezTo>
                    <a:pt x="49" y="66"/>
                    <a:pt x="51" y="66"/>
                    <a:pt x="53" y="65"/>
                  </a:cubicBezTo>
                  <a:lnTo>
                    <a:pt x="53" y="59"/>
                  </a:lnTo>
                  <a:cubicBezTo>
                    <a:pt x="48" y="61"/>
                    <a:pt x="41" y="63"/>
                    <a:pt x="34" y="63"/>
                  </a:cubicBezTo>
                  <a:cubicBezTo>
                    <a:pt x="26" y="63"/>
                    <a:pt x="18" y="57"/>
                    <a:pt x="15" y="47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3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4" y="28"/>
                  </a:lnTo>
                  <a:cubicBezTo>
                    <a:pt x="14" y="13"/>
                    <a:pt x="19" y="3"/>
                    <a:pt x="29" y="3"/>
                  </a:cubicBezTo>
                  <a:cubicBezTo>
                    <a:pt x="32" y="3"/>
                    <a:pt x="36" y="6"/>
                    <a:pt x="38" y="10"/>
                  </a:cubicBezTo>
                  <a:cubicBezTo>
                    <a:pt x="40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2" name="Freeform 445">
              <a:extLst>
                <a:ext uri="{FF2B5EF4-FFF2-40B4-BE49-F238E27FC236}">
                  <a16:creationId xmlns:a16="http://schemas.microsoft.com/office/drawing/2014/main" id="{0F6A0208-942D-4D83-9096-3FC2A8548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" y="5364"/>
              <a:ext cx="61" cy="59"/>
            </a:xfrm>
            <a:custGeom>
              <a:avLst/>
              <a:gdLst>
                <a:gd name="T0" fmla="*/ 41 w 70"/>
                <a:gd name="T1" fmla="*/ 32 h 67"/>
                <a:gd name="T2" fmla="*/ 41 w 70"/>
                <a:gd name="T3" fmla="*/ 32 h 67"/>
                <a:gd name="T4" fmla="*/ 54 w 70"/>
                <a:gd name="T5" fmla="*/ 16 h 67"/>
                <a:gd name="T6" fmla="*/ 59 w 70"/>
                <a:gd name="T7" fmla="*/ 9 h 67"/>
                <a:gd name="T8" fmla="*/ 67 w 70"/>
                <a:gd name="T9" fmla="*/ 4 h 67"/>
                <a:gd name="T10" fmla="*/ 68 w 70"/>
                <a:gd name="T11" fmla="*/ 4 h 67"/>
                <a:gd name="T12" fmla="*/ 68 w 70"/>
                <a:gd name="T13" fmla="*/ 0 h 67"/>
                <a:gd name="T14" fmla="*/ 47 w 70"/>
                <a:gd name="T15" fmla="*/ 0 h 67"/>
                <a:gd name="T16" fmla="*/ 47 w 70"/>
                <a:gd name="T17" fmla="*/ 4 h 67"/>
                <a:gd name="T18" fmla="*/ 48 w 70"/>
                <a:gd name="T19" fmla="*/ 4 h 67"/>
                <a:gd name="T20" fmla="*/ 50 w 70"/>
                <a:gd name="T21" fmla="*/ 4 h 67"/>
                <a:gd name="T22" fmla="*/ 54 w 70"/>
                <a:gd name="T23" fmla="*/ 6 h 67"/>
                <a:gd name="T24" fmla="*/ 51 w 70"/>
                <a:gd name="T25" fmla="*/ 11 h 67"/>
                <a:gd name="T26" fmla="*/ 48 w 70"/>
                <a:gd name="T27" fmla="*/ 17 h 67"/>
                <a:gd name="T28" fmla="*/ 39 w 70"/>
                <a:gd name="T29" fmla="*/ 29 h 67"/>
                <a:gd name="T30" fmla="*/ 29 w 70"/>
                <a:gd name="T31" fmla="*/ 16 h 67"/>
                <a:gd name="T32" fmla="*/ 25 w 70"/>
                <a:gd name="T33" fmla="*/ 11 h 67"/>
                <a:gd name="T34" fmla="*/ 23 w 70"/>
                <a:gd name="T35" fmla="*/ 7 h 67"/>
                <a:gd name="T36" fmla="*/ 22 w 70"/>
                <a:gd name="T37" fmla="*/ 6 h 67"/>
                <a:gd name="T38" fmla="*/ 26 w 70"/>
                <a:gd name="T39" fmla="*/ 4 h 67"/>
                <a:gd name="T40" fmla="*/ 29 w 70"/>
                <a:gd name="T41" fmla="*/ 4 h 67"/>
                <a:gd name="T42" fmla="*/ 30 w 70"/>
                <a:gd name="T43" fmla="*/ 4 h 67"/>
                <a:gd name="T44" fmla="*/ 30 w 70"/>
                <a:gd name="T45" fmla="*/ 0 h 67"/>
                <a:gd name="T46" fmla="*/ 0 w 70"/>
                <a:gd name="T47" fmla="*/ 0 h 67"/>
                <a:gd name="T48" fmla="*/ 0 w 70"/>
                <a:gd name="T49" fmla="*/ 4 h 67"/>
                <a:gd name="T50" fmla="*/ 1 w 70"/>
                <a:gd name="T51" fmla="*/ 4 h 67"/>
                <a:gd name="T52" fmla="*/ 5 w 70"/>
                <a:gd name="T53" fmla="*/ 5 h 67"/>
                <a:gd name="T54" fmla="*/ 9 w 70"/>
                <a:gd name="T55" fmla="*/ 9 h 67"/>
                <a:gd name="T56" fmla="*/ 14 w 70"/>
                <a:gd name="T57" fmla="*/ 16 h 67"/>
                <a:gd name="T58" fmla="*/ 29 w 70"/>
                <a:gd name="T59" fmla="*/ 35 h 67"/>
                <a:gd name="T60" fmla="*/ 15 w 70"/>
                <a:gd name="T61" fmla="*/ 51 h 67"/>
                <a:gd name="T62" fmla="*/ 8 w 70"/>
                <a:gd name="T63" fmla="*/ 59 h 67"/>
                <a:gd name="T64" fmla="*/ 1 w 70"/>
                <a:gd name="T65" fmla="*/ 63 h 67"/>
                <a:gd name="T66" fmla="*/ 0 w 70"/>
                <a:gd name="T67" fmla="*/ 63 h 67"/>
                <a:gd name="T68" fmla="*/ 0 w 70"/>
                <a:gd name="T69" fmla="*/ 67 h 67"/>
                <a:gd name="T70" fmla="*/ 22 w 70"/>
                <a:gd name="T71" fmla="*/ 67 h 67"/>
                <a:gd name="T72" fmla="*/ 22 w 70"/>
                <a:gd name="T73" fmla="*/ 63 h 67"/>
                <a:gd name="T74" fmla="*/ 20 w 70"/>
                <a:gd name="T75" fmla="*/ 63 h 67"/>
                <a:gd name="T76" fmla="*/ 18 w 70"/>
                <a:gd name="T77" fmla="*/ 63 h 67"/>
                <a:gd name="T78" fmla="*/ 13 w 70"/>
                <a:gd name="T79" fmla="*/ 61 h 67"/>
                <a:gd name="T80" fmla="*/ 17 w 70"/>
                <a:gd name="T81" fmla="*/ 55 h 67"/>
                <a:gd name="T82" fmla="*/ 21 w 70"/>
                <a:gd name="T83" fmla="*/ 51 h 67"/>
                <a:gd name="T84" fmla="*/ 31 w 70"/>
                <a:gd name="T85" fmla="*/ 38 h 67"/>
                <a:gd name="T86" fmla="*/ 41 w 70"/>
                <a:gd name="T87" fmla="*/ 51 h 67"/>
                <a:gd name="T88" fmla="*/ 46 w 70"/>
                <a:gd name="T89" fmla="*/ 58 h 67"/>
                <a:gd name="T90" fmla="*/ 48 w 70"/>
                <a:gd name="T91" fmla="*/ 60 h 67"/>
                <a:gd name="T92" fmla="*/ 48 w 70"/>
                <a:gd name="T93" fmla="*/ 62 h 67"/>
                <a:gd name="T94" fmla="*/ 44 w 70"/>
                <a:gd name="T95" fmla="*/ 63 h 67"/>
                <a:gd name="T96" fmla="*/ 41 w 70"/>
                <a:gd name="T97" fmla="*/ 63 h 67"/>
                <a:gd name="T98" fmla="*/ 40 w 70"/>
                <a:gd name="T99" fmla="*/ 63 h 67"/>
                <a:gd name="T100" fmla="*/ 40 w 70"/>
                <a:gd name="T101" fmla="*/ 67 h 67"/>
                <a:gd name="T102" fmla="*/ 70 w 70"/>
                <a:gd name="T103" fmla="*/ 67 h 67"/>
                <a:gd name="T104" fmla="*/ 70 w 70"/>
                <a:gd name="T105" fmla="*/ 63 h 67"/>
                <a:gd name="T106" fmla="*/ 69 w 70"/>
                <a:gd name="T107" fmla="*/ 63 h 67"/>
                <a:gd name="T108" fmla="*/ 66 w 70"/>
                <a:gd name="T109" fmla="*/ 62 h 67"/>
                <a:gd name="T110" fmla="*/ 55 w 70"/>
                <a:gd name="T111" fmla="*/ 51 h 67"/>
                <a:gd name="T112" fmla="*/ 41 w 70"/>
                <a:gd name="T113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" h="67">
                  <a:moveTo>
                    <a:pt x="41" y="32"/>
                  </a:moveTo>
                  <a:lnTo>
                    <a:pt x="41" y="32"/>
                  </a:lnTo>
                  <a:lnTo>
                    <a:pt x="54" y="16"/>
                  </a:lnTo>
                  <a:cubicBezTo>
                    <a:pt x="55" y="14"/>
                    <a:pt x="57" y="11"/>
                    <a:pt x="59" y="9"/>
                  </a:cubicBezTo>
                  <a:cubicBezTo>
                    <a:pt x="62" y="5"/>
                    <a:pt x="63" y="4"/>
                    <a:pt x="67" y="4"/>
                  </a:cubicBezTo>
                  <a:lnTo>
                    <a:pt x="68" y="4"/>
                  </a:lnTo>
                  <a:lnTo>
                    <a:pt x="68" y="0"/>
                  </a:lnTo>
                  <a:lnTo>
                    <a:pt x="47" y="0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0" y="4"/>
                  </a:lnTo>
                  <a:cubicBezTo>
                    <a:pt x="53" y="4"/>
                    <a:pt x="54" y="5"/>
                    <a:pt x="54" y="6"/>
                  </a:cubicBezTo>
                  <a:cubicBezTo>
                    <a:pt x="54" y="6"/>
                    <a:pt x="53" y="8"/>
                    <a:pt x="51" y="11"/>
                  </a:cubicBezTo>
                  <a:cubicBezTo>
                    <a:pt x="50" y="13"/>
                    <a:pt x="49" y="15"/>
                    <a:pt x="48" y="17"/>
                  </a:cubicBezTo>
                  <a:lnTo>
                    <a:pt x="39" y="29"/>
                  </a:lnTo>
                  <a:lnTo>
                    <a:pt x="29" y="16"/>
                  </a:lnTo>
                  <a:cubicBezTo>
                    <a:pt x="28" y="16"/>
                    <a:pt x="27" y="14"/>
                    <a:pt x="25" y="11"/>
                  </a:cubicBezTo>
                  <a:cubicBezTo>
                    <a:pt x="24" y="10"/>
                    <a:pt x="23" y="8"/>
                    <a:pt x="23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3" y="4"/>
                    <a:pt x="26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4"/>
                    <a:pt x="5" y="5"/>
                  </a:cubicBezTo>
                  <a:cubicBezTo>
                    <a:pt x="6" y="6"/>
                    <a:pt x="7" y="7"/>
                    <a:pt x="9" y="9"/>
                  </a:cubicBezTo>
                  <a:lnTo>
                    <a:pt x="14" y="16"/>
                  </a:lnTo>
                  <a:lnTo>
                    <a:pt x="29" y="35"/>
                  </a:lnTo>
                  <a:lnTo>
                    <a:pt x="15" y="51"/>
                  </a:lnTo>
                  <a:lnTo>
                    <a:pt x="8" y="59"/>
                  </a:lnTo>
                  <a:cubicBezTo>
                    <a:pt x="5" y="62"/>
                    <a:pt x="4" y="63"/>
                    <a:pt x="1" y="63"/>
                  </a:cubicBezTo>
                  <a:lnTo>
                    <a:pt x="0" y="6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0" y="63"/>
                  </a:lnTo>
                  <a:lnTo>
                    <a:pt x="18" y="63"/>
                  </a:lnTo>
                  <a:cubicBezTo>
                    <a:pt x="15" y="63"/>
                    <a:pt x="13" y="63"/>
                    <a:pt x="13" y="61"/>
                  </a:cubicBezTo>
                  <a:cubicBezTo>
                    <a:pt x="13" y="61"/>
                    <a:pt x="15" y="59"/>
                    <a:pt x="17" y="55"/>
                  </a:cubicBezTo>
                  <a:lnTo>
                    <a:pt x="21" y="51"/>
                  </a:lnTo>
                  <a:lnTo>
                    <a:pt x="31" y="38"/>
                  </a:lnTo>
                  <a:lnTo>
                    <a:pt x="41" y="51"/>
                  </a:lnTo>
                  <a:lnTo>
                    <a:pt x="46" y="58"/>
                  </a:lnTo>
                  <a:lnTo>
                    <a:pt x="48" y="60"/>
                  </a:lnTo>
                  <a:cubicBezTo>
                    <a:pt x="48" y="61"/>
                    <a:pt x="48" y="61"/>
                    <a:pt x="48" y="62"/>
                  </a:cubicBezTo>
                  <a:cubicBezTo>
                    <a:pt x="48" y="63"/>
                    <a:pt x="47" y="63"/>
                    <a:pt x="44" y="63"/>
                  </a:cubicBezTo>
                  <a:lnTo>
                    <a:pt x="41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69" y="63"/>
                  </a:lnTo>
                  <a:cubicBezTo>
                    <a:pt x="68" y="63"/>
                    <a:pt x="66" y="63"/>
                    <a:pt x="66" y="62"/>
                  </a:cubicBezTo>
                  <a:cubicBezTo>
                    <a:pt x="64" y="61"/>
                    <a:pt x="59" y="56"/>
                    <a:pt x="55" y="51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3" name="Freeform 446">
              <a:extLst>
                <a:ext uri="{FF2B5EF4-FFF2-40B4-BE49-F238E27FC236}">
                  <a16:creationId xmlns:a16="http://schemas.microsoft.com/office/drawing/2014/main" id="{C6452179-62AC-43E3-A7CD-7F4A5A694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" y="5363"/>
              <a:ext cx="54" cy="61"/>
            </a:xfrm>
            <a:custGeom>
              <a:avLst/>
              <a:gdLst>
                <a:gd name="T0" fmla="*/ 42 w 61"/>
                <a:gd name="T1" fmla="*/ 59 h 69"/>
                <a:gd name="T2" fmla="*/ 42 w 61"/>
                <a:gd name="T3" fmla="*/ 59 h 69"/>
                <a:gd name="T4" fmla="*/ 53 w 61"/>
                <a:gd name="T5" fmla="*/ 69 h 69"/>
                <a:gd name="T6" fmla="*/ 61 w 61"/>
                <a:gd name="T7" fmla="*/ 68 h 69"/>
                <a:gd name="T8" fmla="*/ 60 w 61"/>
                <a:gd name="T9" fmla="*/ 63 h 69"/>
                <a:gd name="T10" fmla="*/ 57 w 61"/>
                <a:gd name="T11" fmla="*/ 64 h 69"/>
                <a:gd name="T12" fmla="*/ 51 w 61"/>
                <a:gd name="T13" fmla="*/ 49 h 69"/>
                <a:gd name="T14" fmla="*/ 51 w 61"/>
                <a:gd name="T15" fmla="*/ 20 h 69"/>
                <a:gd name="T16" fmla="*/ 46 w 61"/>
                <a:gd name="T17" fmla="*/ 5 h 69"/>
                <a:gd name="T18" fmla="*/ 29 w 61"/>
                <a:gd name="T19" fmla="*/ 0 h 69"/>
                <a:gd name="T20" fmla="*/ 9 w 61"/>
                <a:gd name="T21" fmla="*/ 4 h 69"/>
                <a:gd name="T22" fmla="*/ 5 w 61"/>
                <a:gd name="T23" fmla="*/ 5 h 69"/>
                <a:gd name="T24" fmla="*/ 5 w 61"/>
                <a:gd name="T25" fmla="*/ 17 h 69"/>
                <a:gd name="T26" fmla="*/ 14 w 61"/>
                <a:gd name="T27" fmla="*/ 17 h 69"/>
                <a:gd name="T28" fmla="*/ 14 w 61"/>
                <a:gd name="T29" fmla="*/ 16 h 69"/>
                <a:gd name="T30" fmla="*/ 18 w 61"/>
                <a:gd name="T31" fmla="*/ 7 h 69"/>
                <a:gd name="T32" fmla="*/ 27 w 61"/>
                <a:gd name="T33" fmla="*/ 4 h 69"/>
                <a:gd name="T34" fmla="*/ 39 w 61"/>
                <a:gd name="T35" fmla="*/ 20 h 69"/>
                <a:gd name="T36" fmla="*/ 39 w 61"/>
                <a:gd name="T37" fmla="*/ 28 h 69"/>
                <a:gd name="T38" fmla="*/ 36 w 61"/>
                <a:gd name="T39" fmla="*/ 28 h 69"/>
                <a:gd name="T40" fmla="*/ 9 w 61"/>
                <a:gd name="T41" fmla="*/ 34 h 69"/>
                <a:gd name="T42" fmla="*/ 0 w 61"/>
                <a:gd name="T43" fmla="*/ 51 h 69"/>
                <a:gd name="T44" fmla="*/ 20 w 61"/>
                <a:gd name="T45" fmla="*/ 69 h 69"/>
                <a:gd name="T46" fmla="*/ 38 w 61"/>
                <a:gd name="T47" fmla="*/ 62 h 69"/>
                <a:gd name="T48" fmla="*/ 42 w 61"/>
                <a:gd name="T49" fmla="*/ 59 h 69"/>
                <a:gd name="T50" fmla="*/ 39 w 61"/>
                <a:gd name="T51" fmla="*/ 57 h 69"/>
                <a:gd name="T52" fmla="*/ 39 w 61"/>
                <a:gd name="T53" fmla="*/ 57 h 69"/>
                <a:gd name="T54" fmla="*/ 26 w 61"/>
                <a:gd name="T55" fmla="*/ 62 h 69"/>
                <a:gd name="T56" fmla="*/ 13 w 61"/>
                <a:gd name="T57" fmla="*/ 49 h 69"/>
                <a:gd name="T58" fmla="*/ 36 w 61"/>
                <a:gd name="T59" fmla="*/ 32 h 69"/>
                <a:gd name="T60" fmla="*/ 39 w 61"/>
                <a:gd name="T61" fmla="*/ 32 h 69"/>
                <a:gd name="T62" fmla="*/ 39 w 61"/>
                <a:gd name="T63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9">
                  <a:moveTo>
                    <a:pt x="42" y="59"/>
                  </a:moveTo>
                  <a:lnTo>
                    <a:pt x="42" y="59"/>
                  </a:lnTo>
                  <a:cubicBezTo>
                    <a:pt x="43" y="66"/>
                    <a:pt x="47" y="69"/>
                    <a:pt x="53" y="69"/>
                  </a:cubicBezTo>
                  <a:cubicBezTo>
                    <a:pt x="56" y="69"/>
                    <a:pt x="57" y="69"/>
                    <a:pt x="61" y="68"/>
                  </a:cubicBezTo>
                  <a:lnTo>
                    <a:pt x="60" y="63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3" y="64"/>
                    <a:pt x="51" y="60"/>
                    <a:pt x="51" y="49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1"/>
                    <a:pt x="36" y="0"/>
                    <a:pt x="29" y="0"/>
                  </a:cubicBezTo>
                  <a:cubicBezTo>
                    <a:pt x="23" y="0"/>
                    <a:pt x="16" y="1"/>
                    <a:pt x="9" y="4"/>
                  </a:cubicBezTo>
                  <a:cubicBezTo>
                    <a:pt x="8" y="4"/>
                    <a:pt x="7" y="5"/>
                    <a:pt x="5" y="5"/>
                  </a:cubicBezTo>
                  <a:lnTo>
                    <a:pt x="5" y="17"/>
                  </a:lnTo>
                  <a:lnTo>
                    <a:pt x="14" y="17"/>
                  </a:lnTo>
                  <a:lnTo>
                    <a:pt x="14" y="16"/>
                  </a:lnTo>
                  <a:cubicBezTo>
                    <a:pt x="14" y="10"/>
                    <a:pt x="15" y="9"/>
                    <a:pt x="18" y="7"/>
                  </a:cubicBezTo>
                  <a:cubicBezTo>
                    <a:pt x="21" y="5"/>
                    <a:pt x="24" y="4"/>
                    <a:pt x="27" y="4"/>
                  </a:cubicBezTo>
                  <a:cubicBezTo>
                    <a:pt x="35" y="4"/>
                    <a:pt x="39" y="9"/>
                    <a:pt x="39" y="20"/>
                  </a:cubicBezTo>
                  <a:lnTo>
                    <a:pt x="39" y="28"/>
                  </a:lnTo>
                  <a:lnTo>
                    <a:pt x="36" y="28"/>
                  </a:lnTo>
                  <a:cubicBezTo>
                    <a:pt x="22" y="28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1"/>
                    <a:pt x="9" y="69"/>
                    <a:pt x="20" y="69"/>
                  </a:cubicBezTo>
                  <a:cubicBezTo>
                    <a:pt x="27" y="69"/>
                    <a:pt x="33" y="67"/>
                    <a:pt x="38" y="62"/>
                  </a:cubicBezTo>
                  <a:cubicBezTo>
                    <a:pt x="39" y="61"/>
                    <a:pt x="40" y="60"/>
                    <a:pt x="42" y="59"/>
                  </a:cubicBezTo>
                  <a:close/>
                  <a:moveTo>
                    <a:pt x="39" y="57"/>
                  </a:moveTo>
                  <a:lnTo>
                    <a:pt x="39" y="57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9" y="62"/>
                    <a:pt x="13" y="57"/>
                    <a:pt x="13" y="49"/>
                  </a:cubicBezTo>
                  <a:cubicBezTo>
                    <a:pt x="13" y="38"/>
                    <a:pt x="22" y="32"/>
                    <a:pt x="36" y="32"/>
                  </a:cubicBezTo>
                  <a:lnTo>
                    <a:pt x="39" y="32"/>
                  </a:lnTo>
                  <a:lnTo>
                    <a:pt x="39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4" name="Freeform 447">
              <a:extLst>
                <a:ext uri="{FF2B5EF4-FFF2-40B4-BE49-F238E27FC236}">
                  <a16:creationId xmlns:a16="http://schemas.microsoft.com/office/drawing/2014/main" id="{D5C26270-3E03-4081-8FB2-9526C3B4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5363"/>
              <a:ext cx="45" cy="61"/>
            </a:xfrm>
            <a:custGeom>
              <a:avLst/>
              <a:gdLst>
                <a:gd name="T0" fmla="*/ 44 w 51"/>
                <a:gd name="T1" fmla="*/ 19 h 69"/>
                <a:gd name="T2" fmla="*/ 44 w 51"/>
                <a:gd name="T3" fmla="*/ 19 h 69"/>
                <a:gd name="T4" fmla="*/ 51 w 51"/>
                <a:gd name="T5" fmla="*/ 19 h 69"/>
                <a:gd name="T6" fmla="*/ 51 w 51"/>
                <a:gd name="T7" fmla="*/ 3 h 69"/>
                <a:gd name="T8" fmla="*/ 40 w 51"/>
                <a:gd name="T9" fmla="*/ 0 h 69"/>
                <a:gd name="T10" fmla="*/ 32 w 51"/>
                <a:gd name="T11" fmla="*/ 0 h 69"/>
                <a:gd name="T12" fmla="*/ 0 w 51"/>
                <a:gd name="T13" fmla="*/ 34 h 69"/>
                <a:gd name="T14" fmla="*/ 33 w 51"/>
                <a:gd name="T15" fmla="*/ 69 h 69"/>
                <a:gd name="T16" fmla="*/ 48 w 51"/>
                <a:gd name="T17" fmla="*/ 67 h 69"/>
                <a:gd name="T18" fmla="*/ 51 w 51"/>
                <a:gd name="T19" fmla="*/ 66 h 69"/>
                <a:gd name="T20" fmla="*/ 51 w 51"/>
                <a:gd name="T21" fmla="*/ 60 h 69"/>
                <a:gd name="T22" fmla="*/ 35 w 51"/>
                <a:gd name="T23" fmla="*/ 63 h 69"/>
                <a:gd name="T24" fmla="*/ 13 w 51"/>
                <a:gd name="T25" fmla="*/ 33 h 69"/>
                <a:gd name="T26" fmla="*/ 32 w 51"/>
                <a:gd name="T27" fmla="*/ 4 h 69"/>
                <a:gd name="T28" fmla="*/ 42 w 51"/>
                <a:gd name="T29" fmla="*/ 9 h 69"/>
                <a:gd name="T30" fmla="*/ 43 w 51"/>
                <a:gd name="T31" fmla="*/ 13 h 69"/>
                <a:gd name="T32" fmla="*/ 44 w 51"/>
                <a:gd name="T33" fmla="*/ 17 h 69"/>
                <a:gd name="T34" fmla="*/ 44 w 51"/>
                <a:gd name="T35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69">
                  <a:moveTo>
                    <a:pt x="44" y="19"/>
                  </a:moveTo>
                  <a:lnTo>
                    <a:pt x="44" y="19"/>
                  </a:lnTo>
                  <a:lnTo>
                    <a:pt x="51" y="19"/>
                  </a:lnTo>
                  <a:lnTo>
                    <a:pt x="51" y="3"/>
                  </a:lnTo>
                  <a:cubicBezTo>
                    <a:pt x="46" y="1"/>
                    <a:pt x="44" y="1"/>
                    <a:pt x="40" y="0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3"/>
                    <a:pt x="0" y="34"/>
                  </a:cubicBezTo>
                  <a:cubicBezTo>
                    <a:pt x="0" y="55"/>
                    <a:pt x="13" y="69"/>
                    <a:pt x="33" y="69"/>
                  </a:cubicBezTo>
                  <a:cubicBezTo>
                    <a:pt x="38" y="69"/>
                    <a:pt x="43" y="69"/>
                    <a:pt x="48" y="67"/>
                  </a:cubicBezTo>
                  <a:cubicBezTo>
                    <a:pt x="49" y="67"/>
                    <a:pt x="50" y="66"/>
                    <a:pt x="51" y="66"/>
                  </a:cubicBezTo>
                  <a:lnTo>
                    <a:pt x="51" y="60"/>
                  </a:lnTo>
                  <a:cubicBezTo>
                    <a:pt x="47" y="62"/>
                    <a:pt x="41" y="63"/>
                    <a:pt x="35" y="63"/>
                  </a:cubicBezTo>
                  <a:cubicBezTo>
                    <a:pt x="21" y="63"/>
                    <a:pt x="13" y="52"/>
                    <a:pt x="13" y="33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1" y="6"/>
                    <a:pt x="42" y="9"/>
                  </a:cubicBezTo>
                  <a:cubicBezTo>
                    <a:pt x="43" y="10"/>
                    <a:pt x="43" y="11"/>
                    <a:pt x="43" y="13"/>
                  </a:cubicBezTo>
                  <a:cubicBezTo>
                    <a:pt x="44" y="15"/>
                    <a:pt x="44" y="16"/>
                    <a:pt x="44" y="17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5" name="Freeform 448">
              <a:extLst>
                <a:ext uri="{FF2B5EF4-FFF2-40B4-BE49-F238E27FC236}">
                  <a16:creationId xmlns:a16="http://schemas.microsoft.com/office/drawing/2014/main" id="{EBC55CA5-04B6-4BA7-A9E5-52890D1C7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5350"/>
              <a:ext cx="36" cy="74"/>
            </a:xfrm>
            <a:custGeom>
              <a:avLst/>
              <a:gdLst>
                <a:gd name="T0" fmla="*/ 22 w 41"/>
                <a:gd name="T1" fmla="*/ 20 h 83"/>
                <a:gd name="T2" fmla="*/ 22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2 w 41"/>
                <a:gd name="T9" fmla="*/ 15 h 83"/>
                <a:gd name="T10" fmla="*/ 22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4 w 41"/>
                <a:gd name="T25" fmla="*/ 77 h 83"/>
                <a:gd name="T26" fmla="*/ 22 w 41"/>
                <a:gd name="T27" fmla="*/ 82 h 83"/>
                <a:gd name="T28" fmla="*/ 31 w 41"/>
                <a:gd name="T29" fmla="*/ 83 h 83"/>
                <a:gd name="T30" fmla="*/ 39 w 41"/>
                <a:gd name="T31" fmla="*/ 82 h 83"/>
                <a:gd name="T32" fmla="*/ 39 w 41"/>
                <a:gd name="T33" fmla="*/ 77 h 83"/>
                <a:gd name="T34" fmla="*/ 32 w 41"/>
                <a:gd name="T35" fmla="*/ 79 h 83"/>
                <a:gd name="T36" fmla="*/ 23 w 41"/>
                <a:gd name="T37" fmla="*/ 73 h 83"/>
                <a:gd name="T38" fmla="*/ 22 w 41"/>
                <a:gd name="T39" fmla="*/ 68 h 83"/>
                <a:gd name="T40" fmla="*/ 22 w 41"/>
                <a:gd name="T41" fmla="*/ 63 h 83"/>
                <a:gd name="T42" fmla="*/ 22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7"/>
                  </a:cubicBezTo>
                  <a:cubicBezTo>
                    <a:pt x="16" y="79"/>
                    <a:pt x="19" y="81"/>
                    <a:pt x="22" y="82"/>
                  </a:cubicBezTo>
                  <a:cubicBezTo>
                    <a:pt x="24" y="83"/>
                    <a:pt x="27" y="83"/>
                    <a:pt x="31" y="83"/>
                  </a:cubicBezTo>
                  <a:cubicBezTo>
                    <a:pt x="34" y="83"/>
                    <a:pt x="36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5" y="79"/>
                    <a:pt x="32" y="79"/>
                  </a:cubicBezTo>
                  <a:cubicBezTo>
                    <a:pt x="28" y="79"/>
                    <a:pt x="25" y="76"/>
                    <a:pt x="23" y="73"/>
                  </a:cubicBezTo>
                  <a:cubicBezTo>
                    <a:pt x="23" y="71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6" name="Freeform 449">
              <a:extLst>
                <a:ext uri="{FF2B5EF4-FFF2-40B4-BE49-F238E27FC236}">
                  <a16:creationId xmlns:a16="http://schemas.microsoft.com/office/drawing/2014/main" id="{072F8F5F-15AB-43BB-80B2-18ED879BD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5337"/>
              <a:ext cx="31" cy="86"/>
            </a:xfrm>
            <a:custGeom>
              <a:avLst/>
              <a:gdLst>
                <a:gd name="T0" fmla="*/ 23 w 35"/>
                <a:gd name="T1" fmla="*/ 81 h 97"/>
                <a:gd name="T2" fmla="*/ 23 w 35"/>
                <a:gd name="T3" fmla="*/ 81 h 97"/>
                <a:gd name="T4" fmla="*/ 23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3 w 35"/>
                <a:gd name="T35" fmla="*/ 93 h 97"/>
                <a:gd name="T36" fmla="*/ 29 w 35"/>
                <a:gd name="T37" fmla="*/ 93 h 97"/>
                <a:gd name="T38" fmla="*/ 24 w 35"/>
                <a:gd name="T39" fmla="*/ 87 h 97"/>
                <a:gd name="T40" fmla="*/ 23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7" name="Freeform 450">
              <a:extLst>
                <a:ext uri="{FF2B5EF4-FFF2-40B4-BE49-F238E27FC236}">
                  <a16:creationId xmlns:a16="http://schemas.microsoft.com/office/drawing/2014/main" id="{F6DBD1D9-E583-4434-A8A5-C1031147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" y="5364"/>
              <a:ext cx="61" cy="80"/>
            </a:xfrm>
            <a:custGeom>
              <a:avLst/>
              <a:gdLst>
                <a:gd name="T0" fmla="*/ 59 w 69"/>
                <a:gd name="T1" fmla="*/ 16 h 91"/>
                <a:gd name="T2" fmla="*/ 59 w 69"/>
                <a:gd name="T3" fmla="*/ 16 h 91"/>
                <a:gd name="T4" fmla="*/ 62 w 69"/>
                <a:gd name="T5" fmla="*/ 11 h 91"/>
                <a:gd name="T6" fmla="*/ 68 w 69"/>
                <a:gd name="T7" fmla="*/ 4 h 91"/>
                <a:gd name="T8" fmla="*/ 69 w 69"/>
                <a:gd name="T9" fmla="*/ 4 h 91"/>
                <a:gd name="T10" fmla="*/ 69 w 69"/>
                <a:gd name="T11" fmla="*/ 0 h 91"/>
                <a:gd name="T12" fmla="*/ 49 w 69"/>
                <a:gd name="T13" fmla="*/ 0 h 91"/>
                <a:gd name="T14" fmla="*/ 49 w 69"/>
                <a:gd name="T15" fmla="*/ 4 h 91"/>
                <a:gd name="T16" fmla="*/ 51 w 69"/>
                <a:gd name="T17" fmla="*/ 4 h 91"/>
                <a:gd name="T18" fmla="*/ 54 w 69"/>
                <a:gd name="T19" fmla="*/ 4 h 91"/>
                <a:gd name="T20" fmla="*/ 59 w 69"/>
                <a:gd name="T21" fmla="*/ 6 h 91"/>
                <a:gd name="T22" fmla="*/ 58 w 69"/>
                <a:gd name="T23" fmla="*/ 8 h 91"/>
                <a:gd name="T24" fmla="*/ 57 w 69"/>
                <a:gd name="T25" fmla="*/ 12 h 91"/>
                <a:gd name="T26" fmla="*/ 55 w 69"/>
                <a:gd name="T27" fmla="*/ 16 h 91"/>
                <a:gd name="T28" fmla="*/ 39 w 69"/>
                <a:gd name="T29" fmla="*/ 52 h 91"/>
                <a:gd name="T30" fmla="*/ 24 w 69"/>
                <a:gd name="T31" fmla="*/ 16 h 91"/>
                <a:gd name="T32" fmla="*/ 23 w 69"/>
                <a:gd name="T33" fmla="*/ 12 h 91"/>
                <a:gd name="T34" fmla="*/ 21 w 69"/>
                <a:gd name="T35" fmla="*/ 8 h 91"/>
                <a:gd name="T36" fmla="*/ 21 w 69"/>
                <a:gd name="T37" fmla="*/ 6 h 91"/>
                <a:gd name="T38" fmla="*/ 25 w 69"/>
                <a:gd name="T39" fmla="*/ 4 h 91"/>
                <a:gd name="T40" fmla="*/ 29 w 69"/>
                <a:gd name="T41" fmla="*/ 4 h 91"/>
                <a:gd name="T42" fmla="*/ 30 w 69"/>
                <a:gd name="T43" fmla="*/ 4 h 91"/>
                <a:gd name="T44" fmla="*/ 30 w 69"/>
                <a:gd name="T45" fmla="*/ 0 h 91"/>
                <a:gd name="T46" fmla="*/ 0 w 69"/>
                <a:gd name="T47" fmla="*/ 0 h 91"/>
                <a:gd name="T48" fmla="*/ 0 w 69"/>
                <a:gd name="T49" fmla="*/ 4 h 91"/>
                <a:gd name="T50" fmla="*/ 1 w 69"/>
                <a:gd name="T51" fmla="*/ 4 h 91"/>
                <a:gd name="T52" fmla="*/ 6 w 69"/>
                <a:gd name="T53" fmla="*/ 6 h 91"/>
                <a:gd name="T54" fmla="*/ 11 w 69"/>
                <a:gd name="T55" fmla="*/ 16 h 91"/>
                <a:gd name="T56" fmla="*/ 32 w 69"/>
                <a:gd name="T57" fmla="*/ 67 h 91"/>
                <a:gd name="T58" fmla="*/ 10 w 69"/>
                <a:gd name="T59" fmla="*/ 91 h 91"/>
                <a:gd name="T60" fmla="*/ 25 w 69"/>
                <a:gd name="T61" fmla="*/ 91 h 91"/>
                <a:gd name="T62" fmla="*/ 59 w 69"/>
                <a:gd name="T63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1">
                  <a:moveTo>
                    <a:pt x="59" y="16"/>
                  </a:moveTo>
                  <a:lnTo>
                    <a:pt x="59" y="16"/>
                  </a:lnTo>
                  <a:cubicBezTo>
                    <a:pt x="61" y="13"/>
                    <a:pt x="61" y="12"/>
                    <a:pt x="62" y="11"/>
                  </a:cubicBezTo>
                  <a:cubicBezTo>
                    <a:pt x="64" y="6"/>
                    <a:pt x="65" y="4"/>
                    <a:pt x="68" y="4"/>
                  </a:cubicBezTo>
                  <a:lnTo>
                    <a:pt x="69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51" y="4"/>
                  </a:lnTo>
                  <a:lnTo>
                    <a:pt x="54" y="4"/>
                  </a:lnTo>
                  <a:cubicBezTo>
                    <a:pt x="57" y="4"/>
                    <a:pt x="59" y="5"/>
                    <a:pt x="59" y="6"/>
                  </a:cubicBezTo>
                  <a:cubicBezTo>
                    <a:pt x="59" y="7"/>
                    <a:pt x="59" y="8"/>
                    <a:pt x="58" y="8"/>
                  </a:cubicBezTo>
                  <a:lnTo>
                    <a:pt x="57" y="12"/>
                  </a:lnTo>
                  <a:lnTo>
                    <a:pt x="55" y="16"/>
                  </a:lnTo>
                  <a:lnTo>
                    <a:pt x="39" y="52"/>
                  </a:lnTo>
                  <a:lnTo>
                    <a:pt x="24" y="16"/>
                  </a:lnTo>
                  <a:cubicBezTo>
                    <a:pt x="24" y="15"/>
                    <a:pt x="23" y="13"/>
                    <a:pt x="23" y="12"/>
                  </a:cubicBezTo>
                  <a:cubicBezTo>
                    <a:pt x="22" y="10"/>
                    <a:pt x="21" y="8"/>
                    <a:pt x="21" y="8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5"/>
                    <a:pt x="22" y="4"/>
                    <a:pt x="25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5" y="5"/>
                    <a:pt x="6" y="6"/>
                  </a:cubicBezTo>
                  <a:cubicBezTo>
                    <a:pt x="7" y="7"/>
                    <a:pt x="8" y="10"/>
                    <a:pt x="11" y="16"/>
                  </a:cubicBezTo>
                  <a:lnTo>
                    <a:pt x="32" y="67"/>
                  </a:lnTo>
                  <a:lnTo>
                    <a:pt x="10" y="91"/>
                  </a:lnTo>
                  <a:lnTo>
                    <a:pt x="25" y="91"/>
                  </a:lnTo>
                  <a:lnTo>
                    <a:pt x="59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8" name="Freeform 451">
              <a:extLst>
                <a:ext uri="{FF2B5EF4-FFF2-40B4-BE49-F238E27FC236}">
                  <a16:creationId xmlns:a16="http://schemas.microsoft.com/office/drawing/2014/main" id="{B41B39F1-D60A-42E2-A94D-EF590C434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5363"/>
              <a:ext cx="56" cy="61"/>
            </a:xfrm>
            <a:custGeom>
              <a:avLst/>
              <a:gdLst>
                <a:gd name="T0" fmla="*/ 32 w 64"/>
                <a:gd name="T1" fmla="*/ 69 h 69"/>
                <a:gd name="T2" fmla="*/ 32 w 64"/>
                <a:gd name="T3" fmla="*/ 69 h 69"/>
                <a:gd name="T4" fmla="*/ 64 w 64"/>
                <a:gd name="T5" fmla="*/ 35 h 69"/>
                <a:gd name="T6" fmla="*/ 32 w 64"/>
                <a:gd name="T7" fmla="*/ 0 h 69"/>
                <a:gd name="T8" fmla="*/ 0 w 64"/>
                <a:gd name="T9" fmla="*/ 35 h 69"/>
                <a:gd name="T10" fmla="*/ 32 w 64"/>
                <a:gd name="T11" fmla="*/ 69 h 69"/>
                <a:gd name="T12" fmla="*/ 32 w 64"/>
                <a:gd name="T13" fmla="*/ 66 h 69"/>
                <a:gd name="T14" fmla="*/ 32 w 64"/>
                <a:gd name="T15" fmla="*/ 66 h 69"/>
                <a:gd name="T16" fmla="*/ 13 w 64"/>
                <a:gd name="T17" fmla="*/ 35 h 69"/>
                <a:gd name="T18" fmla="*/ 32 w 64"/>
                <a:gd name="T19" fmla="*/ 3 h 69"/>
                <a:gd name="T20" fmla="*/ 51 w 64"/>
                <a:gd name="T21" fmla="*/ 35 h 69"/>
                <a:gd name="T22" fmla="*/ 32 w 64"/>
                <a:gd name="T2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9">
                  <a:moveTo>
                    <a:pt x="32" y="69"/>
                  </a:moveTo>
                  <a:lnTo>
                    <a:pt x="32" y="69"/>
                  </a:lnTo>
                  <a:cubicBezTo>
                    <a:pt x="52" y="69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69"/>
                    <a:pt x="32" y="69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9" name="Freeform 452">
              <a:extLst>
                <a:ext uri="{FF2B5EF4-FFF2-40B4-BE49-F238E27FC236}">
                  <a16:creationId xmlns:a16="http://schemas.microsoft.com/office/drawing/2014/main" id="{0F5E768C-7F27-47EA-AD9B-6736A9437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5363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5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1 h 68"/>
                <a:gd name="T46" fmla="*/ 44 w 78"/>
                <a:gd name="T47" fmla="*/ 7 h 68"/>
                <a:gd name="T48" fmla="*/ 52 w 78"/>
                <a:gd name="T49" fmla="*/ 11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6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3"/>
                    <a:pt x="32" y="11"/>
                  </a:cubicBezTo>
                  <a:cubicBezTo>
                    <a:pt x="36" y="9"/>
                    <a:pt x="40" y="7"/>
                    <a:pt x="44" y="7"/>
                  </a:cubicBezTo>
                  <a:cubicBezTo>
                    <a:pt x="47" y="7"/>
                    <a:pt x="51" y="9"/>
                    <a:pt x="52" y="11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0" name="Freeform 453">
              <a:extLst>
                <a:ext uri="{FF2B5EF4-FFF2-40B4-BE49-F238E27FC236}">
                  <a16:creationId xmlns:a16="http://schemas.microsoft.com/office/drawing/2014/main" id="{2A496BF6-DBB9-410A-80C5-9AA0F9421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" y="5363"/>
              <a:ext cx="47" cy="61"/>
            </a:xfrm>
            <a:custGeom>
              <a:avLst/>
              <a:gdLst>
                <a:gd name="T0" fmla="*/ 54 w 54"/>
                <a:gd name="T1" fmla="*/ 32 h 69"/>
                <a:gd name="T2" fmla="*/ 54 w 54"/>
                <a:gd name="T3" fmla="*/ 32 h 69"/>
                <a:gd name="T4" fmla="*/ 54 w 54"/>
                <a:gd name="T5" fmla="*/ 31 h 69"/>
                <a:gd name="T6" fmla="*/ 48 w 54"/>
                <a:gd name="T7" fmla="*/ 8 h 69"/>
                <a:gd name="T8" fmla="*/ 29 w 54"/>
                <a:gd name="T9" fmla="*/ 0 h 69"/>
                <a:gd name="T10" fmla="*/ 0 w 54"/>
                <a:gd name="T11" fmla="*/ 34 h 69"/>
                <a:gd name="T12" fmla="*/ 33 w 54"/>
                <a:gd name="T13" fmla="*/ 69 h 69"/>
                <a:gd name="T14" fmla="*/ 49 w 54"/>
                <a:gd name="T15" fmla="*/ 67 h 69"/>
                <a:gd name="T16" fmla="*/ 54 w 54"/>
                <a:gd name="T17" fmla="*/ 65 h 69"/>
                <a:gd name="T18" fmla="*/ 54 w 54"/>
                <a:gd name="T19" fmla="*/ 59 h 69"/>
                <a:gd name="T20" fmla="*/ 35 w 54"/>
                <a:gd name="T21" fmla="*/ 63 h 69"/>
                <a:gd name="T22" fmla="*/ 15 w 54"/>
                <a:gd name="T23" fmla="*/ 47 h 69"/>
                <a:gd name="T24" fmla="*/ 13 w 54"/>
                <a:gd name="T25" fmla="*/ 33 h 69"/>
                <a:gd name="T26" fmla="*/ 13 w 54"/>
                <a:gd name="T27" fmla="*/ 32 h 69"/>
                <a:gd name="T28" fmla="*/ 54 w 54"/>
                <a:gd name="T29" fmla="*/ 32 h 69"/>
                <a:gd name="T30" fmla="*/ 41 w 54"/>
                <a:gd name="T31" fmla="*/ 25 h 69"/>
                <a:gd name="T32" fmla="*/ 41 w 54"/>
                <a:gd name="T33" fmla="*/ 25 h 69"/>
                <a:gd name="T34" fmla="*/ 41 w 54"/>
                <a:gd name="T35" fmla="*/ 28 h 69"/>
                <a:gd name="T36" fmla="*/ 14 w 54"/>
                <a:gd name="T37" fmla="*/ 28 h 69"/>
                <a:gd name="T38" fmla="*/ 28 w 54"/>
                <a:gd name="T39" fmla="*/ 3 h 69"/>
                <a:gd name="T40" fmla="*/ 39 w 54"/>
                <a:gd name="T41" fmla="*/ 10 h 69"/>
                <a:gd name="T42" fmla="*/ 41 w 54"/>
                <a:gd name="T43" fmla="*/ 24 h 69"/>
                <a:gd name="T44" fmla="*/ 41 w 54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9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2" y="14"/>
                    <a:pt x="48" y="8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69"/>
                    <a:pt x="33" y="69"/>
                  </a:cubicBezTo>
                  <a:cubicBezTo>
                    <a:pt x="38" y="69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1"/>
                    <a:pt x="42" y="63"/>
                    <a:pt x="35" y="63"/>
                  </a:cubicBezTo>
                  <a:cubicBezTo>
                    <a:pt x="25" y="63"/>
                    <a:pt x="18" y="57"/>
                    <a:pt x="15" y="47"/>
                  </a:cubicBezTo>
                  <a:cubicBezTo>
                    <a:pt x="14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4" y="28"/>
                  </a:lnTo>
                  <a:cubicBezTo>
                    <a:pt x="14" y="13"/>
                    <a:pt x="19" y="3"/>
                    <a:pt x="28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1" name="Freeform 454">
              <a:extLst>
                <a:ext uri="{FF2B5EF4-FFF2-40B4-BE49-F238E27FC236}">
                  <a16:creationId xmlns:a16="http://schemas.microsoft.com/office/drawing/2014/main" id="{B871BB25-D618-44C8-B5A7-39BCA138F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" y="5363"/>
              <a:ext cx="56" cy="61"/>
            </a:xfrm>
            <a:custGeom>
              <a:avLst/>
              <a:gdLst>
                <a:gd name="T0" fmla="*/ 32 w 64"/>
                <a:gd name="T1" fmla="*/ 69 h 69"/>
                <a:gd name="T2" fmla="*/ 32 w 64"/>
                <a:gd name="T3" fmla="*/ 69 h 69"/>
                <a:gd name="T4" fmla="*/ 64 w 64"/>
                <a:gd name="T5" fmla="*/ 35 h 69"/>
                <a:gd name="T6" fmla="*/ 32 w 64"/>
                <a:gd name="T7" fmla="*/ 0 h 69"/>
                <a:gd name="T8" fmla="*/ 0 w 64"/>
                <a:gd name="T9" fmla="*/ 35 h 69"/>
                <a:gd name="T10" fmla="*/ 32 w 64"/>
                <a:gd name="T11" fmla="*/ 69 h 69"/>
                <a:gd name="T12" fmla="*/ 32 w 64"/>
                <a:gd name="T13" fmla="*/ 66 h 69"/>
                <a:gd name="T14" fmla="*/ 32 w 64"/>
                <a:gd name="T15" fmla="*/ 66 h 69"/>
                <a:gd name="T16" fmla="*/ 13 w 64"/>
                <a:gd name="T17" fmla="*/ 35 h 69"/>
                <a:gd name="T18" fmla="*/ 32 w 64"/>
                <a:gd name="T19" fmla="*/ 3 h 69"/>
                <a:gd name="T20" fmla="*/ 51 w 64"/>
                <a:gd name="T21" fmla="*/ 35 h 69"/>
                <a:gd name="T22" fmla="*/ 32 w 64"/>
                <a:gd name="T2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9">
                  <a:moveTo>
                    <a:pt x="32" y="69"/>
                  </a:moveTo>
                  <a:lnTo>
                    <a:pt x="32" y="69"/>
                  </a:lnTo>
                  <a:cubicBezTo>
                    <a:pt x="52" y="69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69"/>
                    <a:pt x="32" y="69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2" name="Freeform 455">
              <a:extLst>
                <a:ext uri="{FF2B5EF4-FFF2-40B4-BE49-F238E27FC236}">
                  <a16:creationId xmlns:a16="http://schemas.microsoft.com/office/drawing/2014/main" id="{BE23CC9F-411D-44F7-B534-EA97C22C2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5335"/>
              <a:ext cx="42" cy="88"/>
            </a:xfrm>
            <a:custGeom>
              <a:avLst/>
              <a:gdLst>
                <a:gd name="T0" fmla="*/ 23 w 48"/>
                <a:gd name="T1" fmla="*/ 37 h 99"/>
                <a:gd name="T2" fmla="*/ 23 w 48"/>
                <a:gd name="T3" fmla="*/ 37 h 99"/>
                <a:gd name="T4" fmla="*/ 40 w 48"/>
                <a:gd name="T5" fmla="*/ 37 h 99"/>
                <a:gd name="T6" fmla="*/ 40 w 48"/>
                <a:gd name="T7" fmla="*/ 32 h 99"/>
                <a:gd name="T8" fmla="*/ 23 w 48"/>
                <a:gd name="T9" fmla="*/ 32 h 99"/>
                <a:gd name="T10" fmla="*/ 23 w 48"/>
                <a:gd name="T11" fmla="*/ 22 h 99"/>
                <a:gd name="T12" fmla="*/ 23 w 48"/>
                <a:gd name="T13" fmla="*/ 15 h 99"/>
                <a:gd name="T14" fmla="*/ 24 w 48"/>
                <a:gd name="T15" fmla="*/ 10 h 99"/>
                <a:gd name="T16" fmla="*/ 31 w 48"/>
                <a:gd name="T17" fmla="*/ 4 h 99"/>
                <a:gd name="T18" fmla="*/ 38 w 48"/>
                <a:gd name="T19" fmla="*/ 6 h 99"/>
                <a:gd name="T20" fmla="*/ 40 w 48"/>
                <a:gd name="T21" fmla="*/ 12 h 99"/>
                <a:gd name="T22" fmla="*/ 41 w 48"/>
                <a:gd name="T23" fmla="*/ 18 h 99"/>
                <a:gd name="T24" fmla="*/ 41 w 48"/>
                <a:gd name="T25" fmla="*/ 19 h 99"/>
                <a:gd name="T26" fmla="*/ 48 w 48"/>
                <a:gd name="T27" fmla="*/ 19 h 99"/>
                <a:gd name="T28" fmla="*/ 48 w 48"/>
                <a:gd name="T29" fmla="*/ 5 h 99"/>
                <a:gd name="T30" fmla="*/ 39 w 48"/>
                <a:gd name="T31" fmla="*/ 1 h 99"/>
                <a:gd name="T32" fmla="*/ 32 w 48"/>
                <a:gd name="T33" fmla="*/ 0 h 99"/>
                <a:gd name="T34" fmla="*/ 15 w 48"/>
                <a:gd name="T35" fmla="*/ 8 h 99"/>
                <a:gd name="T36" fmla="*/ 11 w 48"/>
                <a:gd name="T37" fmla="*/ 29 h 99"/>
                <a:gd name="T38" fmla="*/ 11 w 48"/>
                <a:gd name="T39" fmla="*/ 32 h 99"/>
                <a:gd name="T40" fmla="*/ 1 w 48"/>
                <a:gd name="T41" fmla="*/ 32 h 99"/>
                <a:gd name="T42" fmla="*/ 1 w 48"/>
                <a:gd name="T43" fmla="*/ 37 h 99"/>
                <a:gd name="T44" fmla="*/ 11 w 48"/>
                <a:gd name="T45" fmla="*/ 37 h 99"/>
                <a:gd name="T46" fmla="*/ 11 w 48"/>
                <a:gd name="T47" fmla="*/ 83 h 99"/>
                <a:gd name="T48" fmla="*/ 11 w 48"/>
                <a:gd name="T49" fmla="*/ 89 h 99"/>
                <a:gd name="T50" fmla="*/ 5 w 48"/>
                <a:gd name="T51" fmla="*/ 95 h 99"/>
                <a:gd name="T52" fmla="*/ 1 w 48"/>
                <a:gd name="T53" fmla="*/ 95 h 99"/>
                <a:gd name="T54" fmla="*/ 0 w 48"/>
                <a:gd name="T55" fmla="*/ 95 h 99"/>
                <a:gd name="T56" fmla="*/ 0 w 48"/>
                <a:gd name="T57" fmla="*/ 99 h 99"/>
                <a:gd name="T58" fmla="*/ 36 w 48"/>
                <a:gd name="T59" fmla="*/ 99 h 99"/>
                <a:gd name="T60" fmla="*/ 36 w 48"/>
                <a:gd name="T61" fmla="*/ 95 h 99"/>
                <a:gd name="T62" fmla="*/ 34 w 48"/>
                <a:gd name="T63" fmla="*/ 95 h 99"/>
                <a:gd name="T64" fmla="*/ 30 w 48"/>
                <a:gd name="T65" fmla="*/ 95 h 99"/>
                <a:gd name="T66" fmla="*/ 25 w 48"/>
                <a:gd name="T67" fmla="*/ 94 h 99"/>
                <a:gd name="T68" fmla="*/ 24 w 48"/>
                <a:gd name="T69" fmla="*/ 89 h 99"/>
                <a:gd name="T70" fmla="*/ 23 w 48"/>
                <a:gd name="T71" fmla="*/ 83 h 99"/>
                <a:gd name="T72" fmla="*/ 23 w 48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99">
                  <a:moveTo>
                    <a:pt x="23" y="37"/>
                  </a:moveTo>
                  <a:lnTo>
                    <a:pt x="23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3" y="32"/>
                  </a:lnTo>
                  <a:lnTo>
                    <a:pt x="23" y="22"/>
                  </a:lnTo>
                  <a:lnTo>
                    <a:pt x="23" y="15"/>
                  </a:lnTo>
                  <a:cubicBezTo>
                    <a:pt x="23" y="13"/>
                    <a:pt x="24" y="12"/>
                    <a:pt x="24" y="10"/>
                  </a:cubicBezTo>
                  <a:cubicBezTo>
                    <a:pt x="25" y="7"/>
                    <a:pt x="28" y="4"/>
                    <a:pt x="31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0" y="9"/>
                    <a:pt x="40" y="12"/>
                  </a:cubicBezTo>
                  <a:cubicBezTo>
                    <a:pt x="40" y="14"/>
                    <a:pt x="40" y="16"/>
                    <a:pt x="41" y="18"/>
                  </a:cubicBezTo>
                  <a:lnTo>
                    <a:pt x="41" y="19"/>
                  </a:lnTo>
                  <a:lnTo>
                    <a:pt x="48" y="19"/>
                  </a:lnTo>
                  <a:lnTo>
                    <a:pt x="48" y="5"/>
                  </a:lnTo>
                  <a:cubicBezTo>
                    <a:pt x="44" y="2"/>
                    <a:pt x="43" y="2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25" y="0"/>
                    <a:pt x="19" y="3"/>
                    <a:pt x="15" y="8"/>
                  </a:cubicBezTo>
                  <a:cubicBezTo>
                    <a:pt x="12" y="12"/>
                    <a:pt x="11" y="17"/>
                    <a:pt x="11" y="29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0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4" y="95"/>
                  </a:lnTo>
                  <a:lnTo>
                    <a:pt x="30" y="95"/>
                  </a:lnTo>
                  <a:cubicBezTo>
                    <a:pt x="27" y="95"/>
                    <a:pt x="25" y="94"/>
                    <a:pt x="25" y="94"/>
                  </a:cubicBezTo>
                  <a:cubicBezTo>
                    <a:pt x="24" y="93"/>
                    <a:pt x="24" y="91"/>
                    <a:pt x="24" y="89"/>
                  </a:cubicBezTo>
                  <a:cubicBezTo>
                    <a:pt x="23" y="87"/>
                    <a:pt x="23" y="85"/>
                    <a:pt x="23" y="83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3" name="Freeform 456">
              <a:extLst>
                <a:ext uri="{FF2B5EF4-FFF2-40B4-BE49-F238E27FC236}">
                  <a16:creationId xmlns:a16="http://schemas.microsoft.com/office/drawing/2014/main" id="{AF9B1031-9E5D-4D33-9109-4126468C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5350"/>
              <a:ext cx="36" cy="74"/>
            </a:xfrm>
            <a:custGeom>
              <a:avLst/>
              <a:gdLst>
                <a:gd name="T0" fmla="*/ 23 w 41"/>
                <a:gd name="T1" fmla="*/ 20 h 83"/>
                <a:gd name="T2" fmla="*/ 23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3 w 41"/>
                <a:gd name="T9" fmla="*/ 15 h 83"/>
                <a:gd name="T10" fmla="*/ 23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5 w 41"/>
                <a:gd name="T25" fmla="*/ 77 h 83"/>
                <a:gd name="T26" fmla="*/ 22 w 41"/>
                <a:gd name="T27" fmla="*/ 82 h 83"/>
                <a:gd name="T28" fmla="*/ 31 w 41"/>
                <a:gd name="T29" fmla="*/ 83 h 83"/>
                <a:gd name="T30" fmla="*/ 40 w 41"/>
                <a:gd name="T31" fmla="*/ 82 h 83"/>
                <a:gd name="T32" fmla="*/ 40 w 41"/>
                <a:gd name="T33" fmla="*/ 77 h 83"/>
                <a:gd name="T34" fmla="*/ 33 w 41"/>
                <a:gd name="T35" fmla="*/ 79 h 83"/>
                <a:gd name="T36" fmla="*/ 24 w 41"/>
                <a:gd name="T37" fmla="*/ 73 h 83"/>
                <a:gd name="T38" fmla="*/ 23 w 41"/>
                <a:gd name="T39" fmla="*/ 68 h 83"/>
                <a:gd name="T40" fmla="*/ 23 w 41"/>
                <a:gd name="T41" fmla="*/ 63 h 83"/>
                <a:gd name="T42" fmla="*/ 23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3" y="20"/>
                  </a:moveTo>
                  <a:lnTo>
                    <a:pt x="23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3" y="15"/>
                  </a:lnTo>
                  <a:lnTo>
                    <a:pt x="23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5" y="77"/>
                  </a:cubicBezTo>
                  <a:cubicBezTo>
                    <a:pt x="17" y="79"/>
                    <a:pt x="19" y="81"/>
                    <a:pt x="22" y="82"/>
                  </a:cubicBezTo>
                  <a:cubicBezTo>
                    <a:pt x="25" y="83"/>
                    <a:pt x="28" y="83"/>
                    <a:pt x="31" y="83"/>
                  </a:cubicBezTo>
                  <a:cubicBezTo>
                    <a:pt x="34" y="83"/>
                    <a:pt x="36" y="83"/>
                    <a:pt x="40" y="82"/>
                  </a:cubicBezTo>
                  <a:lnTo>
                    <a:pt x="40" y="77"/>
                  </a:lnTo>
                  <a:cubicBezTo>
                    <a:pt x="36" y="78"/>
                    <a:pt x="35" y="79"/>
                    <a:pt x="33" y="79"/>
                  </a:cubicBezTo>
                  <a:cubicBezTo>
                    <a:pt x="28" y="79"/>
                    <a:pt x="25" y="76"/>
                    <a:pt x="24" y="73"/>
                  </a:cubicBezTo>
                  <a:cubicBezTo>
                    <a:pt x="23" y="71"/>
                    <a:pt x="23" y="70"/>
                    <a:pt x="23" y="68"/>
                  </a:cubicBezTo>
                  <a:lnTo>
                    <a:pt x="23" y="63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4" name="Freeform 457">
              <a:extLst>
                <a:ext uri="{FF2B5EF4-FFF2-40B4-BE49-F238E27FC236}">
                  <a16:creationId xmlns:a16="http://schemas.microsoft.com/office/drawing/2014/main" id="{6CC45126-D352-4C4F-BB1A-A5F443BC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5337"/>
              <a:ext cx="67" cy="86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4 h 97"/>
                <a:gd name="T8" fmla="*/ 1 w 77"/>
                <a:gd name="T9" fmla="*/ 4 h 97"/>
                <a:gd name="T10" fmla="*/ 5 w 77"/>
                <a:gd name="T11" fmla="*/ 4 h 97"/>
                <a:gd name="T12" fmla="*/ 11 w 77"/>
                <a:gd name="T13" fmla="*/ 10 h 97"/>
                <a:gd name="T14" fmla="*/ 11 w 77"/>
                <a:gd name="T15" fmla="*/ 16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3 h 97"/>
                <a:gd name="T32" fmla="*/ 34 w 77"/>
                <a:gd name="T33" fmla="*/ 93 h 97"/>
                <a:gd name="T34" fmla="*/ 30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0 h 97"/>
                <a:gd name="T44" fmla="*/ 44 w 77"/>
                <a:gd name="T45" fmla="*/ 36 h 97"/>
                <a:gd name="T46" fmla="*/ 52 w 77"/>
                <a:gd name="T47" fmla="*/ 40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8 w 77"/>
                <a:gd name="T77" fmla="*/ 29 h 97"/>
                <a:gd name="T78" fmla="*/ 23 w 77"/>
                <a:gd name="T79" fmla="*/ 43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2"/>
                    <a:pt x="31" y="40"/>
                  </a:cubicBezTo>
                  <a:cubicBezTo>
                    <a:pt x="35" y="38"/>
                    <a:pt x="40" y="36"/>
                    <a:pt x="44" y="36"/>
                  </a:cubicBezTo>
                  <a:cubicBezTo>
                    <a:pt x="47" y="36"/>
                    <a:pt x="51" y="38"/>
                    <a:pt x="52" y="40"/>
                  </a:cubicBezTo>
                  <a:cubicBezTo>
                    <a:pt x="53" y="43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3" y="92"/>
                    <a:pt x="48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8" y="29"/>
                  </a:cubicBezTo>
                  <a:cubicBezTo>
                    <a:pt x="38" y="29"/>
                    <a:pt x="29" y="34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5" name="Freeform 458">
              <a:extLst>
                <a:ext uri="{FF2B5EF4-FFF2-40B4-BE49-F238E27FC236}">
                  <a16:creationId xmlns:a16="http://schemas.microsoft.com/office/drawing/2014/main" id="{A499ECFA-FA92-4EFA-8732-FB6912A06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2" y="5363"/>
              <a:ext cx="47" cy="61"/>
            </a:xfrm>
            <a:custGeom>
              <a:avLst/>
              <a:gdLst>
                <a:gd name="T0" fmla="*/ 54 w 54"/>
                <a:gd name="T1" fmla="*/ 32 h 69"/>
                <a:gd name="T2" fmla="*/ 54 w 54"/>
                <a:gd name="T3" fmla="*/ 32 h 69"/>
                <a:gd name="T4" fmla="*/ 54 w 54"/>
                <a:gd name="T5" fmla="*/ 31 h 69"/>
                <a:gd name="T6" fmla="*/ 48 w 54"/>
                <a:gd name="T7" fmla="*/ 8 h 69"/>
                <a:gd name="T8" fmla="*/ 29 w 54"/>
                <a:gd name="T9" fmla="*/ 0 h 69"/>
                <a:gd name="T10" fmla="*/ 0 w 54"/>
                <a:gd name="T11" fmla="*/ 34 h 69"/>
                <a:gd name="T12" fmla="*/ 33 w 54"/>
                <a:gd name="T13" fmla="*/ 69 h 69"/>
                <a:gd name="T14" fmla="*/ 49 w 54"/>
                <a:gd name="T15" fmla="*/ 67 h 69"/>
                <a:gd name="T16" fmla="*/ 54 w 54"/>
                <a:gd name="T17" fmla="*/ 65 h 69"/>
                <a:gd name="T18" fmla="*/ 54 w 54"/>
                <a:gd name="T19" fmla="*/ 59 h 69"/>
                <a:gd name="T20" fmla="*/ 35 w 54"/>
                <a:gd name="T21" fmla="*/ 63 h 69"/>
                <a:gd name="T22" fmla="*/ 15 w 54"/>
                <a:gd name="T23" fmla="*/ 47 h 69"/>
                <a:gd name="T24" fmla="*/ 13 w 54"/>
                <a:gd name="T25" fmla="*/ 33 h 69"/>
                <a:gd name="T26" fmla="*/ 13 w 54"/>
                <a:gd name="T27" fmla="*/ 32 h 69"/>
                <a:gd name="T28" fmla="*/ 54 w 54"/>
                <a:gd name="T29" fmla="*/ 32 h 69"/>
                <a:gd name="T30" fmla="*/ 41 w 54"/>
                <a:gd name="T31" fmla="*/ 25 h 69"/>
                <a:gd name="T32" fmla="*/ 41 w 54"/>
                <a:gd name="T33" fmla="*/ 25 h 69"/>
                <a:gd name="T34" fmla="*/ 41 w 54"/>
                <a:gd name="T35" fmla="*/ 28 h 69"/>
                <a:gd name="T36" fmla="*/ 13 w 54"/>
                <a:gd name="T37" fmla="*/ 28 h 69"/>
                <a:gd name="T38" fmla="*/ 28 w 54"/>
                <a:gd name="T39" fmla="*/ 3 h 69"/>
                <a:gd name="T40" fmla="*/ 39 w 54"/>
                <a:gd name="T41" fmla="*/ 10 h 69"/>
                <a:gd name="T42" fmla="*/ 41 w 54"/>
                <a:gd name="T43" fmla="*/ 24 h 69"/>
                <a:gd name="T44" fmla="*/ 41 w 54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9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2" y="14"/>
                    <a:pt x="48" y="8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69"/>
                    <a:pt x="33" y="69"/>
                  </a:cubicBezTo>
                  <a:cubicBezTo>
                    <a:pt x="38" y="69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1"/>
                    <a:pt x="42" y="63"/>
                    <a:pt x="35" y="63"/>
                  </a:cubicBezTo>
                  <a:cubicBezTo>
                    <a:pt x="25" y="63"/>
                    <a:pt x="17" y="57"/>
                    <a:pt x="15" y="47"/>
                  </a:cubicBezTo>
                  <a:cubicBezTo>
                    <a:pt x="13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3" y="28"/>
                  </a:lnTo>
                  <a:cubicBezTo>
                    <a:pt x="13" y="13"/>
                    <a:pt x="19" y="3"/>
                    <a:pt x="28" y="3"/>
                  </a:cubicBezTo>
                  <a:cubicBezTo>
                    <a:pt x="32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6" name="Freeform 459">
              <a:extLst>
                <a:ext uri="{FF2B5EF4-FFF2-40B4-BE49-F238E27FC236}">
                  <a16:creationId xmlns:a16="http://schemas.microsoft.com/office/drawing/2014/main" id="{2492F8FB-2A0B-472F-B5E9-2B1EE91C5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5363"/>
              <a:ext cx="103" cy="60"/>
            </a:xfrm>
            <a:custGeom>
              <a:avLst/>
              <a:gdLst>
                <a:gd name="T0" fmla="*/ 23 w 117"/>
                <a:gd name="T1" fmla="*/ 14 h 68"/>
                <a:gd name="T2" fmla="*/ 23 w 117"/>
                <a:gd name="T3" fmla="*/ 14 h 68"/>
                <a:gd name="T4" fmla="*/ 23 w 117"/>
                <a:gd name="T5" fmla="*/ 1 h 68"/>
                <a:gd name="T6" fmla="*/ 0 w 117"/>
                <a:gd name="T7" fmla="*/ 1 h 68"/>
                <a:gd name="T8" fmla="*/ 0 w 117"/>
                <a:gd name="T9" fmla="*/ 5 h 68"/>
                <a:gd name="T10" fmla="*/ 1 w 117"/>
                <a:gd name="T11" fmla="*/ 5 h 68"/>
                <a:gd name="T12" fmla="*/ 5 w 117"/>
                <a:gd name="T13" fmla="*/ 5 h 68"/>
                <a:gd name="T14" fmla="*/ 11 w 117"/>
                <a:gd name="T15" fmla="*/ 11 h 68"/>
                <a:gd name="T16" fmla="*/ 11 w 117"/>
                <a:gd name="T17" fmla="*/ 17 h 68"/>
                <a:gd name="T18" fmla="*/ 11 w 117"/>
                <a:gd name="T19" fmla="*/ 52 h 68"/>
                <a:gd name="T20" fmla="*/ 11 w 117"/>
                <a:gd name="T21" fmla="*/ 58 h 68"/>
                <a:gd name="T22" fmla="*/ 5 w 117"/>
                <a:gd name="T23" fmla="*/ 64 h 68"/>
                <a:gd name="T24" fmla="*/ 1 w 117"/>
                <a:gd name="T25" fmla="*/ 64 h 68"/>
                <a:gd name="T26" fmla="*/ 0 w 117"/>
                <a:gd name="T27" fmla="*/ 64 h 68"/>
                <a:gd name="T28" fmla="*/ 0 w 117"/>
                <a:gd name="T29" fmla="*/ 68 h 68"/>
                <a:gd name="T30" fmla="*/ 35 w 117"/>
                <a:gd name="T31" fmla="*/ 68 h 68"/>
                <a:gd name="T32" fmla="*/ 35 w 117"/>
                <a:gd name="T33" fmla="*/ 64 h 68"/>
                <a:gd name="T34" fmla="*/ 33 w 117"/>
                <a:gd name="T35" fmla="*/ 64 h 68"/>
                <a:gd name="T36" fmla="*/ 29 w 117"/>
                <a:gd name="T37" fmla="*/ 64 h 68"/>
                <a:gd name="T38" fmla="*/ 24 w 117"/>
                <a:gd name="T39" fmla="*/ 58 h 68"/>
                <a:gd name="T40" fmla="*/ 23 w 117"/>
                <a:gd name="T41" fmla="*/ 52 h 68"/>
                <a:gd name="T42" fmla="*/ 23 w 117"/>
                <a:gd name="T43" fmla="*/ 18 h 68"/>
                <a:gd name="T44" fmla="*/ 43 w 117"/>
                <a:gd name="T45" fmla="*/ 8 h 68"/>
                <a:gd name="T46" fmla="*/ 50 w 117"/>
                <a:gd name="T47" fmla="*/ 11 h 68"/>
                <a:gd name="T48" fmla="*/ 52 w 117"/>
                <a:gd name="T49" fmla="*/ 22 h 68"/>
                <a:gd name="T50" fmla="*/ 52 w 117"/>
                <a:gd name="T51" fmla="*/ 52 h 68"/>
                <a:gd name="T52" fmla="*/ 52 w 117"/>
                <a:gd name="T53" fmla="*/ 58 h 68"/>
                <a:gd name="T54" fmla="*/ 46 w 117"/>
                <a:gd name="T55" fmla="*/ 64 h 68"/>
                <a:gd name="T56" fmla="*/ 42 w 117"/>
                <a:gd name="T57" fmla="*/ 64 h 68"/>
                <a:gd name="T58" fmla="*/ 41 w 117"/>
                <a:gd name="T59" fmla="*/ 64 h 68"/>
                <a:gd name="T60" fmla="*/ 41 w 117"/>
                <a:gd name="T61" fmla="*/ 68 h 68"/>
                <a:gd name="T62" fmla="*/ 76 w 117"/>
                <a:gd name="T63" fmla="*/ 68 h 68"/>
                <a:gd name="T64" fmla="*/ 76 w 117"/>
                <a:gd name="T65" fmla="*/ 64 h 68"/>
                <a:gd name="T66" fmla="*/ 74 w 117"/>
                <a:gd name="T67" fmla="*/ 64 h 68"/>
                <a:gd name="T68" fmla="*/ 70 w 117"/>
                <a:gd name="T69" fmla="*/ 64 h 68"/>
                <a:gd name="T70" fmla="*/ 65 w 117"/>
                <a:gd name="T71" fmla="*/ 58 h 68"/>
                <a:gd name="T72" fmla="*/ 64 w 117"/>
                <a:gd name="T73" fmla="*/ 52 h 68"/>
                <a:gd name="T74" fmla="*/ 64 w 117"/>
                <a:gd name="T75" fmla="*/ 18 h 68"/>
                <a:gd name="T76" fmla="*/ 84 w 117"/>
                <a:gd name="T77" fmla="*/ 8 h 68"/>
                <a:gd name="T78" fmla="*/ 91 w 117"/>
                <a:gd name="T79" fmla="*/ 11 h 68"/>
                <a:gd name="T80" fmla="*/ 93 w 117"/>
                <a:gd name="T81" fmla="*/ 22 h 68"/>
                <a:gd name="T82" fmla="*/ 93 w 117"/>
                <a:gd name="T83" fmla="*/ 52 h 68"/>
                <a:gd name="T84" fmla="*/ 93 w 117"/>
                <a:gd name="T85" fmla="*/ 58 h 68"/>
                <a:gd name="T86" fmla="*/ 87 w 117"/>
                <a:gd name="T87" fmla="*/ 64 h 68"/>
                <a:gd name="T88" fmla="*/ 83 w 117"/>
                <a:gd name="T89" fmla="*/ 64 h 68"/>
                <a:gd name="T90" fmla="*/ 82 w 117"/>
                <a:gd name="T91" fmla="*/ 64 h 68"/>
                <a:gd name="T92" fmla="*/ 82 w 117"/>
                <a:gd name="T93" fmla="*/ 68 h 68"/>
                <a:gd name="T94" fmla="*/ 117 w 117"/>
                <a:gd name="T95" fmla="*/ 68 h 68"/>
                <a:gd name="T96" fmla="*/ 117 w 117"/>
                <a:gd name="T97" fmla="*/ 64 h 68"/>
                <a:gd name="T98" fmla="*/ 115 w 117"/>
                <a:gd name="T99" fmla="*/ 64 h 68"/>
                <a:gd name="T100" fmla="*/ 111 w 117"/>
                <a:gd name="T101" fmla="*/ 64 h 68"/>
                <a:gd name="T102" fmla="*/ 106 w 117"/>
                <a:gd name="T103" fmla="*/ 58 h 68"/>
                <a:gd name="T104" fmla="*/ 105 w 117"/>
                <a:gd name="T105" fmla="*/ 52 h 68"/>
                <a:gd name="T106" fmla="*/ 105 w 117"/>
                <a:gd name="T107" fmla="*/ 19 h 68"/>
                <a:gd name="T108" fmla="*/ 87 w 117"/>
                <a:gd name="T109" fmla="*/ 0 h 68"/>
                <a:gd name="T110" fmla="*/ 72 w 117"/>
                <a:gd name="T111" fmla="*/ 5 h 68"/>
                <a:gd name="T112" fmla="*/ 63 w 117"/>
                <a:gd name="T113" fmla="*/ 14 h 68"/>
                <a:gd name="T114" fmla="*/ 58 w 117"/>
                <a:gd name="T115" fmla="*/ 3 h 68"/>
                <a:gd name="T116" fmla="*/ 46 w 117"/>
                <a:gd name="T117" fmla="*/ 0 h 68"/>
                <a:gd name="T118" fmla="*/ 32 w 117"/>
                <a:gd name="T119" fmla="*/ 5 h 68"/>
                <a:gd name="T120" fmla="*/ 23 w 117"/>
                <a:gd name="T12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3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30" y="11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3"/>
                    <a:pt x="52" y="15"/>
                    <a:pt x="52" y="22"/>
                  </a:cubicBezTo>
                  <a:lnTo>
                    <a:pt x="52" y="52"/>
                  </a:lnTo>
                  <a:lnTo>
                    <a:pt x="52" y="58"/>
                  </a:lnTo>
                  <a:cubicBezTo>
                    <a:pt x="51" y="63"/>
                    <a:pt x="51" y="63"/>
                    <a:pt x="46" y="64"/>
                  </a:cubicBezTo>
                  <a:lnTo>
                    <a:pt x="42" y="64"/>
                  </a:lnTo>
                  <a:lnTo>
                    <a:pt x="41" y="64"/>
                  </a:lnTo>
                  <a:lnTo>
                    <a:pt x="41" y="68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4" y="64"/>
                  </a:lnTo>
                  <a:lnTo>
                    <a:pt x="70" y="64"/>
                  </a:lnTo>
                  <a:cubicBezTo>
                    <a:pt x="65" y="63"/>
                    <a:pt x="65" y="63"/>
                    <a:pt x="65" y="58"/>
                  </a:cubicBezTo>
                  <a:lnTo>
                    <a:pt x="64" y="52"/>
                  </a:lnTo>
                  <a:lnTo>
                    <a:pt x="64" y="18"/>
                  </a:lnTo>
                  <a:cubicBezTo>
                    <a:pt x="71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3" y="13"/>
                    <a:pt x="93" y="15"/>
                    <a:pt x="93" y="22"/>
                  </a:cubicBezTo>
                  <a:lnTo>
                    <a:pt x="93" y="52"/>
                  </a:lnTo>
                  <a:lnTo>
                    <a:pt x="93" y="58"/>
                  </a:lnTo>
                  <a:cubicBezTo>
                    <a:pt x="92" y="63"/>
                    <a:pt x="92" y="63"/>
                    <a:pt x="87" y="64"/>
                  </a:cubicBezTo>
                  <a:lnTo>
                    <a:pt x="83" y="64"/>
                  </a:lnTo>
                  <a:lnTo>
                    <a:pt x="82" y="64"/>
                  </a:lnTo>
                  <a:lnTo>
                    <a:pt x="82" y="68"/>
                  </a:lnTo>
                  <a:lnTo>
                    <a:pt x="117" y="68"/>
                  </a:lnTo>
                  <a:lnTo>
                    <a:pt x="117" y="64"/>
                  </a:lnTo>
                  <a:lnTo>
                    <a:pt x="115" y="64"/>
                  </a:lnTo>
                  <a:lnTo>
                    <a:pt x="111" y="64"/>
                  </a:lnTo>
                  <a:cubicBezTo>
                    <a:pt x="106" y="63"/>
                    <a:pt x="106" y="63"/>
                    <a:pt x="106" y="58"/>
                  </a:cubicBezTo>
                  <a:lnTo>
                    <a:pt x="105" y="52"/>
                  </a:lnTo>
                  <a:lnTo>
                    <a:pt x="105" y="19"/>
                  </a:lnTo>
                  <a:cubicBezTo>
                    <a:pt x="105" y="7"/>
                    <a:pt x="98" y="0"/>
                    <a:pt x="87" y="0"/>
                  </a:cubicBezTo>
                  <a:cubicBezTo>
                    <a:pt x="82" y="0"/>
                    <a:pt x="76" y="2"/>
                    <a:pt x="72" y="5"/>
                  </a:cubicBezTo>
                  <a:cubicBezTo>
                    <a:pt x="69" y="7"/>
                    <a:pt x="68" y="8"/>
                    <a:pt x="63" y="14"/>
                  </a:cubicBezTo>
                  <a:cubicBezTo>
                    <a:pt x="62" y="8"/>
                    <a:pt x="61" y="6"/>
                    <a:pt x="58" y="3"/>
                  </a:cubicBezTo>
                  <a:cubicBezTo>
                    <a:pt x="55" y="1"/>
                    <a:pt x="51" y="0"/>
                    <a:pt x="46" y="0"/>
                  </a:cubicBezTo>
                  <a:cubicBezTo>
                    <a:pt x="41" y="0"/>
                    <a:pt x="36" y="2"/>
                    <a:pt x="32" y="5"/>
                  </a:cubicBezTo>
                  <a:cubicBezTo>
                    <a:pt x="28" y="7"/>
                    <a:pt x="27" y="9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7" name="Freeform 460">
              <a:extLst>
                <a:ext uri="{FF2B5EF4-FFF2-40B4-BE49-F238E27FC236}">
                  <a16:creationId xmlns:a16="http://schemas.microsoft.com/office/drawing/2014/main" id="{6D789740-AC29-46B0-A411-D0DAA096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5409"/>
              <a:ext cx="13" cy="14"/>
            </a:xfrm>
            <a:custGeom>
              <a:avLst/>
              <a:gdLst>
                <a:gd name="T0" fmla="*/ 15 w 15"/>
                <a:gd name="T1" fmla="*/ 0 h 15"/>
                <a:gd name="T2" fmla="*/ 15 w 15"/>
                <a:gd name="T3" fmla="*/ 0 h 15"/>
                <a:gd name="T4" fmla="*/ 0 w 15"/>
                <a:gd name="T5" fmla="*/ 0 h 15"/>
                <a:gd name="T6" fmla="*/ 0 w 15"/>
                <a:gd name="T7" fmla="*/ 15 h 15"/>
                <a:gd name="T8" fmla="*/ 15 w 15"/>
                <a:gd name="T9" fmla="*/ 15 h 15"/>
                <a:gd name="T10" fmla="*/ 15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8" name="Freeform 461">
              <a:extLst>
                <a:ext uri="{FF2B5EF4-FFF2-40B4-BE49-F238E27FC236}">
                  <a16:creationId xmlns:a16="http://schemas.microsoft.com/office/drawing/2014/main" id="{13BF8446-9198-47CE-B6F7-DA992EE74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5342"/>
              <a:ext cx="69" cy="81"/>
            </a:xfrm>
            <a:custGeom>
              <a:avLst/>
              <a:gdLst>
                <a:gd name="T0" fmla="*/ 33 w 79"/>
                <a:gd name="T1" fmla="*/ 75 h 91"/>
                <a:gd name="T2" fmla="*/ 33 w 79"/>
                <a:gd name="T3" fmla="*/ 75 h 91"/>
                <a:gd name="T4" fmla="*/ 33 w 79"/>
                <a:gd name="T5" fmla="*/ 81 h 91"/>
                <a:gd name="T6" fmla="*/ 27 w 79"/>
                <a:gd name="T7" fmla="*/ 87 h 91"/>
                <a:gd name="T8" fmla="*/ 23 w 79"/>
                <a:gd name="T9" fmla="*/ 87 h 91"/>
                <a:gd name="T10" fmla="*/ 20 w 79"/>
                <a:gd name="T11" fmla="*/ 87 h 91"/>
                <a:gd name="T12" fmla="*/ 20 w 79"/>
                <a:gd name="T13" fmla="*/ 91 h 91"/>
                <a:gd name="T14" fmla="*/ 59 w 79"/>
                <a:gd name="T15" fmla="*/ 91 h 91"/>
                <a:gd name="T16" fmla="*/ 59 w 79"/>
                <a:gd name="T17" fmla="*/ 87 h 91"/>
                <a:gd name="T18" fmla="*/ 56 w 79"/>
                <a:gd name="T19" fmla="*/ 87 h 91"/>
                <a:gd name="T20" fmla="*/ 52 w 79"/>
                <a:gd name="T21" fmla="*/ 87 h 91"/>
                <a:gd name="T22" fmla="*/ 46 w 79"/>
                <a:gd name="T23" fmla="*/ 81 h 91"/>
                <a:gd name="T24" fmla="*/ 46 w 79"/>
                <a:gd name="T25" fmla="*/ 75 h 91"/>
                <a:gd name="T26" fmla="*/ 46 w 79"/>
                <a:gd name="T27" fmla="*/ 5 h 91"/>
                <a:gd name="T28" fmla="*/ 61 w 79"/>
                <a:gd name="T29" fmla="*/ 5 h 91"/>
                <a:gd name="T30" fmla="*/ 67 w 79"/>
                <a:gd name="T31" fmla="*/ 5 h 91"/>
                <a:gd name="T32" fmla="*/ 72 w 79"/>
                <a:gd name="T33" fmla="*/ 10 h 91"/>
                <a:gd name="T34" fmla="*/ 72 w 79"/>
                <a:gd name="T35" fmla="*/ 15 h 91"/>
                <a:gd name="T36" fmla="*/ 72 w 79"/>
                <a:gd name="T37" fmla="*/ 17 h 91"/>
                <a:gd name="T38" fmla="*/ 79 w 79"/>
                <a:gd name="T39" fmla="*/ 17 h 91"/>
                <a:gd name="T40" fmla="*/ 79 w 79"/>
                <a:gd name="T41" fmla="*/ 0 h 91"/>
                <a:gd name="T42" fmla="*/ 0 w 79"/>
                <a:gd name="T43" fmla="*/ 0 h 91"/>
                <a:gd name="T44" fmla="*/ 0 w 79"/>
                <a:gd name="T45" fmla="*/ 17 h 91"/>
                <a:gd name="T46" fmla="*/ 7 w 79"/>
                <a:gd name="T47" fmla="*/ 17 h 91"/>
                <a:gd name="T48" fmla="*/ 7 w 79"/>
                <a:gd name="T49" fmla="*/ 15 h 91"/>
                <a:gd name="T50" fmla="*/ 7 w 79"/>
                <a:gd name="T51" fmla="*/ 10 h 91"/>
                <a:gd name="T52" fmla="*/ 12 w 79"/>
                <a:gd name="T53" fmla="*/ 5 h 91"/>
                <a:gd name="T54" fmla="*/ 18 w 79"/>
                <a:gd name="T55" fmla="*/ 5 h 91"/>
                <a:gd name="T56" fmla="*/ 33 w 79"/>
                <a:gd name="T57" fmla="*/ 5 h 91"/>
                <a:gd name="T58" fmla="*/ 33 w 79"/>
                <a:gd name="T5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1">
                  <a:moveTo>
                    <a:pt x="33" y="75"/>
                  </a:moveTo>
                  <a:lnTo>
                    <a:pt x="33" y="75"/>
                  </a:lnTo>
                  <a:lnTo>
                    <a:pt x="33" y="81"/>
                  </a:lnTo>
                  <a:cubicBezTo>
                    <a:pt x="32" y="86"/>
                    <a:pt x="32" y="86"/>
                    <a:pt x="27" y="87"/>
                  </a:cubicBezTo>
                  <a:lnTo>
                    <a:pt x="23" y="87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59" y="91"/>
                  </a:lnTo>
                  <a:lnTo>
                    <a:pt x="59" y="87"/>
                  </a:lnTo>
                  <a:lnTo>
                    <a:pt x="56" y="87"/>
                  </a:lnTo>
                  <a:lnTo>
                    <a:pt x="52" y="87"/>
                  </a:lnTo>
                  <a:cubicBezTo>
                    <a:pt x="47" y="86"/>
                    <a:pt x="47" y="86"/>
                    <a:pt x="46" y="81"/>
                  </a:cubicBezTo>
                  <a:lnTo>
                    <a:pt x="46" y="75"/>
                  </a:lnTo>
                  <a:lnTo>
                    <a:pt x="46" y="5"/>
                  </a:lnTo>
                  <a:lnTo>
                    <a:pt x="61" y="5"/>
                  </a:lnTo>
                  <a:lnTo>
                    <a:pt x="67" y="5"/>
                  </a:lnTo>
                  <a:cubicBezTo>
                    <a:pt x="72" y="5"/>
                    <a:pt x="72" y="6"/>
                    <a:pt x="72" y="10"/>
                  </a:cubicBezTo>
                  <a:cubicBezTo>
                    <a:pt x="72" y="12"/>
                    <a:pt x="72" y="14"/>
                    <a:pt x="72" y="15"/>
                  </a:cubicBezTo>
                  <a:lnTo>
                    <a:pt x="72" y="17"/>
                  </a:lnTo>
                  <a:lnTo>
                    <a:pt x="79" y="1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15"/>
                  </a:lnTo>
                  <a:cubicBezTo>
                    <a:pt x="7" y="14"/>
                    <a:pt x="7" y="12"/>
                    <a:pt x="7" y="10"/>
                  </a:cubicBezTo>
                  <a:cubicBezTo>
                    <a:pt x="7" y="6"/>
                    <a:pt x="7" y="5"/>
                    <a:pt x="12" y="5"/>
                  </a:cubicBezTo>
                  <a:lnTo>
                    <a:pt x="18" y="5"/>
                  </a:lnTo>
                  <a:lnTo>
                    <a:pt x="33" y="5"/>
                  </a:lnTo>
                  <a:lnTo>
                    <a:pt x="33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9" name="Freeform 462">
              <a:extLst>
                <a:ext uri="{FF2B5EF4-FFF2-40B4-BE49-F238E27FC236}">
                  <a16:creationId xmlns:a16="http://schemas.microsoft.com/office/drawing/2014/main" id="{8DFFD1C0-C3C0-4479-8609-B01F8923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5337"/>
              <a:ext cx="67" cy="86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4 h 97"/>
                <a:gd name="T8" fmla="*/ 1 w 77"/>
                <a:gd name="T9" fmla="*/ 4 h 97"/>
                <a:gd name="T10" fmla="*/ 5 w 77"/>
                <a:gd name="T11" fmla="*/ 4 h 97"/>
                <a:gd name="T12" fmla="*/ 11 w 77"/>
                <a:gd name="T13" fmla="*/ 10 h 97"/>
                <a:gd name="T14" fmla="*/ 11 w 77"/>
                <a:gd name="T15" fmla="*/ 16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3 h 97"/>
                <a:gd name="T32" fmla="*/ 33 w 77"/>
                <a:gd name="T33" fmla="*/ 93 h 97"/>
                <a:gd name="T34" fmla="*/ 29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0 h 97"/>
                <a:gd name="T44" fmla="*/ 43 w 77"/>
                <a:gd name="T45" fmla="*/ 36 h 97"/>
                <a:gd name="T46" fmla="*/ 52 w 77"/>
                <a:gd name="T47" fmla="*/ 40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9 h 97"/>
                <a:gd name="T78" fmla="*/ 23 w 77"/>
                <a:gd name="T79" fmla="*/ 43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2"/>
                    <a:pt x="31" y="40"/>
                  </a:cubicBezTo>
                  <a:cubicBezTo>
                    <a:pt x="35" y="38"/>
                    <a:pt x="40" y="36"/>
                    <a:pt x="43" y="36"/>
                  </a:cubicBezTo>
                  <a:cubicBezTo>
                    <a:pt x="47" y="36"/>
                    <a:pt x="50" y="38"/>
                    <a:pt x="52" y="40"/>
                  </a:cubicBezTo>
                  <a:cubicBezTo>
                    <a:pt x="53" y="43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2" y="92"/>
                    <a:pt x="48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6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7" y="29"/>
                  </a:cubicBezTo>
                  <a:cubicBezTo>
                    <a:pt x="38" y="29"/>
                    <a:pt x="29" y="34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0" name="Freeform 463">
              <a:extLst>
                <a:ext uri="{FF2B5EF4-FFF2-40B4-BE49-F238E27FC236}">
                  <a16:creationId xmlns:a16="http://schemas.microsoft.com/office/drawing/2014/main" id="{8EBE4FA0-0A88-4431-BE2C-E09E84491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0" y="5363"/>
              <a:ext cx="48" cy="61"/>
            </a:xfrm>
            <a:custGeom>
              <a:avLst/>
              <a:gdLst>
                <a:gd name="T0" fmla="*/ 55 w 55"/>
                <a:gd name="T1" fmla="*/ 32 h 69"/>
                <a:gd name="T2" fmla="*/ 55 w 55"/>
                <a:gd name="T3" fmla="*/ 32 h 69"/>
                <a:gd name="T4" fmla="*/ 55 w 55"/>
                <a:gd name="T5" fmla="*/ 31 h 69"/>
                <a:gd name="T6" fmla="*/ 49 w 55"/>
                <a:gd name="T7" fmla="*/ 8 h 69"/>
                <a:gd name="T8" fmla="*/ 30 w 55"/>
                <a:gd name="T9" fmla="*/ 0 h 69"/>
                <a:gd name="T10" fmla="*/ 0 w 55"/>
                <a:gd name="T11" fmla="*/ 34 h 69"/>
                <a:gd name="T12" fmla="*/ 34 w 55"/>
                <a:gd name="T13" fmla="*/ 69 h 69"/>
                <a:gd name="T14" fmla="*/ 50 w 55"/>
                <a:gd name="T15" fmla="*/ 67 h 69"/>
                <a:gd name="T16" fmla="*/ 55 w 55"/>
                <a:gd name="T17" fmla="*/ 65 h 69"/>
                <a:gd name="T18" fmla="*/ 55 w 55"/>
                <a:gd name="T19" fmla="*/ 59 h 69"/>
                <a:gd name="T20" fmla="*/ 35 w 55"/>
                <a:gd name="T21" fmla="*/ 63 h 69"/>
                <a:gd name="T22" fmla="*/ 16 w 55"/>
                <a:gd name="T23" fmla="*/ 47 h 69"/>
                <a:gd name="T24" fmla="*/ 14 w 55"/>
                <a:gd name="T25" fmla="*/ 33 h 69"/>
                <a:gd name="T26" fmla="*/ 14 w 55"/>
                <a:gd name="T27" fmla="*/ 32 h 69"/>
                <a:gd name="T28" fmla="*/ 55 w 55"/>
                <a:gd name="T29" fmla="*/ 32 h 69"/>
                <a:gd name="T30" fmla="*/ 42 w 55"/>
                <a:gd name="T31" fmla="*/ 25 h 69"/>
                <a:gd name="T32" fmla="*/ 42 w 55"/>
                <a:gd name="T33" fmla="*/ 25 h 69"/>
                <a:gd name="T34" fmla="*/ 42 w 55"/>
                <a:gd name="T35" fmla="*/ 28 h 69"/>
                <a:gd name="T36" fmla="*/ 14 w 55"/>
                <a:gd name="T37" fmla="*/ 28 h 69"/>
                <a:gd name="T38" fmla="*/ 29 w 55"/>
                <a:gd name="T39" fmla="*/ 3 h 69"/>
                <a:gd name="T40" fmla="*/ 39 w 55"/>
                <a:gd name="T41" fmla="*/ 10 h 69"/>
                <a:gd name="T42" fmla="*/ 42 w 55"/>
                <a:gd name="T43" fmla="*/ 24 h 69"/>
                <a:gd name="T44" fmla="*/ 42 w 55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9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0"/>
                    <a:pt x="53" y="14"/>
                    <a:pt x="49" y="8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69"/>
                    <a:pt x="34" y="69"/>
                  </a:cubicBezTo>
                  <a:cubicBezTo>
                    <a:pt x="39" y="69"/>
                    <a:pt x="44" y="69"/>
                    <a:pt x="50" y="67"/>
                  </a:cubicBezTo>
                  <a:cubicBezTo>
                    <a:pt x="51" y="66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1"/>
                    <a:pt x="42" y="63"/>
                    <a:pt x="35" y="63"/>
                  </a:cubicBezTo>
                  <a:cubicBezTo>
                    <a:pt x="26" y="63"/>
                    <a:pt x="18" y="57"/>
                    <a:pt x="16" y="47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2" y="16"/>
                    <a:pt x="42" y="24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1" name="Freeform 464">
              <a:extLst>
                <a:ext uri="{FF2B5EF4-FFF2-40B4-BE49-F238E27FC236}">
                  <a16:creationId xmlns:a16="http://schemas.microsoft.com/office/drawing/2014/main" id="{6C547E79-ACA8-456B-824D-FD43F3B6C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" y="5350"/>
              <a:ext cx="35" cy="74"/>
            </a:xfrm>
            <a:custGeom>
              <a:avLst/>
              <a:gdLst>
                <a:gd name="T0" fmla="*/ 22 w 40"/>
                <a:gd name="T1" fmla="*/ 20 h 83"/>
                <a:gd name="T2" fmla="*/ 22 w 40"/>
                <a:gd name="T3" fmla="*/ 20 h 83"/>
                <a:gd name="T4" fmla="*/ 40 w 40"/>
                <a:gd name="T5" fmla="*/ 20 h 83"/>
                <a:gd name="T6" fmla="*/ 40 w 40"/>
                <a:gd name="T7" fmla="*/ 15 h 83"/>
                <a:gd name="T8" fmla="*/ 22 w 40"/>
                <a:gd name="T9" fmla="*/ 15 h 83"/>
                <a:gd name="T10" fmla="*/ 22 w 40"/>
                <a:gd name="T11" fmla="*/ 0 h 83"/>
                <a:gd name="T12" fmla="*/ 10 w 40"/>
                <a:gd name="T13" fmla="*/ 3 h 83"/>
                <a:gd name="T14" fmla="*/ 10 w 40"/>
                <a:gd name="T15" fmla="*/ 15 h 83"/>
                <a:gd name="T16" fmla="*/ 0 w 40"/>
                <a:gd name="T17" fmla="*/ 15 h 83"/>
                <a:gd name="T18" fmla="*/ 0 w 40"/>
                <a:gd name="T19" fmla="*/ 20 h 83"/>
                <a:gd name="T20" fmla="*/ 10 w 40"/>
                <a:gd name="T21" fmla="*/ 20 h 83"/>
                <a:gd name="T22" fmla="*/ 10 w 40"/>
                <a:gd name="T23" fmla="*/ 61 h 83"/>
                <a:gd name="T24" fmla="*/ 14 w 40"/>
                <a:gd name="T25" fmla="*/ 77 h 83"/>
                <a:gd name="T26" fmla="*/ 21 w 40"/>
                <a:gd name="T27" fmla="*/ 82 h 83"/>
                <a:gd name="T28" fmla="*/ 30 w 40"/>
                <a:gd name="T29" fmla="*/ 83 h 83"/>
                <a:gd name="T30" fmla="*/ 39 w 40"/>
                <a:gd name="T31" fmla="*/ 82 h 83"/>
                <a:gd name="T32" fmla="*/ 39 w 40"/>
                <a:gd name="T33" fmla="*/ 77 h 83"/>
                <a:gd name="T34" fmla="*/ 32 w 40"/>
                <a:gd name="T35" fmla="*/ 79 h 83"/>
                <a:gd name="T36" fmla="*/ 23 w 40"/>
                <a:gd name="T37" fmla="*/ 73 h 83"/>
                <a:gd name="T38" fmla="*/ 22 w 40"/>
                <a:gd name="T39" fmla="*/ 68 h 83"/>
                <a:gd name="T40" fmla="*/ 22 w 40"/>
                <a:gd name="T41" fmla="*/ 63 h 83"/>
                <a:gd name="T42" fmla="*/ 22 w 40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3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7"/>
                  </a:cubicBezTo>
                  <a:cubicBezTo>
                    <a:pt x="16" y="79"/>
                    <a:pt x="19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4" y="83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4" y="79"/>
                    <a:pt x="32" y="79"/>
                  </a:cubicBezTo>
                  <a:cubicBezTo>
                    <a:pt x="28" y="79"/>
                    <a:pt x="24" y="76"/>
                    <a:pt x="23" y="73"/>
                  </a:cubicBezTo>
                  <a:cubicBezTo>
                    <a:pt x="22" y="71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2" name="Freeform 465">
              <a:extLst>
                <a:ext uri="{FF2B5EF4-FFF2-40B4-BE49-F238E27FC236}">
                  <a16:creationId xmlns:a16="http://schemas.microsoft.com/office/drawing/2014/main" id="{1D9CC327-1435-4413-958F-D05ED8550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5363"/>
              <a:ext cx="44" cy="60"/>
            </a:xfrm>
            <a:custGeom>
              <a:avLst/>
              <a:gdLst>
                <a:gd name="T0" fmla="*/ 24 w 50"/>
                <a:gd name="T1" fmla="*/ 14 h 68"/>
                <a:gd name="T2" fmla="*/ 24 w 50"/>
                <a:gd name="T3" fmla="*/ 14 h 68"/>
                <a:gd name="T4" fmla="*/ 24 w 50"/>
                <a:gd name="T5" fmla="*/ 1 h 68"/>
                <a:gd name="T6" fmla="*/ 0 w 50"/>
                <a:gd name="T7" fmla="*/ 1 h 68"/>
                <a:gd name="T8" fmla="*/ 0 w 50"/>
                <a:gd name="T9" fmla="*/ 5 h 68"/>
                <a:gd name="T10" fmla="*/ 1 w 50"/>
                <a:gd name="T11" fmla="*/ 5 h 68"/>
                <a:gd name="T12" fmla="*/ 6 w 50"/>
                <a:gd name="T13" fmla="*/ 5 h 68"/>
                <a:gd name="T14" fmla="*/ 11 w 50"/>
                <a:gd name="T15" fmla="*/ 11 h 68"/>
                <a:gd name="T16" fmla="*/ 12 w 50"/>
                <a:gd name="T17" fmla="*/ 17 h 68"/>
                <a:gd name="T18" fmla="*/ 12 w 50"/>
                <a:gd name="T19" fmla="*/ 52 h 68"/>
                <a:gd name="T20" fmla="*/ 11 w 50"/>
                <a:gd name="T21" fmla="*/ 58 h 68"/>
                <a:gd name="T22" fmla="*/ 6 w 50"/>
                <a:gd name="T23" fmla="*/ 64 h 68"/>
                <a:gd name="T24" fmla="*/ 1 w 50"/>
                <a:gd name="T25" fmla="*/ 64 h 68"/>
                <a:gd name="T26" fmla="*/ 0 w 50"/>
                <a:gd name="T27" fmla="*/ 64 h 68"/>
                <a:gd name="T28" fmla="*/ 0 w 50"/>
                <a:gd name="T29" fmla="*/ 68 h 68"/>
                <a:gd name="T30" fmla="*/ 37 w 50"/>
                <a:gd name="T31" fmla="*/ 68 h 68"/>
                <a:gd name="T32" fmla="*/ 37 w 50"/>
                <a:gd name="T33" fmla="*/ 64 h 68"/>
                <a:gd name="T34" fmla="*/ 34 w 50"/>
                <a:gd name="T35" fmla="*/ 64 h 68"/>
                <a:gd name="T36" fmla="*/ 30 w 50"/>
                <a:gd name="T37" fmla="*/ 64 h 68"/>
                <a:gd name="T38" fmla="*/ 24 w 50"/>
                <a:gd name="T39" fmla="*/ 58 h 68"/>
                <a:gd name="T40" fmla="*/ 24 w 50"/>
                <a:gd name="T41" fmla="*/ 52 h 68"/>
                <a:gd name="T42" fmla="*/ 24 w 50"/>
                <a:gd name="T43" fmla="*/ 19 h 68"/>
                <a:gd name="T44" fmla="*/ 34 w 50"/>
                <a:gd name="T45" fmla="*/ 10 h 68"/>
                <a:gd name="T46" fmla="*/ 39 w 50"/>
                <a:gd name="T47" fmla="*/ 10 h 68"/>
                <a:gd name="T48" fmla="*/ 42 w 50"/>
                <a:gd name="T49" fmla="*/ 13 h 68"/>
                <a:gd name="T50" fmla="*/ 43 w 50"/>
                <a:gd name="T51" fmla="*/ 17 h 68"/>
                <a:gd name="T52" fmla="*/ 43 w 50"/>
                <a:gd name="T53" fmla="*/ 19 h 68"/>
                <a:gd name="T54" fmla="*/ 50 w 50"/>
                <a:gd name="T55" fmla="*/ 19 h 68"/>
                <a:gd name="T56" fmla="*/ 50 w 50"/>
                <a:gd name="T57" fmla="*/ 0 h 68"/>
                <a:gd name="T58" fmla="*/ 46 w 50"/>
                <a:gd name="T59" fmla="*/ 0 h 68"/>
                <a:gd name="T60" fmla="*/ 24 w 50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9"/>
                  </a:lnTo>
                  <a:cubicBezTo>
                    <a:pt x="27" y="14"/>
                    <a:pt x="29" y="12"/>
                    <a:pt x="34" y="10"/>
                  </a:cubicBezTo>
                  <a:cubicBezTo>
                    <a:pt x="36" y="10"/>
                    <a:pt x="38" y="10"/>
                    <a:pt x="39" y="10"/>
                  </a:cubicBezTo>
                  <a:cubicBezTo>
                    <a:pt x="41" y="10"/>
                    <a:pt x="42" y="10"/>
                    <a:pt x="42" y="13"/>
                  </a:cubicBezTo>
                  <a:lnTo>
                    <a:pt x="43" y="17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0"/>
                  </a:lnTo>
                  <a:cubicBezTo>
                    <a:pt x="48" y="0"/>
                    <a:pt x="47" y="0"/>
                    <a:pt x="46" y="0"/>
                  </a:cubicBezTo>
                  <a:cubicBezTo>
                    <a:pt x="37" y="0"/>
                    <a:pt x="29" y="4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3" name="Freeform 466">
              <a:extLst>
                <a:ext uri="{FF2B5EF4-FFF2-40B4-BE49-F238E27FC236}">
                  <a16:creationId xmlns:a16="http://schemas.microsoft.com/office/drawing/2014/main" id="{A91A30AC-B95F-424E-9E12-E9F0D750D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5" y="5363"/>
              <a:ext cx="53" cy="61"/>
            </a:xfrm>
            <a:custGeom>
              <a:avLst/>
              <a:gdLst>
                <a:gd name="T0" fmla="*/ 41 w 60"/>
                <a:gd name="T1" fmla="*/ 59 h 69"/>
                <a:gd name="T2" fmla="*/ 41 w 60"/>
                <a:gd name="T3" fmla="*/ 59 h 69"/>
                <a:gd name="T4" fmla="*/ 52 w 60"/>
                <a:gd name="T5" fmla="*/ 69 h 69"/>
                <a:gd name="T6" fmla="*/ 60 w 60"/>
                <a:gd name="T7" fmla="*/ 68 h 69"/>
                <a:gd name="T8" fmla="*/ 60 w 60"/>
                <a:gd name="T9" fmla="*/ 63 h 69"/>
                <a:gd name="T10" fmla="*/ 56 w 60"/>
                <a:gd name="T11" fmla="*/ 64 h 69"/>
                <a:gd name="T12" fmla="*/ 50 w 60"/>
                <a:gd name="T13" fmla="*/ 49 h 69"/>
                <a:gd name="T14" fmla="*/ 50 w 60"/>
                <a:gd name="T15" fmla="*/ 20 h 69"/>
                <a:gd name="T16" fmla="*/ 45 w 60"/>
                <a:gd name="T17" fmla="*/ 5 h 69"/>
                <a:gd name="T18" fmla="*/ 28 w 60"/>
                <a:gd name="T19" fmla="*/ 0 h 69"/>
                <a:gd name="T20" fmla="*/ 8 w 60"/>
                <a:gd name="T21" fmla="*/ 4 h 69"/>
                <a:gd name="T22" fmla="*/ 5 w 60"/>
                <a:gd name="T23" fmla="*/ 5 h 69"/>
                <a:gd name="T24" fmla="*/ 5 w 60"/>
                <a:gd name="T25" fmla="*/ 17 h 69"/>
                <a:gd name="T26" fmla="*/ 13 w 60"/>
                <a:gd name="T27" fmla="*/ 17 h 69"/>
                <a:gd name="T28" fmla="*/ 13 w 60"/>
                <a:gd name="T29" fmla="*/ 16 h 69"/>
                <a:gd name="T30" fmla="*/ 18 w 60"/>
                <a:gd name="T31" fmla="*/ 7 h 69"/>
                <a:gd name="T32" fmla="*/ 26 w 60"/>
                <a:gd name="T33" fmla="*/ 4 h 69"/>
                <a:gd name="T34" fmla="*/ 38 w 60"/>
                <a:gd name="T35" fmla="*/ 20 h 69"/>
                <a:gd name="T36" fmla="*/ 38 w 60"/>
                <a:gd name="T37" fmla="*/ 28 h 69"/>
                <a:gd name="T38" fmla="*/ 36 w 60"/>
                <a:gd name="T39" fmla="*/ 28 h 69"/>
                <a:gd name="T40" fmla="*/ 9 w 60"/>
                <a:gd name="T41" fmla="*/ 34 h 69"/>
                <a:gd name="T42" fmla="*/ 0 w 60"/>
                <a:gd name="T43" fmla="*/ 51 h 69"/>
                <a:gd name="T44" fmla="*/ 20 w 60"/>
                <a:gd name="T45" fmla="*/ 69 h 69"/>
                <a:gd name="T46" fmla="*/ 38 w 60"/>
                <a:gd name="T47" fmla="*/ 62 h 69"/>
                <a:gd name="T48" fmla="*/ 41 w 60"/>
                <a:gd name="T49" fmla="*/ 59 h 69"/>
                <a:gd name="T50" fmla="*/ 38 w 60"/>
                <a:gd name="T51" fmla="*/ 57 h 69"/>
                <a:gd name="T52" fmla="*/ 38 w 60"/>
                <a:gd name="T53" fmla="*/ 57 h 69"/>
                <a:gd name="T54" fmla="*/ 26 w 60"/>
                <a:gd name="T55" fmla="*/ 62 h 69"/>
                <a:gd name="T56" fmla="*/ 13 w 60"/>
                <a:gd name="T57" fmla="*/ 49 h 69"/>
                <a:gd name="T58" fmla="*/ 35 w 60"/>
                <a:gd name="T59" fmla="*/ 32 h 69"/>
                <a:gd name="T60" fmla="*/ 38 w 60"/>
                <a:gd name="T61" fmla="*/ 32 h 69"/>
                <a:gd name="T62" fmla="*/ 38 w 60"/>
                <a:gd name="T63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9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69"/>
                    <a:pt x="52" y="69"/>
                  </a:cubicBezTo>
                  <a:cubicBezTo>
                    <a:pt x="55" y="69"/>
                    <a:pt x="57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4" y="9"/>
                    <a:pt x="18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9"/>
                    <a:pt x="38" y="20"/>
                  </a:cubicBezTo>
                  <a:lnTo>
                    <a:pt x="38" y="28"/>
                  </a:lnTo>
                  <a:lnTo>
                    <a:pt x="36" y="28"/>
                  </a:lnTo>
                  <a:cubicBezTo>
                    <a:pt x="22" y="28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69"/>
                    <a:pt x="20" y="69"/>
                  </a:cubicBezTo>
                  <a:cubicBezTo>
                    <a:pt x="26" y="69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7"/>
                  </a:moveTo>
                  <a:lnTo>
                    <a:pt x="38" y="57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8" y="62"/>
                    <a:pt x="13" y="57"/>
                    <a:pt x="13" y="49"/>
                  </a:cubicBezTo>
                  <a:cubicBezTo>
                    <a:pt x="13" y="38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4" name="Freeform 467">
              <a:extLst>
                <a:ext uri="{FF2B5EF4-FFF2-40B4-BE49-F238E27FC236}">
                  <a16:creationId xmlns:a16="http://schemas.microsoft.com/office/drawing/2014/main" id="{2D26E830-EC34-4927-AE51-2D9BE5F75D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1" y="5342"/>
              <a:ext cx="31" cy="81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2 w 35"/>
                <a:gd name="T11" fmla="*/ 28 h 91"/>
                <a:gd name="T12" fmla="*/ 6 w 35"/>
                <a:gd name="T13" fmla="*/ 28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6 w 35"/>
                <a:gd name="T23" fmla="*/ 87 h 91"/>
                <a:gd name="T24" fmla="*/ 2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6" y="28"/>
                  </a:lnTo>
                  <a:cubicBezTo>
                    <a:pt x="11" y="29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1" y="86"/>
                    <a:pt x="6" y="87"/>
                  </a:cubicBezTo>
                  <a:lnTo>
                    <a:pt x="2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5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5" name="Freeform 468">
              <a:extLst>
                <a:ext uri="{FF2B5EF4-FFF2-40B4-BE49-F238E27FC236}">
                  <a16:creationId xmlns:a16="http://schemas.microsoft.com/office/drawing/2014/main" id="{7E7546B9-D830-456D-8444-F39DE9BA3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5363"/>
              <a:ext cx="68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5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1 h 68"/>
                <a:gd name="T46" fmla="*/ 44 w 78"/>
                <a:gd name="T47" fmla="*/ 7 h 68"/>
                <a:gd name="T48" fmla="*/ 52 w 78"/>
                <a:gd name="T49" fmla="*/ 11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3"/>
                    <a:pt x="32" y="11"/>
                  </a:cubicBezTo>
                  <a:cubicBezTo>
                    <a:pt x="36" y="9"/>
                    <a:pt x="40" y="7"/>
                    <a:pt x="44" y="7"/>
                  </a:cubicBezTo>
                  <a:cubicBezTo>
                    <a:pt x="47" y="7"/>
                    <a:pt x="51" y="9"/>
                    <a:pt x="52" y="11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6" name="Freeform 469">
              <a:extLst>
                <a:ext uri="{FF2B5EF4-FFF2-40B4-BE49-F238E27FC236}">
                  <a16:creationId xmlns:a16="http://schemas.microsoft.com/office/drawing/2014/main" id="{4082994E-EAF1-4FB7-ABE6-2775214AC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6" y="5342"/>
              <a:ext cx="31" cy="81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1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1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4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7" name="Freeform 470">
              <a:extLst>
                <a:ext uri="{FF2B5EF4-FFF2-40B4-BE49-F238E27FC236}">
                  <a16:creationId xmlns:a16="http://schemas.microsoft.com/office/drawing/2014/main" id="{E8E9C15F-0D1D-4FA9-979A-BD366D6E1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5363"/>
              <a:ext cx="68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5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29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1 h 68"/>
                <a:gd name="T46" fmla="*/ 44 w 77"/>
                <a:gd name="T47" fmla="*/ 7 h 68"/>
                <a:gd name="T48" fmla="*/ 52 w 77"/>
                <a:gd name="T49" fmla="*/ 11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8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7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29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4"/>
                    <a:pt x="28" y="13"/>
                    <a:pt x="31" y="11"/>
                  </a:cubicBezTo>
                  <a:cubicBezTo>
                    <a:pt x="35" y="9"/>
                    <a:pt x="40" y="7"/>
                    <a:pt x="44" y="7"/>
                  </a:cubicBezTo>
                  <a:cubicBezTo>
                    <a:pt x="47" y="7"/>
                    <a:pt x="50" y="9"/>
                    <a:pt x="52" y="11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2" y="63"/>
                    <a:pt x="48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8" name="Freeform 471">
              <a:extLst>
                <a:ext uri="{FF2B5EF4-FFF2-40B4-BE49-F238E27FC236}">
                  <a16:creationId xmlns:a16="http://schemas.microsoft.com/office/drawing/2014/main" id="{093816A5-4819-4DA2-AC7B-2BAC4C444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2" y="5363"/>
              <a:ext cx="58" cy="83"/>
            </a:xfrm>
            <a:custGeom>
              <a:avLst/>
              <a:gdLst>
                <a:gd name="T0" fmla="*/ 37 w 65"/>
                <a:gd name="T1" fmla="*/ 66 h 94"/>
                <a:gd name="T2" fmla="*/ 37 w 65"/>
                <a:gd name="T3" fmla="*/ 66 h 94"/>
                <a:gd name="T4" fmla="*/ 49 w 65"/>
                <a:gd name="T5" fmla="*/ 70 h 94"/>
                <a:gd name="T6" fmla="*/ 50 w 65"/>
                <a:gd name="T7" fmla="*/ 75 h 94"/>
                <a:gd name="T8" fmla="*/ 30 w 65"/>
                <a:gd name="T9" fmla="*/ 90 h 94"/>
                <a:gd name="T10" fmla="*/ 11 w 65"/>
                <a:gd name="T11" fmla="*/ 77 h 94"/>
                <a:gd name="T12" fmla="*/ 16 w 65"/>
                <a:gd name="T13" fmla="*/ 66 h 94"/>
                <a:gd name="T14" fmla="*/ 37 w 65"/>
                <a:gd name="T15" fmla="*/ 66 h 94"/>
                <a:gd name="T16" fmla="*/ 6 w 65"/>
                <a:gd name="T17" fmla="*/ 57 h 94"/>
                <a:gd name="T18" fmla="*/ 6 w 65"/>
                <a:gd name="T19" fmla="*/ 57 h 94"/>
                <a:gd name="T20" fmla="*/ 13 w 65"/>
                <a:gd name="T21" fmla="*/ 65 h 94"/>
                <a:gd name="T22" fmla="*/ 0 w 65"/>
                <a:gd name="T23" fmla="*/ 79 h 94"/>
                <a:gd name="T24" fmla="*/ 30 w 65"/>
                <a:gd name="T25" fmla="*/ 94 h 94"/>
                <a:gd name="T26" fmla="*/ 62 w 65"/>
                <a:gd name="T27" fmla="*/ 73 h 94"/>
                <a:gd name="T28" fmla="*/ 55 w 65"/>
                <a:gd name="T29" fmla="*/ 60 h 94"/>
                <a:gd name="T30" fmla="*/ 35 w 65"/>
                <a:gd name="T31" fmla="*/ 57 h 94"/>
                <a:gd name="T32" fmla="*/ 24 w 65"/>
                <a:gd name="T33" fmla="*/ 57 h 94"/>
                <a:gd name="T34" fmla="*/ 17 w 65"/>
                <a:gd name="T35" fmla="*/ 53 h 94"/>
                <a:gd name="T36" fmla="*/ 21 w 65"/>
                <a:gd name="T37" fmla="*/ 45 h 94"/>
                <a:gd name="T38" fmla="*/ 30 w 65"/>
                <a:gd name="T39" fmla="*/ 47 h 94"/>
                <a:gd name="T40" fmla="*/ 54 w 65"/>
                <a:gd name="T41" fmla="*/ 23 h 94"/>
                <a:gd name="T42" fmla="*/ 50 w 65"/>
                <a:gd name="T43" fmla="*/ 9 h 94"/>
                <a:gd name="T44" fmla="*/ 46 w 65"/>
                <a:gd name="T45" fmla="*/ 5 h 94"/>
                <a:gd name="T46" fmla="*/ 62 w 65"/>
                <a:gd name="T47" fmla="*/ 8 h 94"/>
                <a:gd name="T48" fmla="*/ 65 w 65"/>
                <a:gd name="T49" fmla="*/ 0 h 94"/>
                <a:gd name="T50" fmla="*/ 42 w 65"/>
                <a:gd name="T51" fmla="*/ 2 h 94"/>
                <a:gd name="T52" fmla="*/ 29 w 65"/>
                <a:gd name="T53" fmla="*/ 0 h 94"/>
                <a:gd name="T54" fmla="*/ 4 w 65"/>
                <a:gd name="T55" fmla="*/ 23 h 94"/>
                <a:gd name="T56" fmla="*/ 18 w 65"/>
                <a:gd name="T57" fmla="*/ 44 h 94"/>
                <a:gd name="T58" fmla="*/ 6 w 65"/>
                <a:gd name="T59" fmla="*/ 57 h 94"/>
                <a:gd name="T60" fmla="*/ 16 w 65"/>
                <a:gd name="T61" fmla="*/ 23 h 94"/>
                <a:gd name="T62" fmla="*/ 16 w 65"/>
                <a:gd name="T63" fmla="*/ 23 h 94"/>
                <a:gd name="T64" fmla="*/ 29 w 65"/>
                <a:gd name="T65" fmla="*/ 3 h 94"/>
                <a:gd name="T66" fmla="*/ 42 w 65"/>
                <a:gd name="T67" fmla="*/ 23 h 94"/>
                <a:gd name="T68" fmla="*/ 29 w 65"/>
                <a:gd name="T69" fmla="*/ 43 h 94"/>
                <a:gd name="T70" fmla="*/ 16 w 65"/>
                <a:gd name="T7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94">
                  <a:moveTo>
                    <a:pt x="37" y="66"/>
                  </a:moveTo>
                  <a:lnTo>
                    <a:pt x="37" y="66"/>
                  </a:lnTo>
                  <a:cubicBezTo>
                    <a:pt x="44" y="66"/>
                    <a:pt x="47" y="67"/>
                    <a:pt x="49" y="70"/>
                  </a:cubicBezTo>
                  <a:cubicBezTo>
                    <a:pt x="50" y="72"/>
                    <a:pt x="50" y="73"/>
                    <a:pt x="50" y="75"/>
                  </a:cubicBezTo>
                  <a:cubicBezTo>
                    <a:pt x="50" y="84"/>
                    <a:pt x="42" y="90"/>
                    <a:pt x="30" y="90"/>
                  </a:cubicBezTo>
                  <a:cubicBezTo>
                    <a:pt x="19" y="90"/>
                    <a:pt x="11" y="85"/>
                    <a:pt x="11" y="77"/>
                  </a:cubicBezTo>
                  <a:cubicBezTo>
                    <a:pt x="11" y="73"/>
                    <a:pt x="13" y="69"/>
                    <a:pt x="16" y="66"/>
                  </a:cubicBezTo>
                  <a:lnTo>
                    <a:pt x="37" y="66"/>
                  </a:lnTo>
                  <a:close/>
                  <a:moveTo>
                    <a:pt x="6" y="57"/>
                  </a:moveTo>
                  <a:lnTo>
                    <a:pt x="6" y="57"/>
                  </a:lnTo>
                  <a:cubicBezTo>
                    <a:pt x="6" y="60"/>
                    <a:pt x="8" y="63"/>
                    <a:pt x="13" y="65"/>
                  </a:cubicBezTo>
                  <a:cubicBezTo>
                    <a:pt x="4" y="69"/>
                    <a:pt x="0" y="74"/>
                    <a:pt x="0" y="79"/>
                  </a:cubicBezTo>
                  <a:cubicBezTo>
                    <a:pt x="0" y="88"/>
                    <a:pt x="12" y="94"/>
                    <a:pt x="30" y="94"/>
                  </a:cubicBezTo>
                  <a:cubicBezTo>
                    <a:pt x="49" y="94"/>
                    <a:pt x="62" y="85"/>
                    <a:pt x="62" y="73"/>
                  </a:cubicBezTo>
                  <a:cubicBezTo>
                    <a:pt x="62" y="67"/>
                    <a:pt x="59" y="62"/>
                    <a:pt x="55" y="60"/>
                  </a:cubicBezTo>
                  <a:cubicBezTo>
                    <a:pt x="50" y="58"/>
                    <a:pt x="46" y="57"/>
                    <a:pt x="35" y="57"/>
                  </a:cubicBezTo>
                  <a:lnTo>
                    <a:pt x="24" y="57"/>
                  </a:lnTo>
                  <a:cubicBezTo>
                    <a:pt x="19" y="57"/>
                    <a:pt x="17" y="56"/>
                    <a:pt x="17" y="53"/>
                  </a:cubicBezTo>
                  <a:cubicBezTo>
                    <a:pt x="17" y="50"/>
                    <a:pt x="18" y="48"/>
                    <a:pt x="21" y="45"/>
                  </a:cubicBezTo>
                  <a:cubicBezTo>
                    <a:pt x="25" y="46"/>
                    <a:pt x="26" y="47"/>
                    <a:pt x="30" y="47"/>
                  </a:cubicBezTo>
                  <a:cubicBezTo>
                    <a:pt x="44" y="47"/>
                    <a:pt x="54" y="37"/>
                    <a:pt x="54" y="23"/>
                  </a:cubicBezTo>
                  <a:cubicBezTo>
                    <a:pt x="54" y="18"/>
                    <a:pt x="52" y="12"/>
                    <a:pt x="50" y="9"/>
                  </a:cubicBezTo>
                  <a:cubicBezTo>
                    <a:pt x="49" y="8"/>
                    <a:pt x="48" y="7"/>
                    <a:pt x="46" y="5"/>
                  </a:cubicBezTo>
                  <a:lnTo>
                    <a:pt x="62" y="8"/>
                  </a:lnTo>
                  <a:lnTo>
                    <a:pt x="65" y="0"/>
                  </a:lnTo>
                  <a:lnTo>
                    <a:pt x="42" y="2"/>
                  </a:lnTo>
                  <a:cubicBezTo>
                    <a:pt x="38" y="0"/>
                    <a:pt x="34" y="0"/>
                    <a:pt x="29" y="0"/>
                  </a:cubicBezTo>
                  <a:cubicBezTo>
                    <a:pt x="14" y="0"/>
                    <a:pt x="4" y="9"/>
                    <a:pt x="4" y="23"/>
                  </a:cubicBezTo>
                  <a:cubicBezTo>
                    <a:pt x="4" y="33"/>
                    <a:pt x="9" y="41"/>
                    <a:pt x="18" y="44"/>
                  </a:cubicBezTo>
                  <a:cubicBezTo>
                    <a:pt x="9" y="49"/>
                    <a:pt x="6" y="52"/>
                    <a:pt x="6" y="57"/>
                  </a:cubicBezTo>
                  <a:close/>
                  <a:moveTo>
                    <a:pt x="16" y="23"/>
                  </a:moveTo>
                  <a:lnTo>
                    <a:pt x="16" y="23"/>
                  </a:lnTo>
                  <a:cubicBezTo>
                    <a:pt x="16" y="10"/>
                    <a:pt x="21" y="3"/>
                    <a:pt x="29" y="3"/>
                  </a:cubicBezTo>
                  <a:cubicBezTo>
                    <a:pt x="37" y="3"/>
                    <a:pt x="42" y="10"/>
                    <a:pt x="42" y="23"/>
                  </a:cubicBezTo>
                  <a:cubicBezTo>
                    <a:pt x="42" y="36"/>
                    <a:pt x="38" y="43"/>
                    <a:pt x="29" y="43"/>
                  </a:cubicBezTo>
                  <a:cubicBezTo>
                    <a:pt x="21" y="43"/>
                    <a:pt x="16" y="36"/>
                    <a:pt x="16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9" name="Freeform 472">
              <a:extLst>
                <a:ext uri="{FF2B5EF4-FFF2-40B4-BE49-F238E27FC236}">
                  <a16:creationId xmlns:a16="http://schemas.microsoft.com/office/drawing/2014/main" id="{099C53C3-CD7E-4BA3-882E-449D7B4AE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5363"/>
              <a:ext cx="43" cy="61"/>
            </a:xfrm>
            <a:custGeom>
              <a:avLst/>
              <a:gdLst>
                <a:gd name="T0" fmla="*/ 20 w 49"/>
                <a:gd name="T1" fmla="*/ 39 h 69"/>
                <a:gd name="T2" fmla="*/ 20 w 49"/>
                <a:gd name="T3" fmla="*/ 39 h 69"/>
                <a:gd name="T4" fmla="*/ 26 w 49"/>
                <a:gd name="T5" fmla="*/ 41 h 69"/>
                <a:gd name="T6" fmla="*/ 37 w 49"/>
                <a:gd name="T7" fmla="*/ 54 h 69"/>
                <a:gd name="T8" fmla="*/ 24 w 49"/>
                <a:gd name="T9" fmla="*/ 66 h 69"/>
                <a:gd name="T10" fmla="*/ 11 w 49"/>
                <a:gd name="T11" fmla="*/ 62 h 69"/>
                <a:gd name="T12" fmla="*/ 8 w 49"/>
                <a:gd name="T13" fmla="*/ 55 h 69"/>
                <a:gd name="T14" fmla="*/ 7 w 49"/>
                <a:gd name="T15" fmla="*/ 49 h 69"/>
                <a:gd name="T16" fmla="*/ 7 w 49"/>
                <a:gd name="T17" fmla="*/ 48 h 69"/>
                <a:gd name="T18" fmla="*/ 0 w 49"/>
                <a:gd name="T19" fmla="*/ 48 h 69"/>
                <a:gd name="T20" fmla="*/ 0 w 49"/>
                <a:gd name="T21" fmla="*/ 65 h 69"/>
                <a:gd name="T22" fmla="*/ 13 w 49"/>
                <a:gd name="T23" fmla="*/ 69 h 69"/>
                <a:gd name="T24" fmla="*/ 24 w 49"/>
                <a:gd name="T25" fmla="*/ 69 h 69"/>
                <a:gd name="T26" fmla="*/ 49 w 49"/>
                <a:gd name="T27" fmla="*/ 49 h 69"/>
                <a:gd name="T28" fmla="*/ 42 w 49"/>
                <a:gd name="T29" fmla="*/ 36 h 69"/>
                <a:gd name="T30" fmla="*/ 32 w 49"/>
                <a:gd name="T31" fmla="*/ 31 h 69"/>
                <a:gd name="T32" fmla="*/ 26 w 49"/>
                <a:gd name="T33" fmla="*/ 28 h 69"/>
                <a:gd name="T34" fmla="*/ 12 w 49"/>
                <a:gd name="T35" fmla="*/ 15 h 69"/>
                <a:gd name="T36" fmla="*/ 24 w 49"/>
                <a:gd name="T37" fmla="*/ 3 h 69"/>
                <a:gd name="T38" fmla="*/ 33 w 49"/>
                <a:gd name="T39" fmla="*/ 6 h 69"/>
                <a:gd name="T40" fmla="*/ 36 w 49"/>
                <a:gd name="T41" fmla="*/ 13 h 69"/>
                <a:gd name="T42" fmla="*/ 37 w 49"/>
                <a:gd name="T43" fmla="*/ 18 h 69"/>
                <a:gd name="T44" fmla="*/ 37 w 49"/>
                <a:gd name="T45" fmla="*/ 19 h 69"/>
                <a:gd name="T46" fmla="*/ 44 w 49"/>
                <a:gd name="T47" fmla="*/ 19 h 69"/>
                <a:gd name="T48" fmla="*/ 44 w 49"/>
                <a:gd name="T49" fmla="*/ 3 h 69"/>
                <a:gd name="T50" fmla="*/ 24 w 49"/>
                <a:gd name="T51" fmla="*/ 0 h 69"/>
                <a:gd name="T52" fmla="*/ 1 w 49"/>
                <a:gd name="T53" fmla="*/ 18 h 69"/>
                <a:gd name="T54" fmla="*/ 9 w 49"/>
                <a:gd name="T55" fmla="*/ 33 h 69"/>
                <a:gd name="T56" fmla="*/ 20 w 49"/>
                <a:gd name="T57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69">
                  <a:moveTo>
                    <a:pt x="20" y="39"/>
                  </a:moveTo>
                  <a:lnTo>
                    <a:pt x="20" y="39"/>
                  </a:lnTo>
                  <a:lnTo>
                    <a:pt x="26" y="41"/>
                  </a:lnTo>
                  <a:cubicBezTo>
                    <a:pt x="34" y="44"/>
                    <a:pt x="37" y="48"/>
                    <a:pt x="37" y="54"/>
                  </a:cubicBezTo>
                  <a:cubicBezTo>
                    <a:pt x="37" y="61"/>
                    <a:pt x="31" y="66"/>
                    <a:pt x="24" y="66"/>
                  </a:cubicBezTo>
                  <a:cubicBezTo>
                    <a:pt x="20" y="66"/>
                    <a:pt x="14" y="64"/>
                    <a:pt x="11" y="62"/>
                  </a:cubicBezTo>
                  <a:cubicBezTo>
                    <a:pt x="9" y="60"/>
                    <a:pt x="8" y="58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7"/>
                    <a:pt x="13" y="69"/>
                  </a:cubicBezTo>
                  <a:cubicBezTo>
                    <a:pt x="17" y="69"/>
                    <a:pt x="20" y="69"/>
                    <a:pt x="24" y="69"/>
                  </a:cubicBezTo>
                  <a:cubicBezTo>
                    <a:pt x="38" y="69"/>
                    <a:pt x="49" y="61"/>
                    <a:pt x="49" y="49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4"/>
                    <a:pt x="36" y="33"/>
                    <a:pt x="32" y="31"/>
                  </a:cubicBezTo>
                  <a:lnTo>
                    <a:pt x="26" y="28"/>
                  </a:lnTo>
                  <a:cubicBezTo>
                    <a:pt x="15" y="24"/>
                    <a:pt x="12" y="21"/>
                    <a:pt x="12" y="15"/>
                  </a:cubicBezTo>
                  <a:cubicBezTo>
                    <a:pt x="12" y="8"/>
                    <a:pt x="17" y="3"/>
                    <a:pt x="24" y="3"/>
                  </a:cubicBezTo>
                  <a:cubicBezTo>
                    <a:pt x="27" y="3"/>
                    <a:pt x="30" y="4"/>
                    <a:pt x="33" y="6"/>
                  </a:cubicBezTo>
                  <a:cubicBezTo>
                    <a:pt x="36" y="7"/>
                    <a:pt x="36" y="8"/>
                    <a:pt x="36" y="13"/>
                  </a:cubicBezTo>
                  <a:lnTo>
                    <a:pt x="37" y="18"/>
                  </a:lnTo>
                  <a:lnTo>
                    <a:pt x="37" y="19"/>
                  </a:lnTo>
                  <a:lnTo>
                    <a:pt x="44" y="19"/>
                  </a:lnTo>
                  <a:lnTo>
                    <a:pt x="44" y="3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7"/>
                    <a:pt x="1" y="18"/>
                  </a:cubicBezTo>
                  <a:cubicBezTo>
                    <a:pt x="1" y="24"/>
                    <a:pt x="4" y="30"/>
                    <a:pt x="9" y="33"/>
                  </a:cubicBezTo>
                  <a:cubicBezTo>
                    <a:pt x="12" y="35"/>
                    <a:pt x="15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0" name="Freeform 473">
              <a:extLst>
                <a:ext uri="{FF2B5EF4-FFF2-40B4-BE49-F238E27FC236}">
                  <a16:creationId xmlns:a16="http://schemas.microsoft.com/office/drawing/2014/main" id="{BF722002-087E-47A6-A790-C4B4991C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" y="5363"/>
              <a:ext cx="49" cy="61"/>
            </a:xfrm>
            <a:custGeom>
              <a:avLst/>
              <a:gdLst>
                <a:gd name="T0" fmla="*/ 55 w 55"/>
                <a:gd name="T1" fmla="*/ 32 h 69"/>
                <a:gd name="T2" fmla="*/ 55 w 55"/>
                <a:gd name="T3" fmla="*/ 32 h 69"/>
                <a:gd name="T4" fmla="*/ 55 w 55"/>
                <a:gd name="T5" fmla="*/ 31 h 69"/>
                <a:gd name="T6" fmla="*/ 49 w 55"/>
                <a:gd name="T7" fmla="*/ 8 h 69"/>
                <a:gd name="T8" fmla="*/ 30 w 55"/>
                <a:gd name="T9" fmla="*/ 0 h 69"/>
                <a:gd name="T10" fmla="*/ 0 w 55"/>
                <a:gd name="T11" fmla="*/ 34 h 69"/>
                <a:gd name="T12" fmla="*/ 34 w 55"/>
                <a:gd name="T13" fmla="*/ 69 h 69"/>
                <a:gd name="T14" fmla="*/ 50 w 55"/>
                <a:gd name="T15" fmla="*/ 67 h 69"/>
                <a:gd name="T16" fmla="*/ 55 w 55"/>
                <a:gd name="T17" fmla="*/ 65 h 69"/>
                <a:gd name="T18" fmla="*/ 55 w 55"/>
                <a:gd name="T19" fmla="*/ 59 h 69"/>
                <a:gd name="T20" fmla="*/ 35 w 55"/>
                <a:gd name="T21" fmla="*/ 63 h 69"/>
                <a:gd name="T22" fmla="*/ 16 w 55"/>
                <a:gd name="T23" fmla="*/ 47 h 69"/>
                <a:gd name="T24" fmla="*/ 14 w 55"/>
                <a:gd name="T25" fmla="*/ 33 h 69"/>
                <a:gd name="T26" fmla="*/ 14 w 55"/>
                <a:gd name="T27" fmla="*/ 32 h 69"/>
                <a:gd name="T28" fmla="*/ 55 w 55"/>
                <a:gd name="T29" fmla="*/ 32 h 69"/>
                <a:gd name="T30" fmla="*/ 42 w 55"/>
                <a:gd name="T31" fmla="*/ 25 h 69"/>
                <a:gd name="T32" fmla="*/ 42 w 55"/>
                <a:gd name="T33" fmla="*/ 25 h 69"/>
                <a:gd name="T34" fmla="*/ 42 w 55"/>
                <a:gd name="T35" fmla="*/ 28 h 69"/>
                <a:gd name="T36" fmla="*/ 14 w 55"/>
                <a:gd name="T37" fmla="*/ 28 h 69"/>
                <a:gd name="T38" fmla="*/ 29 w 55"/>
                <a:gd name="T39" fmla="*/ 3 h 69"/>
                <a:gd name="T40" fmla="*/ 39 w 55"/>
                <a:gd name="T41" fmla="*/ 10 h 69"/>
                <a:gd name="T42" fmla="*/ 42 w 55"/>
                <a:gd name="T43" fmla="*/ 24 h 69"/>
                <a:gd name="T44" fmla="*/ 42 w 55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9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0"/>
                    <a:pt x="53" y="14"/>
                    <a:pt x="49" y="8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69"/>
                    <a:pt x="34" y="69"/>
                  </a:cubicBezTo>
                  <a:cubicBezTo>
                    <a:pt x="39" y="69"/>
                    <a:pt x="44" y="69"/>
                    <a:pt x="50" y="67"/>
                  </a:cubicBezTo>
                  <a:cubicBezTo>
                    <a:pt x="51" y="66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1"/>
                    <a:pt x="42" y="63"/>
                    <a:pt x="35" y="63"/>
                  </a:cubicBezTo>
                  <a:cubicBezTo>
                    <a:pt x="26" y="63"/>
                    <a:pt x="18" y="57"/>
                    <a:pt x="16" y="47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2" y="16"/>
                    <a:pt x="42" y="24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1" name="Freeform 474">
              <a:extLst>
                <a:ext uri="{FF2B5EF4-FFF2-40B4-BE49-F238E27FC236}">
                  <a16:creationId xmlns:a16="http://schemas.microsoft.com/office/drawing/2014/main" id="{3A5D6F94-FDC0-4CB3-8982-445CE6E52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5350"/>
              <a:ext cx="35" cy="74"/>
            </a:xfrm>
            <a:custGeom>
              <a:avLst/>
              <a:gdLst>
                <a:gd name="T0" fmla="*/ 22 w 40"/>
                <a:gd name="T1" fmla="*/ 20 h 83"/>
                <a:gd name="T2" fmla="*/ 22 w 40"/>
                <a:gd name="T3" fmla="*/ 20 h 83"/>
                <a:gd name="T4" fmla="*/ 40 w 40"/>
                <a:gd name="T5" fmla="*/ 20 h 83"/>
                <a:gd name="T6" fmla="*/ 40 w 40"/>
                <a:gd name="T7" fmla="*/ 15 h 83"/>
                <a:gd name="T8" fmla="*/ 22 w 40"/>
                <a:gd name="T9" fmla="*/ 15 h 83"/>
                <a:gd name="T10" fmla="*/ 22 w 40"/>
                <a:gd name="T11" fmla="*/ 0 h 83"/>
                <a:gd name="T12" fmla="*/ 9 w 40"/>
                <a:gd name="T13" fmla="*/ 3 h 83"/>
                <a:gd name="T14" fmla="*/ 9 w 40"/>
                <a:gd name="T15" fmla="*/ 15 h 83"/>
                <a:gd name="T16" fmla="*/ 0 w 40"/>
                <a:gd name="T17" fmla="*/ 15 h 83"/>
                <a:gd name="T18" fmla="*/ 0 w 40"/>
                <a:gd name="T19" fmla="*/ 20 h 83"/>
                <a:gd name="T20" fmla="*/ 9 w 40"/>
                <a:gd name="T21" fmla="*/ 20 h 83"/>
                <a:gd name="T22" fmla="*/ 9 w 40"/>
                <a:gd name="T23" fmla="*/ 61 h 83"/>
                <a:gd name="T24" fmla="*/ 14 w 40"/>
                <a:gd name="T25" fmla="*/ 77 h 83"/>
                <a:gd name="T26" fmla="*/ 21 w 40"/>
                <a:gd name="T27" fmla="*/ 82 h 83"/>
                <a:gd name="T28" fmla="*/ 30 w 40"/>
                <a:gd name="T29" fmla="*/ 83 h 83"/>
                <a:gd name="T30" fmla="*/ 39 w 40"/>
                <a:gd name="T31" fmla="*/ 82 h 83"/>
                <a:gd name="T32" fmla="*/ 39 w 40"/>
                <a:gd name="T33" fmla="*/ 77 h 83"/>
                <a:gd name="T34" fmla="*/ 32 w 40"/>
                <a:gd name="T35" fmla="*/ 79 h 83"/>
                <a:gd name="T36" fmla="*/ 23 w 40"/>
                <a:gd name="T37" fmla="*/ 73 h 83"/>
                <a:gd name="T38" fmla="*/ 22 w 40"/>
                <a:gd name="T39" fmla="*/ 68 h 83"/>
                <a:gd name="T40" fmla="*/ 22 w 40"/>
                <a:gd name="T41" fmla="*/ 63 h 83"/>
                <a:gd name="T42" fmla="*/ 22 w 40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3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9" y="3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9" y="20"/>
                  </a:lnTo>
                  <a:lnTo>
                    <a:pt x="9" y="61"/>
                  </a:lnTo>
                  <a:cubicBezTo>
                    <a:pt x="9" y="70"/>
                    <a:pt x="10" y="74"/>
                    <a:pt x="14" y="77"/>
                  </a:cubicBezTo>
                  <a:cubicBezTo>
                    <a:pt x="16" y="79"/>
                    <a:pt x="18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3" y="83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5" y="78"/>
                    <a:pt x="34" y="79"/>
                    <a:pt x="32" y="79"/>
                  </a:cubicBezTo>
                  <a:cubicBezTo>
                    <a:pt x="27" y="79"/>
                    <a:pt x="24" y="76"/>
                    <a:pt x="23" y="73"/>
                  </a:cubicBezTo>
                  <a:cubicBezTo>
                    <a:pt x="22" y="71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2" name="Freeform 475">
              <a:extLst>
                <a:ext uri="{FF2B5EF4-FFF2-40B4-BE49-F238E27FC236}">
                  <a16:creationId xmlns:a16="http://schemas.microsoft.com/office/drawing/2014/main" id="{F606A762-DB56-44D0-A0DF-74E0457A1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9" y="5342"/>
              <a:ext cx="31" cy="81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6 w 35"/>
                <a:gd name="T13" fmla="*/ 28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6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6" y="28"/>
                  </a:lnTo>
                  <a:cubicBezTo>
                    <a:pt x="11" y="29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1" y="86"/>
                    <a:pt x="6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5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3" name="Freeform 476">
              <a:extLst>
                <a:ext uri="{FF2B5EF4-FFF2-40B4-BE49-F238E27FC236}">
                  <a16:creationId xmlns:a16="http://schemas.microsoft.com/office/drawing/2014/main" id="{FC96379E-1139-4DE2-A26E-D756DD57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5363"/>
              <a:ext cx="43" cy="61"/>
            </a:xfrm>
            <a:custGeom>
              <a:avLst/>
              <a:gdLst>
                <a:gd name="T0" fmla="*/ 20 w 49"/>
                <a:gd name="T1" fmla="*/ 39 h 69"/>
                <a:gd name="T2" fmla="*/ 20 w 49"/>
                <a:gd name="T3" fmla="*/ 39 h 69"/>
                <a:gd name="T4" fmla="*/ 26 w 49"/>
                <a:gd name="T5" fmla="*/ 41 h 69"/>
                <a:gd name="T6" fmla="*/ 37 w 49"/>
                <a:gd name="T7" fmla="*/ 54 h 69"/>
                <a:gd name="T8" fmla="*/ 24 w 49"/>
                <a:gd name="T9" fmla="*/ 66 h 69"/>
                <a:gd name="T10" fmla="*/ 11 w 49"/>
                <a:gd name="T11" fmla="*/ 62 h 69"/>
                <a:gd name="T12" fmla="*/ 8 w 49"/>
                <a:gd name="T13" fmla="*/ 55 h 69"/>
                <a:gd name="T14" fmla="*/ 7 w 49"/>
                <a:gd name="T15" fmla="*/ 49 h 69"/>
                <a:gd name="T16" fmla="*/ 7 w 49"/>
                <a:gd name="T17" fmla="*/ 48 h 69"/>
                <a:gd name="T18" fmla="*/ 0 w 49"/>
                <a:gd name="T19" fmla="*/ 48 h 69"/>
                <a:gd name="T20" fmla="*/ 0 w 49"/>
                <a:gd name="T21" fmla="*/ 65 h 69"/>
                <a:gd name="T22" fmla="*/ 13 w 49"/>
                <a:gd name="T23" fmla="*/ 69 h 69"/>
                <a:gd name="T24" fmla="*/ 24 w 49"/>
                <a:gd name="T25" fmla="*/ 69 h 69"/>
                <a:gd name="T26" fmla="*/ 49 w 49"/>
                <a:gd name="T27" fmla="*/ 49 h 69"/>
                <a:gd name="T28" fmla="*/ 42 w 49"/>
                <a:gd name="T29" fmla="*/ 36 h 69"/>
                <a:gd name="T30" fmla="*/ 32 w 49"/>
                <a:gd name="T31" fmla="*/ 31 h 69"/>
                <a:gd name="T32" fmla="*/ 26 w 49"/>
                <a:gd name="T33" fmla="*/ 28 h 69"/>
                <a:gd name="T34" fmla="*/ 12 w 49"/>
                <a:gd name="T35" fmla="*/ 15 h 69"/>
                <a:gd name="T36" fmla="*/ 24 w 49"/>
                <a:gd name="T37" fmla="*/ 3 h 69"/>
                <a:gd name="T38" fmla="*/ 33 w 49"/>
                <a:gd name="T39" fmla="*/ 6 h 69"/>
                <a:gd name="T40" fmla="*/ 37 w 49"/>
                <a:gd name="T41" fmla="*/ 13 h 69"/>
                <a:gd name="T42" fmla="*/ 37 w 49"/>
                <a:gd name="T43" fmla="*/ 18 h 69"/>
                <a:gd name="T44" fmla="*/ 37 w 49"/>
                <a:gd name="T45" fmla="*/ 19 h 69"/>
                <a:gd name="T46" fmla="*/ 44 w 49"/>
                <a:gd name="T47" fmla="*/ 19 h 69"/>
                <a:gd name="T48" fmla="*/ 44 w 49"/>
                <a:gd name="T49" fmla="*/ 3 h 69"/>
                <a:gd name="T50" fmla="*/ 24 w 49"/>
                <a:gd name="T51" fmla="*/ 0 h 69"/>
                <a:gd name="T52" fmla="*/ 1 w 49"/>
                <a:gd name="T53" fmla="*/ 18 h 69"/>
                <a:gd name="T54" fmla="*/ 9 w 49"/>
                <a:gd name="T55" fmla="*/ 33 h 69"/>
                <a:gd name="T56" fmla="*/ 20 w 49"/>
                <a:gd name="T57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69">
                  <a:moveTo>
                    <a:pt x="20" y="39"/>
                  </a:moveTo>
                  <a:lnTo>
                    <a:pt x="20" y="39"/>
                  </a:lnTo>
                  <a:lnTo>
                    <a:pt x="26" y="41"/>
                  </a:lnTo>
                  <a:cubicBezTo>
                    <a:pt x="34" y="44"/>
                    <a:pt x="37" y="48"/>
                    <a:pt x="37" y="54"/>
                  </a:cubicBezTo>
                  <a:cubicBezTo>
                    <a:pt x="37" y="61"/>
                    <a:pt x="31" y="66"/>
                    <a:pt x="24" y="66"/>
                  </a:cubicBezTo>
                  <a:cubicBezTo>
                    <a:pt x="20" y="66"/>
                    <a:pt x="14" y="64"/>
                    <a:pt x="11" y="62"/>
                  </a:cubicBezTo>
                  <a:cubicBezTo>
                    <a:pt x="9" y="60"/>
                    <a:pt x="8" y="58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7"/>
                    <a:pt x="13" y="69"/>
                  </a:cubicBezTo>
                  <a:cubicBezTo>
                    <a:pt x="17" y="69"/>
                    <a:pt x="21" y="69"/>
                    <a:pt x="24" y="69"/>
                  </a:cubicBezTo>
                  <a:cubicBezTo>
                    <a:pt x="38" y="69"/>
                    <a:pt x="49" y="61"/>
                    <a:pt x="49" y="49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4"/>
                    <a:pt x="36" y="33"/>
                    <a:pt x="32" y="31"/>
                  </a:cubicBezTo>
                  <a:lnTo>
                    <a:pt x="26" y="28"/>
                  </a:lnTo>
                  <a:cubicBezTo>
                    <a:pt x="15" y="24"/>
                    <a:pt x="12" y="21"/>
                    <a:pt x="12" y="15"/>
                  </a:cubicBezTo>
                  <a:cubicBezTo>
                    <a:pt x="12" y="8"/>
                    <a:pt x="17" y="3"/>
                    <a:pt x="24" y="3"/>
                  </a:cubicBezTo>
                  <a:cubicBezTo>
                    <a:pt x="27" y="3"/>
                    <a:pt x="30" y="4"/>
                    <a:pt x="33" y="6"/>
                  </a:cubicBezTo>
                  <a:cubicBezTo>
                    <a:pt x="36" y="7"/>
                    <a:pt x="36" y="8"/>
                    <a:pt x="37" y="13"/>
                  </a:cubicBezTo>
                  <a:lnTo>
                    <a:pt x="37" y="18"/>
                  </a:lnTo>
                  <a:lnTo>
                    <a:pt x="37" y="19"/>
                  </a:lnTo>
                  <a:lnTo>
                    <a:pt x="44" y="19"/>
                  </a:lnTo>
                  <a:lnTo>
                    <a:pt x="44" y="3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7"/>
                    <a:pt x="1" y="18"/>
                  </a:cubicBezTo>
                  <a:cubicBezTo>
                    <a:pt x="1" y="24"/>
                    <a:pt x="4" y="30"/>
                    <a:pt x="9" y="33"/>
                  </a:cubicBezTo>
                  <a:cubicBezTo>
                    <a:pt x="12" y="35"/>
                    <a:pt x="15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4" name="Freeform 477">
              <a:extLst>
                <a:ext uri="{FF2B5EF4-FFF2-40B4-BE49-F238E27FC236}">
                  <a16:creationId xmlns:a16="http://schemas.microsoft.com/office/drawing/2014/main" id="{AFE16842-1DD9-4FCD-AB00-5EF49EFD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5363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5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1 h 68"/>
                <a:gd name="T46" fmla="*/ 44 w 78"/>
                <a:gd name="T47" fmla="*/ 7 h 68"/>
                <a:gd name="T48" fmla="*/ 52 w 78"/>
                <a:gd name="T49" fmla="*/ 11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6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3"/>
                    <a:pt x="32" y="11"/>
                  </a:cubicBezTo>
                  <a:cubicBezTo>
                    <a:pt x="36" y="9"/>
                    <a:pt x="40" y="7"/>
                    <a:pt x="44" y="7"/>
                  </a:cubicBezTo>
                  <a:cubicBezTo>
                    <a:pt x="47" y="7"/>
                    <a:pt x="51" y="9"/>
                    <a:pt x="52" y="11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5" name="Freeform 478">
              <a:extLst>
                <a:ext uri="{FF2B5EF4-FFF2-40B4-BE49-F238E27FC236}">
                  <a16:creationId xmlns:a16="http://schemas.microsoft.com/office/drawing/2014/main" id="{B94C6C88-E6BA-44D2-880E-7D6E8C5E1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7" y="5363"/>
              <a:ext cx="56" cy="61"/>
            </a:xfrm>
            <a:custGeom>
              <a:avLst/>
              <a:gdLst>
                <a:gd name="T0" fmla="*/ 32 w 64"/>
                <a:gd name="T1" fmla="*/ 69 h 69"/>
                <a:gd name="T2" fmla="*/ 32 w 64"/>
                <a:gd name="T3" fmla="*/ 69 h 69"/>
                <a:gd name="T4" fmla="*/ 64 w 64"/>
                <a:gd name="T5" fmla="*/ 35 h 69"/>
                <a:gd name="T6" fmla="*/ 32 w 64"/>
                <a:gd name="T7" fmla="*/ 0 h 69"/>
                <a:gd name="T8" fmla="*/ 0 w 64"/>
                <a:gd name="T9" fmla="*/ 35 h 69"/>
                <a:gd name="T10" fmla="*/ 32 w 64"/>
                <a:gd name="T11" fmla="*/ 69 h 69"/>
                <a:gd name="T12" fmla="*/ 32 w 64"/>
                <a:gd name="T13" fmla="*/ 66 h 69"/>
                <a:gd name="T14" fmla="*/ 32 w 64"/>
                <a:gd name="T15" fmla="*/ 66 h 69"/>
                <a:gd name="T16" fmla="*/ 13 w 64"/>
                <a:gd name="T17" fmla="*/ 35 h 69"/>
                <a:gd name="T18" fmla="*/ 32 w 64"/>
                <a:gd name="T19" fmla="*/ 3 h 69"/>
                <a:gd name="T20" fmla="*/ 51 w 64"/>
                <a:gd name="T21" fmla="*/ 35 h 69"/>
                <a:gd name="T22" fmla="*/ 32 w 64"/>
                <a:gd name="T2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9">
                  <a:moveTo>
                    <a:pt x="32" y="69"/>
                  </a:moveTo>
                  <a:lnTo>
                    <a:pt x="32" y="69"/>
                  </a:lnTo>
                  <a:cubicBezTo>
                    <a:pt x="51" y="69"/>
                    <a:pt x="64" y="56"/>
                    <a:pt x="64" y="35"/>
                  </a:cubicBezTo>
                  <a:cubicBezTo>
                    <a:pt x="64" y="13"/>
                    <a:pt x="51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69"/>
                    <a:pt x="32" y="69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2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6" name="Freeform 479">
              <a:extLst>
                <a:ext uri="{FF2B5EF4-FFF2-40B4-BE49-F238E27FC236}">
                  <a16:creationId xmlns:a16="http://schemas.microsoft.com/office/drawing/2014/main" id="{89B0173B-4278-4D01-9ACD-BC00FB125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5364"/>
              <a:ext cx="87" cy="60"/>
            </a:xfrm>
            <a:custGeom>
              <a:avLst/>
              <a:gdLst>
                <a:gd name="T0" fmla="*/ 49 w 100"/>
                <a:gd name="T1" fmla="*/ 17 h 68"/>
                <a:gd name="T2" fmla="*/ 49 w 100"/>
                <a:gd name="T3" fmla="*/ 17 h 68"/>
                <a:gd name="T4" fmla="*/ 69 w 100"/>
                <a:gd name="T5" fmla="*/ 68 h 68"/>
                <a:gd name="T6" fmla="*/ 72 w 100"/>
                <a:gd name="T7" fmla="*/ 68 h 68"/>
                <a:gd name="T8" fmla="*/ 90 w 100"/>
                <a:gd name="T9" fmla="*/ 16 h 68"/>
                <a:gd name="T10" fmla="*/ 92 w 100"/>
                <a:gd name="T11" fmla="*/ 10 h 68"/>
                <a:gd name="T12" fmla="*/ 98 w 100"/>
                <a:gd name="T13" fmla="*/ 4 h 68"/>
                <a:gd name="T14" fmla="*/ 100 w 100"/>
                <a:gd name="T15" fmla="*/ 4 h 68"/>
                <a:gd name="T16" fmla="*/ 100 w 100"/>
                <a:gd name="T17" fmla="*/ 0 h 68"/>
                <a:gd name="T18" fmla="*/ 78 w 100"/>
                <a:gd name="T19" fmla="*/ 0 h 68"/>
                <a:gd name="T20" fmla="*/ 78 w 100"/>
                <a:gd name="T21" fmla="*/ 4 h 68"/>
                <a:gd name="T22" fmla="*/ 79 w 100"/>
                <a:gd name="T23" fmla="*/ 4 h 68"/>
                <a:gd name="T24" fmla="*/ 83 w 100"/>
                <a:gd name="T25" fmla="*/ 4 h 68"/>
                <a:gd name="T26" fmla="*/ 89 w 100"/>
                <a:gd name="T27" fmla="*/ 7 h 68"/>
                <a:gd name="T28" fmla="*/ 86 w 100"/>
                <a:gd name="T29" fmla="*/ 16 h 68"/>
                <a:gd name="T30" fmla="*/ 74 w 100"/>
                <a:gd name="T31" fmla="*/ 51 h 68"/>
                <a:gd name="T32" fmla="*/ 54 w 100"/>
                <a:gd name="T33" fmla="*/ 1 h 68"/>
                <a:gd name="T34" fmla="*/ 51 w 100"/>
                <a:gd name="T35" fmla="*/ 1 h 68"/>
                <a:gd name="T36" fmla="*/ 31 w 100"/>
                <a:gd name="T37" fmla="*/ 49 h 68"/>
                <a:gd name="T38" fmla="*/ 21 w 100"/>
                <a:gd name="T39" fmla="*/ 16 h 68"/>
                <a:gd name="T40" fmla="*/ 20 w 100"/>
                <a:gd name="T41" fmla="*/ 12 h 68"/>
                <a:gd name="T42" fmla="*/ 19 w 100"/>
                <a:gd name="T43" fmla="*/ 7 h 68"/>
                <a:gd name="T44" fmla="*/ 19 w 100"/>
                <a:gd name="T45" fmla="*/ 7 h 68"/>
                <a:gd name="T46" fmla="*/ 24 w 100"/>
                <a:gd name="T47" fmla="*/ 4 h 68"/>
                <a:gd name="T48" fmla="*/ 28 w 100"/>
                <a:gd name="T49" fmla="*/ 4 h 68"/>
                <a:gd name="T50" fmla="*/ 30 w 100"/>
                <a:gd name="T51" fmla="*/ 4 h 68"/>
                <a:gd name="T52" fmla="*/ 30 w 100"/>
                <a:gd name="T53" fmla="*/ 0 h 68"/>
                <a:gd name="T54" fmla="*/ 0 w 100"/>
                <a:gd name="T55" fmla="*/ 0 h 68"/>
                <a:gd name="T56" fmla="*/ 0 w 100"/>
                <a:gd name="T57" fmla="*/ 4 h 68"/>
                <a:gd name="T58" fmla="*/ 1 w 100"/>
                <a:gd name="T59" fmla="*/ 4 h 68"/>
                <a:gd name="T60" fmla="*/ 5 w 100"/>
                <a:gd name="T61" fmla="*/ 6 h 68"/>
                <a:gd name="T62" fmla="*/ 9 w 100"/>
                <a:gd name="T63" fmla="*/ 16 h 68"/>
                <a:gd name="T64" fmla="*/ 26 w 100"/>
                <a:gd name="T65" fmla="*/ 68 h 68"/>
                <a:gd name="T66" fmla="*/ 29 w 100"/>
                <a:gd name="T67" fmla="*/ 68 h 68"/>
                <a:gd name="T68" fmla="*/ 49 w 100"/>
                <a:gd name="T6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8">
                  <a:moveTo>
                    <a:pt x="49" y="17"/>
                  </a:moveTo>
                  <a:lnTo>
                    <a:pt x="49" y="17"/>
                  </a:lnTo>
                  <a:lnTo>
                    <a:pt x="69" y="68"/>
                  </a:lnTo>
                  <a:lnTo>
                    <a:pt x="72" y="68"/>
                  </a:lnTo>
                  <a:lnTo>
                    <a:pt x="90" y="16"/>
                  </a:lnTo>
                  <a:cubicBezTo>
                    <a:pt x="91" y="13"/>
                    <a:pt x="92" y="12"/>
                    <a:pt x="92" y="10"/>
                  </a:cubicBezTo>
                  <a:cubicBezTo>
                    <a:pt x="94" y="6"/>
                    <a:pt x="95" y="4"/>
                    <a:pt x="98" y="4"/>
                  </a:cubicBezTo>
                  <a:lnTo>
                    <a:pt x="100" y="4"/>
                  </a:lnTo>
                  <a:lnTo>
                    <a:pt x="10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3" y="4"/>
                  </a:lnTo>
                  <a:cubicBezTo>
                    <a:pt x="88" y="4"/>
                    <a:pt x="89" y="5"/>
                    <a:pt x="89" y="7"/>
                  </a:cubicBezTo>
                  <a:cubicBezTo>
                    <a:pt x="89" y="8"/>
                    <a:pt x="88" y="12"/>
                    <a:pt x="86" y="16"/>
                  </a:cubicBezTo>
                  <a:lnTo>
                    <a:pt x="74" y="51"/>
                  </a:lnTo>
                  <a:lnTo>
                    <a:pt x="54" y="1"/>
                  </a:lnTo>
                  <a:lnTo>
                    <a:pt x="51" y="1"/>
                  </a:lnTo>
                  <a:lnTo>
                    <a:pt x="31" y="49"/>
                  </a:lnTo>
                  <a:lnTo>
                    <a:pt x="21" y="16"/>
                  </a:lnTo>
                  <a:cubicBezTo>
                    <a:pt x="21" y="15"/>
                    <a:pt x="20" y="14"/>
                    <a:pt x="20" y="12"/>
                  </a:cubicBezTo>
                  <a:cubicBezTo>
                    <a:pt x="19" y="10"/>
                    <a:pt x="19" y="9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5"/>
                    <a:pt x="20" y="4"/>
                    <a:pt x="24" y="4"/>
                  </a:cubicBezTo>
                  <a:lnTo>
                    <a:pt x="28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4" y="4"/>
                    <a:pt x="5" y="6"/>
                  </a:cubicBezTo>
                  <a:cubicBezTo>
                    <a:pt x="6" y="7"/>
                    <a:pt x="7" y="10"/>
                    <a:pt x="9" y="16"/>
                  </a:cubicBezTo>
                  <a:lnTo>
                    <a:pt x="26" y="68"/>
                  </a:lnTo>
                  <a:lnTo>
                    <a:pt x="29" y="68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7" name="Freeform 480">
              <a:extLst>
                <a:ext uri="{FF2B5EF4-FFF2-40B4-BE49-F238E27FC236}">
                  <a16:creationId xmlns:a16="http://schemas.microsoft.com/office/drawing/2014/main" id="{BFDA8F53-CA8F-4DF4-A353-D90DDC9C2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5" y="5363"/>
              <a:ext cx="56" cy="61"/>
            </a:xfrm>
            <a:custGeom>
              <a:avLst/>
              <a:gdLst>
                <a:gd name="T0" fmla="*/ 32 w 64"/>
                <a:gd name="T1" fmla="*/ 69 h 69"/>
                <a:gd name="T2" fmla="*/ 32 w 64"/>
                <a:gd name="T3" fmla="*/ 69 h 69"/>
                <a:gd name="T4" fmla="*/ 64 w 64"/>
                <a:gd name="T5" fmla="*/ 35 h 69"/>
                <a:gd name="T6" fmla="*/ 32 w 64"/>
                <a:gd name="T7" fmla="*/ 0 h 69"/>
                <a:gd name="T8" fmla="*/ 0 w 64"/>
                <a:gd name="T9" fmla="*/ 35 h 69"/>
                <a:gd name="T10" fmla="*/ 32 w 64"/>
                <a:gd name="T11" fmla="*/ 69 h 69"/>
                <a:gd name="T12" fmla="*/ 32 w 64"/>
                <a:gd name="T13" fmla="*/ 66 h 69"/>
                <a:gd name="T14" fmla="*/ 32 w 64"/>
                <a:gd name="T15" fmla="*/ 66 h 69"/>
                <a:gd name="T16" fmla="*/ 13 w 64"/>
                <a:gd name="T17" fmla="*/ 35 h 69"/>
                <a:gd name="T18" fmla="*/ 32 w 64"/>
                <a:gd name="T19" fmla="*/ 3 h 69"/>
                <a:gd name="T20" fmla="*/ 51 w 64"/>
                <a:gd name="T21" fmla="*/ 35 h 69"/>
                <a:gd name="T22" fmla="*/ 32 w 64"/>
                <a:gd name="T2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9">
                  <a:moveTo>
                    <a:pt x="32" y="69"/>
                  </a:moveTo>
                  <a:lnTo>
                    <a:pt x="32" y="69"/>
                  </a:lnTo>
                  <a:cubicBezTo>
                    <a:pt x="52" y="69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3" y="0"/>
                    <a:pt x="0" y="13"/>
                    <a:pt x="0" y="35"/>
                  </a:cubicBezTo>
                  <a:cubicBezTo>
                    <a:pt x="0" y="56"/>
                    <a:pt x="13" y="69"/>
                    <a:pt x="32" y="69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8" name="Freeform 481">
              <a:extLst>
                <a:ext uri="{FF2B5EF4-FFF2-40B4-BE49-F238E27FC236}">
                  <a16:creationId xmlns:a16="http://schemas.microsoft.com/office/drawing/2014/main" id="{B466525E-3E4C-4339-8AFD-B18C8BA1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5335"/>
              <a:ext cx="43" cy="88"/>
            </a:xfrm>
            <a:custGeom>
              <a:avLst/>
              <a:gdLst>
                <a:gd name="T0" fmla="*/ 24 w 49"/>
                <a:gd name="T1" fmla="*/ 37 h 99"/>
                <a:gd name="T2" fmla="*/ 24 w 49"/>
                <a:gd name="T3" fmla="*/ 37 h 99"/>
                <a:gd name="T4" fmla="*/ 40 w 49"/>
                <a:gd name="T5" fmla="*/ 37 h 99"/>
                <a:gd name="T6" fmla="*/ 40 w 49"/>
                <a:gd name="T7" fmla="*/ 32 h 99"/>
                <a:gd name="T8" fmla="*/ 24 w 49"/>
                <a:gd name="T9" fmla="*/ 32 h 99"/>
                <a:gd name="T10" fmla="*/ 24 w 49"/>
                <a:gd name="T11" fmla="*/ 22 h 99"/>
                <a:gd name="T12" fmla="*/ 24 w 49"/>
                <a:gd name="T13" fmla="*/ 15 h 99"/>
                <a:gd name="T14" fmla="*/ 24 w 49"/>
                <a:gd name="T15" fmla="*/ 10 h 99"/>
                <a:gd name="T16" fmla="*/ 32 w 49"/>
                <a:gd name="T17" fmla="*/ 4 h 99"/>
                <a:gd name="T18" fmla="*/ 38 w 49"/>
                <a:gd name="T19" fmla="*/ 6 h 99"/>
                <a:gd name="T20" fmla="*/ 41 w 49"/>
                <a:gd name="T21" fmla="*/ 12 h 99"/>
                <a:gd name="T22" fmla="*/ 41 w 49"/>
                <a:gd name="T23" fmla="*/ 18 h 99"/>
                <a:gd name="T24" fmla="*/ 41 w 49"/>
                <a:gd name="T25" fmla="*/ 19 h 99"/>
                <a:gd name="T26" fmla="*/ 49 w 49"/>
                <a:gd name="T27" fmla="*/ 19 h 99"/>
                <a:gd name="T28" fmla="*/ 49 w 49"/>
                <a:gd name="T29" fmla="*/ 5 h 99"/>
                <a:gd name="T30" fmla="*/ 39 w 49"/>
                <a:gd name="T31" fmla="*/ 1 h 99"/>
                <a:gd name="T32" fmla="*/ 32 w 49"/>
                <a:gd name="T33" fmla="*/ 0 h 99"/>
                <a:gd name="T34" fmla="*/ 16 w 49"/>
                <a:gd name="T35" fmla="*/ 8 h 99"/>
                <a:gd name="T36" fmla="*/ 11 w 49"/>
                <a:gd name="T37" fmla="*/ 29 h 99"/>
                <a:gd name="T38" fmla="*/ 11 w 49"/>
                <a:gd name="T39" fmla="*/ 32 h 99"/>
                <a:gd name="T40" fmla="*/ 2 w 49"/>
                <a:gd name="T41" fmla="*/ 32 h 99"/>
                <a:gd name="T42" fmla="*/ 2 w 49"/>
                <a:gd name="T43" fmla="*/ 37 h 99"/>
                <a:gd name="T44" fmla="*/ 11 w 49"/>
                <a:gd name="T45" fmla="*/ 37 h 99"/>
                <a:gd name="T46" fmla="*/ 11 w 49"/>
                <a:gd name="T47" fmla="*/ 83 h 99"/>
                <a:gd name="T48" fmla="*/ 11 w 49"/>
                <a:gd name="T49" fmla="*/ 89 h 99"/>
                <a:gd name="T50" fmla="*/ 5 w 49"/>
                <a:gd name="T51" fmla="*/ 95 h 99"/>
                <a:gd name="T52" fmla="*/ 1 w 49"/>
                <a:gd name="T53" fmla="*/ 95 h 99"/>
                <a:gd name="T54" fmla="*/ 0 w 49"/>
                <a:gd name="T55" fmla="*/ 95 h 99"/>
                <a:gd name="T56" fmla="*/ 0 w 49"/>
                <a:gd name="T57" fmla="*/ 99 h 99"/>
                <a:gd name="T58" fmla="*/ 36 w 49"/>
                <a:gd name="T59" fmla="*/ 99 h 99"/>
                <a:gd name="T60" fmla="*/ 36 w 49"/>
                <a:gd name="T61" fmla="*/ 95 h 99"/>
                <a:gd name="T62" fmla="*/ 35 w 49"/>
                <a:gd name="T63" fmla="*/ 95 h 99"/>
                <a:gd name="T64" fmla="*/ 30 w 49"/>
                <a:gd name="T65" fmla="*/ 95 h 99"/>
                <a:gd name="T66" fmla="*/ 25 w 49"/>
                <a:gd name="T67" fmla="*/ 94 h 99"/>
                <a:gd name="T68" fmla="*/ 24 w 49"/>
                <a:gd name="T69" fmla="*/ 89 h 99"/>
                <a:gd name="T70" fmla="*/ 24 w 49"/>
                <a:gd name="T71" fmla="*/ 83 h 99"/>
                <a:gd name="T72" fmla="*/ 24 w 49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9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4" y="15"/>
                  </a:lnTo>
                  <a:cubicBezTo>
                    <a:pt x="24" y="13"/>
                    <a:pt x="24" y="12"/>
                    <a:pt x="24" y="10"/>
                  </a:cubicBezTo>
                  <a:cubicBezTo>
                    <a:pt x="25" y="7"/>
                    <a:pt x="28" y="4"/>
                    <a:pt x="32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1" y="9"/>
                    <a:pt x="41" y="12"/>
                  </a:cubicBezTo>
                  <a:cubicBezTo>
                    <a:pt x="41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5"/>
                  </a:lnTo>
                  <a:cubicBezTo>
                    <a:pt x="45" y="2"/>
                    <a:pt x="43" y="2"/>
                    <a:pt x="39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25" y="0"/>
                    <a:pt x="19" y="3"/>
                    <a:pt x="16" y="8"/>
                  </a:cubicBezTo>
                  <a:cubicBezTo>
                    <a:pt x="12" y="12"/>
                    <a:pt x="11" y="17"/>
                    <a:pt x="11" y="29"/>
                  </a:cubicBezTo>
                  <a:lnTo>
                    <a:pt x="11" y="32"/>
                  </a:lnTo>
                  <a:lnTo>
                    <a:pt x="2" y="32"/>
                  </a:lnTo>
                  <a:lnTo>
                    <a:pt x="2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1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5" y="95"/>
                  </a:lnTo>
                  <a:lnTo>
                    <a:pt x="30" y="95"/>
                  </a:lnTo>
                  <a:cubicBezTo>
                    <a:pt x="27" y="95"/>
                    <a:pt x="26" y="94"/>
                    <a:pt x="25" y="94"/>
                  </a:cubicBezTo>
                  <a:cubicBezTo>
                    <a:pt x="25" y="93"/>
                    <a:pt x="24" y="91"/>
                    <a:pt x="24" y="89"/>
                  </a:cubicBezTo>
                  <a:cubicBezTo>
                    <a:pt x="24" y="87"/>
                    <a:pt x="24" y="85"/>
                    <a:pt x="24" y="83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9" name="Freeform 482">
              <a:extLst>
                <a:ext uri="{FF2B5EF4-FFF2-40B4-BE49-F238E27FC236}">
                  <a16:creationId xmlns:a16="http://schemas.microsoft.com/office/drawing/2014/main" id="{1C5A043E-7C9B-4F5A-AE9C-F30C078D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" y="5350"/>
              <a:ext cx="35" cy="74"/>
            </a:xfrm>
            <a:custGeom>
              <a:avLst/>
              <a:gdLst>
                <a:gd name="T0" fmla="*/ 22 w 40"/>
                <a:gd name="T1" fmla="*/ 20 h 83"/>
                <a:gd name="T2" fmla="*/ 22 w 40"/>
                <a:gd name="T3" fmla="*/ 20 h 83"/>
                <a:gd name="T4" fmla="*/ 40 w 40"/>
                <a:gd name="T5" fmla="*/ 20 h 83"/>
                <a:gd name="T6" fmla="*/ 40 w 40"/>
                <a:gd name="T7" fmla="*/ 15 h 83"/>
                <a:gd name="T8" fmla="*/ 22 w 40"/>
                <a:gd name="T9" fmla="*/ 15 h 83"/>
                <a:gd name="T10" fmla="*/ 22 w 40"/>
                <a:gd name="T11" fmla="*/ 0 h 83"/>
                <a:gd name="T12" fmla="*/ 10 w 40"/>
                <a:gd name="T13" fmla="*/ 3 h 83"/>
                <a:gd name="T14" fmla="*/ 10 w 40"/>
                <a:gd name="T15" fmla="*/ 15 h 83"/>
                <a:gd name="T16" fmla="*/ 0 w 40"/>
                <a:gd name="T17" fmla="*/ 15 h 83"/>
                <a:gd name="T18" fmla="*/ 0 w 40"/>
                <a:gd name="T19" fmla="*/ 20 h 83"/>
                <a:gd name="T20" fmla="*/ 10 w 40"/>
                <a:gd name="T21" fmla="*/ 20 h 83"/>
                <a:gd name="T22" fmla="*/ 10 w 40"/>
                <a:gd name="T23" fmla="*/ 61 h 83"/>
                <a:gd name="T24" fmla="*/ 14 w 40"/>
                <a:gd name="T25" fmla="*/ 77 h 83"/>
                <a:gd name="T26" fmla="*/ 21 w 40"/>
                <a:gd name="T27" fmla="*/ 82 h 83"/>
                <a:gd name="T28" fmla="*/ 30 w 40"/>
                <a:gd name="T29" fmla="*/ 83 h 83"/>
                <a:gd name="T30" fmla="*/ 39 w 40"/>
                <a:gd name="T31" fmla="*/ 82 h 83"/>
                <a:gd name="T32" fmla="*/ 39 w 40"/>
                <a:gd name="T33" fmla="*/ 77 h 83"/>
                <a:gd name="T34" fmla="*/ 32 w 40"/>
                <a:gd name="T35" fmla="*/ 79 h 83"/>
                <a:gd name="T36" fmla="*/ 23 w 40"/>
                <a:gd name="T37" fmla="*/ 73 h 83"/>
                <a:gd name="T38" fmla="*/ 22 w 40"/>
                <a:gd name="T39" fmla="*/ 68 h 83"/>
                <a:gd name="T40" fmla="*/ 22 w 40"/>
                <a:gd name="T41" fmla="*/ 63 h 83"/>
                <a:gd name="T42" fmla="*/ 22 w 40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3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7"/>
                  </a:cubicBezTo>
                  <a:cubicBezTo>
                    <a:pt x="16" y="79"/>
                    <a:pt x="19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4" y="83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4" y="79"/>
                    <a:pt x="32" y="79"/>
                  </a:cubicBezTo>
                  <a:cubicBezTo>
                    <a:pt x="28" y="79"/>
                    <a:pt x="24" y="76"/>
                    <a:pt x="23" y="73"/>
                  </a:cubicBezTo>
                  <a:cubicBezTo>
                    <a:pt x="22" y="71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0" name="Freeform 483">
              <a:extLst>
                <a:ext uri="{FF2B5EF4-FFF2-40B4-BE49-F238E27FC236}">
                  <a16:creationId xmlns:a16="http://schemas.microsoft.com/office/drawing/2014/main" id="{99621D6F-3534-4C7E-9299-A766322FE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1" y="5337"/>
              <a:ext cx="68" cy="86"/>
            </a:xfrm>
            <a:custGeom>
              <a:avLst/>
              <a:gdLst>
                <a:gd name="T0" fmla="*/ 24 w 78"/>
                <a:gd name="T1" fmla="*/ 0 h 97"/>
                <a:gd name="T2" fmla="*/ 24 w 78"/>
                <a:gd name="T3" fmla="*/ 0 h 97"/>
                <a:gd name="T4" fmla="*/ 0 w 78"/>
                <a:gd name="T5" fmla="*/ 0 h 97"/>
                <a:gd name="T6" fmla="*/ 0 w 78"/>
                <a:gd name="T7" fmla="*/ 4 h 97"/>
                <a:gd name="T8" fmla="*/ 1 w 78"/>
                <a:gd name="T9" fmla="*/ 4 h 97"/>
                <a:gd name="T10" fmla="*/ 6 w 78"/>
                <a:gd name="T11" fmla="*/ 4 h 97"/>
                <a:gd name="T12" fmla="*/ 11 w 78"/>
                <a:gd name="T13" fmla="*/ 10 h 97"/>
                <a:gd name="T14" fmla="*/ 12 w 78"/>
                <a:gd name="T15" fmla="*/ 16 h 97"/>
                <a:gd name="T16" fmla="*/ 12 w 78"/>
                <a:gd name="T17" fmla="*/ 81 h 97"/>
                <a:gd name="T18" fmla="*/ 11 w 78"/>
                <a:gd name="T19" fmla="*/ 87 h 97"/>
                <a:gd name="T20" fmla="*/ 6 w 78"/>
                <a:gd name="T21" fmla="*/ 93 h 97"/>
                <a:gd name="T22" fmla="*/ 1 w 78"/>
                <a:gd name="T23" fmla="*/ 93 h 97"/>
                <a:gd name="T24" fmla="*/ 0 w 78"/>
                <a:gd name="T25" fmla="*/ 93 h 97"/>
                <a:gd name="T26" fmla="*/ 0 w 78"/>
                <a:gd name="T27" fmla="*/ 97 h 97"/>
                <a:gd name="T28" fmla="*/ 35 w 78"/>
                <a:gd name="T29" fmla="*/ 97 h 97"/>
                <a:gd name="T30" fmla="*/ 35 w 78"/>
                <a:gd name="T31" fmla="*/ 93 h 97"/>
                <a:gd name="T32" fmla="*/ 34 w 78"/>
                <a:gd name="T33" fmla="*/ 93 h 97"/>
                <a:gd name="T34" fmla="*/ 30 w 78"/>
                <a:gd name="T35" fmla="*/ 93 h 97"/>
                <a:gd name="T36" fmla="*/ 24 w 78"/>
                <a:gd name="T37" fmla="*/ 87 h 97"/>
                <a:gd name="T38" fmla="*/ 24 w 78"/>
                <a:gd name="T39" fmla="*/ 81 h 97"/>
                <a:gd name="T40" fmla="*/ 24 w 78"/>
                <a:gd name="T41" fmla="*/ 47 h 97"/>
                <a:gd name="T42" fmla="*/ 32 w 78"/>
                <a:gd name="T43" fmla="*/ 40 h 97"/>
                <a:gd name="T44" fmla="*/ 44 w 78"/>
                <a:gd name="T45" fmla="*/ 36 h 97"/>
                <a:gd name="T46" fmla="*/ 53 w 78"/>
                <a:gd name="T47" fmla="*/ 40 h 97"/>
                <a:gd name="T48" fmla="*/ 54 w 78"/>
                <a:gd name="T49" fmla="*/ 52 h 97"/>
                <a:gd name="T50" fmla="*/ 54 w 78"/>
                <a:gd name="T51" fmla="*/ 81 h 97"/>
                <a:gd name="T52" fmla="*/ 54 w 78"/>
                <a:gd name="T53" fmla="*/ 87 h 97"/>
                <a:gd name="T54" fmla="*/ 48 w 78"/>
                <a:gd name="T55" fmla="*/ 93 h 97"/>
                <a:gd name="T56" fmla="*/ 44 w 78"/>
                <a:gd name="T57" fmla="*/ 93 h 97"/>
                <a:gd name="T58" fmla="*/ 43 w 78"/>
                <a:gd name="T59" fmla="*/ 93 h 97"/>
                <a:gd name="T60" fmla="*/ 43 w 78"/>
                <a:gd name="T61" fmla="*/ 97 h 97"/>
                <a:gd name="T62" fmla="*/ 78 w 78"/>
                <a:gd name="T63" fmla="*/ 97 h 97"/>
                <a:gd name="T64" fmla="*/ 78 w 78"/>
                <a:gd name="T65" fmla="*/ 93 h 97"/>
                <a:gd name="T66" fmla="*/ 77 w 78"/>
                <a:gd name="T67" fmla="*/ 93 h 97"/>
                <a:gd name="T68" fmla="*/ 72 w 78"/>
                <a:gd name="T69" fmla="*/ 93 h 97"/>
                <a:gd name="T70" fmla="*/ 67 w 78"/>
                <a:gd name="T71" fmla="*/ 87 h 97"/>
                <a:gd name="T72" fmla="*/ 66 w 78"/>
                <a:gd name="T73" fmla="*/ 81 h 97"/>
                <a:gd name="T74" fmla="*/ 66 w 78"/>
                <a:gd name="T75" fmla="*/ 50 h 97"/>
                <a:gd name="T76" fmla="*/ 48 w 78"/>
                <a:gd name="T77" fmla="*/ 29 h 97"/>
                <a:gd name="T78" fmla="*/ 24 w 78"/>
                <a:gd name="T79" fmla="*/ 43 h 97"/>
                <a:gd name="T80" fmla="*/ 24 w 78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97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4"/>
                  </a:lnTo>
                  <a:cubicBezTo>
                    <a:pt x="11" y="4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1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5" y="92"/>
                    <a:pt x="24" y="87"/>
                  </a:cubicBezTo>
                  <a:lnTo>
                    <a:pt x="24" y="81"/>
                  </a:lnTo>
                  <a:lnTo>
                    <a:pt x="24" y="47"/>
                  </a:lnTo>
                  <a:cubicBezTo>
                    <a:pt x="28" y="43"/>
                    <a:pt x="29" y="42"/>
                    <a:pt x="32" y="40"/>
                  </a:cubicBezTo>
                  <a:cubicBezTo>
                    <a:pt x="36" y="38"/>
                    <a:pt x="40" y="36"/>
                    <a:pt x="44" y="36"/>
                  </a:cubicBezTo>
                  <a:cubicBezTo>
                    <a:pt x="48" y="36"/>
                    <a:pt x="51" y="38"/>
                    <a:pt x="53" y="40"/>
                  </a:cubicBezTo>
                  <a:cubicBezTo>
                    <a:pt x="54" y="43"/>
                    <a:pt x="54" y="45"/>
                    <a:pt x="54" y="52"/>
                  </a:cubicBezTo>
                  <a:lnTo>
                    <a:pt x="54" y="81"/>
                  </a:lnTo>
                  <a:lnTo>
                    <a:pt x="54" y="87"/>
                  </a:lnTo>
                  <a:cubicBezTo>
                    <a:pt x="54" y="92"/>
                    <a:pt x="53" y="92"/>
                    <a:pt x="48" y="93"/>
                  </a:cubicBezTo>
                  <a:lnTo>
                    <a:pt x="44" y="93"/>
                  </a:lnTo>
                  <a:lnTo>
                    <a:pt x="43" y="93"/>
                  </a:lnTo>
                  <a:lnTo>
                    <a:pt x="43" y="97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7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7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8" y="29"/>
                  </a:cubicBezTo>
                  <a:cubicBezTo>
                    <a:pt x="39" y="29"/>
                    <a:pt x="30" y="34"/>
                    <a:pt x="24" y="4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1" name="Freeform 484">
              <a:extLst>
                <a:ext uri="{FF2B5EF4-FFF2-40B4-BE49-F238E27FC236}">
                  <a16:creationId xmlns:a16="http://schemas.microsoft.com/office/drawing/2014/main" id="{B61F4A41-45A4-4D47-A0BC-D3C4A7AEC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5363"/>
              <a:ext cx="47" cy="61"/>
            </a:xfrm>
            <a:custGeom>
              <a:avLst/>
              <a:gdLst>
                <a:gd name="T0" fmla="*/ 54 w 54"/>
                <a:gd name="T1" fmla="*/ 32 h 69"/>
                <a:gd name="T2" fmla="*/ 54 w 54"/>
                <a:gd name="T3" fmla="*/ 32 h 69"/>
                <a:gd name="T4" fmla="*/ 54 w 54"/>
                <a:gd name="T5" fmla="*/ 31 h 69"/>
                <a:gd name="T6" fmla="*/ 48 w 54"/>
                <a:gd name="T7" fmla="*/ 8 h 69"/>
                <a:gd name="T8" fmla="*/ 30 w 54"/>
                <a:gd name="T9" fmla="*/ 0 h 69"/>
                <a:gd name="T10" fmla="*/ 0 w 54"/>
                <a:gd name="T11" fmla="*/ 34 h 69"/>
                <a:gd name="T12" fmla="*/ 33 w 54"/>
                <a:gd name="T13" fmla="*/ 69 h 69"/>
                <a:gd name="T14" fmla="*/ 49 w 54"/>
                <a:gd name="T15" fmla="*/ 67 h 69"/>
                <a:gd name="T16" fmla="*/ 54 w 54"/>
                <a:gd name="T17" fmla="*/ 65 h 69"/>
                <a:gd name="T18" fmla="*/ 54 w 54"/>
                <a:gd name="T19" fmla="*/ 59 h 69"/>
                <a:gd name="T20" fmla="*/ 35 w 54"/>
                <a:gd name="T21" fmla="*/ 63 h 69"/>
                <a:gd name="T22" fmla="*/ 15 w 54"/>
                <a:gd name="T23" fmla="*/ 47 h 69"/>
                <a:gd name="T24" fmla="*/ 14 w 54"/>
                <a:gd name="T25" fmla="*/ 33 h 69"/>
                <a:gd name="T26" fmla="*/ 14 w 54"/>
                <a:gd name="T27" fmla="*/ 32 h 69"/>
                <a:gd name="T28" fmla="*/ 54 w 54"/>
                <a:gd name="T29" fmla="*/ 32 h 69"/>
                <a:gd name="T30" fmla="*/ 41 w 54"/>
                <a:gd name="T31" fmla="*/ 25 h 69"/>
                <a:gd name="T32" fmla="*/ 41 w 54"/>
                <a:gd name="T33" fmla="*/ 25 h 69"/>
                <a:gd name="T34" fmla="*/ 41 w 54"/>
                <a:gd name="T35" fmla="*/ 28 h 69"/>
                <a:gd name="T36" fmla="*/ 14 w 54"/>
                <a:gd name="T37" fmla="*/ 28 h 69"/>
                <a:gd name="T38" fmla="*/ 29 w 54"/>
                <a:gd name="T39" fmla="*/ 3 h 69"/>
                <a:gd name="T40" fmla="*/ 39 w 54"/>
                <a:gd name="T41" fmla="*/ 10 h 69"/>
                <a:gd name="T42" fmla="*/ 41 w 54"/>
                <a:gd name="T43" fmla="*/ 24 h 69"/>
                <a:gd name="T44" fmla="*/ 41 w 54"/>
                <a:gd name="T4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9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3" y="14"/>
                    <a:pt x="48" y="8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4" y="69"/>
                    <a:pt x="33" y="69"/>
                  </a:cubicBezTo>
                  <a:cubicBezTo>
                    <a:pt x="39" y="69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1"/>
                    <a:pt x="42" y="63"/>
                    <a:pt x="35" y="63"/>
                  </a:cubicBezTo>
                  <a:cubicBezTo>
                    <a:pt x="26" y="63"/>
                    <a:pt x="18" y="57"/>
                    <a:pt x="15" y="47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4" y="28"/>
                  </a:lnTo>
                  <a:cubicBezTo>
                    <a:pt x="14" y="13"/>
                    <a:pt x="19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2" name="Freeform 485">
              <a:extLst>
                <a:ext uri="{FF2B5EF4-FFF2-40B4-BE49-F238E27FC236}">
                  <a16:creationId xmlns:a16="http://schemas.microsoft.com/office/drawing/2014/main" id="{973F1E3C-2BBA-4D7F-85B6-CC5A5DC4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" y="5335"/>
              <a:ext cx="43" cy="88"/>
            </a:xfrm>
            <a:custGeom>
              <a:avLst/>
              <a:gdLst>
                <a:gd name="T0" fmla="*/ 24 w 49"/>
                <a:gd name="T1" fmla="*/ 37 h 99"/>
                <a:gd name="T2" fmla="*/ 24 w 49"/>
                <a:gd name="T3" fmla="*/ 37 h 99"/>
                <a:gd name="T4" fmla="*/ 40 w 49"/>
                <a:gd name="T5" fmla="*/ 37 h 99"/>
                <a:gd name="T6" fmla="*/ 40 w 49"/>
                <a:gd name="T7" fmla="*/ 32 h 99"/>
                <a:gd name="T8" fmla="*/ 24 w 49"/>
                <a:gd name="T9" fmla="*/ 32 h 99"/>
                <a:gd name="T10" fmla="*/ 24 w 49"/>
                <a:gd name="T11" fmla="*/ 22 h 99"/>
                <a:gd name="T12" fmla="*/ 24 w 49"/>
                <a:gd name="T13" fmla="*/ 15 h 99"/>
                <a:gd name="T14" fmla="*/ 24 w 49"/>
                <a:gd name="T15" fmla="*/ 10 h 99"/>
                <a:gd name="T16" fmla="*/ 32 w 49"/>
                <a:gd name="T17" fmla="*/ 4 h 99"/>
                <a:gd name="T18" fmla="*/ 38 w 49"/>
                <a:gd name="T19" fmla="*/ 6 h 99"/>
                <a:gd name="T20" fmla="*/ 41 w 49"/>
                <a:gd name="T21" fmla="*/ 12 h 99"/>
                <a:gd name="T22" fmla="*/ 41 w 49"/>
                <a:gd name="T23" fmla="*/ 18 h 99"/>
                <a:gd name="T24" fmla="*/ 41 w 49"/>
                <a:gd name="T25" fmla="*/ 19 h 99"/>
                <a:gd name="T26" fmla="*/ 49 w 49"/>
                <a:gd name="T27" fmla="*/ 19 h 99"/>
                <a:gd name="T28" fmla="*/ 49 w 49"/>
                <a:gd name="T29" fmla="*/ 5 h 99"/>
                <a:gd name="T30" fmla="*/ 39 w 49"/>
                <a:gd name="T31" fmla="*/ 1 h 99"/>
                <a:gd name="T32" fmla="*/ 32 w 49"/>
                <a:gd name="T33" fmla="*/ 0 h 99"/>
                <a:gd name="T34" fmla="*/ 16 w 49"/>
                <a:gd name="T35" fmla="*/ 8 h 99"/>
                <a:gd name="T36" fmla="*/ 11 w 49"/>
                <a:gd name="T37" fmla="*/ 29 h 99"/>
                <a:gd name="T38" fmla="*/ 11 w 49"/>
                <a:gd name="T39" fmla="*/ 32 h 99"/>
                <a:gd name="T40" fmla="*/ 2 w 49"/>
                <a:gd name="T41" fmla="*/ 32 h 99"/>
                <a:gd name="T42" fmla="*/ 2 w 49"/>
                <a:gd name="T43" fmla="*/ 37 h 99"/>
                <a:gd name="T44" fmla="*/ 11 w 49"/>
                <a:gd name="T45" fmla="*/ 37 h 99"/>
                <a:gd name="T46" fmla="*/ 11 w 49"/>
                <a:gd name="T47" fmla="*/ 83 h 99"/>
                <a:gd name="T48" fmla="*/ 11 w 49"/>
                <a:gd name="T49" fmla="*/ 89 h 99"/>
                <a:gd name="T50" fmla="*/ 5 w 49"/>
                <a:gd name="T51" fmla="*/ 95 h 99"/>
                <a:gd name="T52" fmla="*/ 1 w 49"/>
                <a:gd name="T53" fmla="*/ 95 h 99"/>
                <a:gd name="T54" fmla="*/ 0 w 49"/>
                <a:gd name="T55" fmla="*/ 95 h 99"/>
                <a:gd name="T56" fmla="*/ 0 w 49"/>
                <a:gd name="T57" fmla="*/ 99 h 99"/>
                <a:gd name="T58" fmla="*/ 36 w 49"/>
                <a:gd name="T59" fmla="*/ 99 h 99"/>
                <a:gd name="T60" fmla="*/ 36 w 49"/>
                <a:gd name="T61" fmla="*/ 95 h 99"/>
                <a:gd name="T62" fmla="*/ 35 w 49"/>
                <a:gd name="T63" fmla="*/ 95 h 99"/>
                <a:gd name="T64" fmla="*/ 30 w 49"/>
                <a:gd name="T65" fmla="*/ 95 h 99"/>
                <a:gd name="T66" fmla="*/ 25 w 49"/>
                <a:gd name="T67" fmla="*/ 94 h 99"/>
                <a:gd name="T68" fmla="*/ 24 w 49"/>
                <a:gd name="T69" fmla="*/ 89 h 99"/>
                <a:gd name="T70" fmla="*/ 24 w 49"/>
                <a:gd name="T71" fmla="*/ 83 h 99"/>
                <a:gd name="T72" fmla="*/ 24 w 49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9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4" y="15"/>
                  </a:lnTo>
                  <a:cubicBezTo>
                    <a:pt x="24" y="13"/>
                    <a:pt x="24" y="12"/>
                    <a:pt x="24" y="10"/>
                  </a:cubicBezTo>
                  <a:cubicBezTo>
                    <a:pt x="25" y="7"/>
                    <a:pt x="28" y="4"/>
                    <a:pt x="32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1" y="9"/>
                    <a:pt x="41" y="12"/>
                  </a:cubicBezTo>
                  <a:cubicBezTo>
                    <a:pt x="41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5"/>
                  </a:lnTo>
                  <a:cubicBezTo>
                    <a:pt x="45" y="2"/>
                    <a:pt x="43" y="2"/>
                    <a:pt x="39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25" y="0"/>
                    <a:pt x="19" y="3"/>
                    <a:pt x="16" y="8"/>
                  </a:cubicBezTo>
                  <a:cubicBezTo>
                    <a:pt x="12" y="12"/>
                    <a:pt x="11" y="17"/>
                    <a:pt x="11" y="29"/>
                  </a:cubicBezTo>
                  <a:lnTo>
                    <a:pt x="11" y="32"/>
                  </a:lnTo>
                  <a:lnTo>
                    <a:pt x="2" y="32"/>
                  </a:lnTo>
                  <a:lnTo>
                    <a:pt x="2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1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5" y="95"/>
                  </a:lnTo>
                  <a:lnTo>
                    <a:pt x="30" y="95"/>
                  </a:lnTo>
                  <a:cubicBezTo>
                    <a:pt x="27" y="95"/>
                    <a:pt x="26" y="94"/>
                    <a:pt x="25" y="94"/>
                  </a:cubicBezTo>
                  <a:cubicBezTo>
                    <a:pt x="25" y="93"/>
                    <a:pt x="24" y="91"/>
                    <a:pt x="24" y="89"/>
                  </a:cubicBezTo>
                  <a:cubicBezTo>
                    <a:pt x="24" y="87"/>
                    <a:pt x="24" y="85"/>
                    <a:pt x="24" y="83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3" name="Freeform 486">
              <a:extLst>
                <a:ext uri="{FF2B5EF4-FFF2-40B4-BE49-F238E27FC236}">
                  <a16:creationId xmlns:a16="http://schemas.microsoft.com/office/drawing/2014/main" id="{B39A8D43-A86F-4FA7-9D50-F62E9E3B7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2" y="5363"/>
              <a:ext cx="56" cy="61"/>
            </a:xfrm>
            <a:custGeom>
              <a:avLst/>
              <a:gdLst>
                <a:gd name="T0" fmla="*/ 32 w 64"/>
                <a:gd name="T1" fmla="*/ 69 h 69"/>
                <a:gd name="T2" fmla="*/ 32 w 64"/>
                <a:gd name="T3" fmla="*/ 69 h 69"/>
                <a:gd name="T4" fmla="*/ 64 w 64"/>
                <a:gd name="T5" fmla="*/ 35 h 69"/>
                <a:gd name="T6" fmla="*/ 32 w 64"/>
                <a:gd name="T7" fmla="*/ 0 h 69"/>
                <a:gd name="T8" fmla="*/ 0 w 64"/>
                <a:gd name="T9" fmla="*/ 35 h 69"/>
                <a:gd name="T10" fmla="*/ 32 w 64"/>
                <a:gd name="T11" fmla="*/ 69 h 69"/>
                <a:gd name="T12" fmla="*/ 32 w 64"/>
                <a:gd name="T13" fmla="*/ 66 h 69"/>
                <a:gd name="T14" fmla="*/ 32 w 64"/>
                <a:gd name="T15" fmla="*/ 66 h 69"/>
                <a:gd name="T16" fmla="*/ 13 w 64"/>
                <a:gd name="T17" fmla="*/ 35 h 69"/>
                <a:gd name="T18" fmla="*/ 32 w 64"/>
                <a:gd name="T19" fmla="*/ 3 h 69"/>
                <a:gd name="T20" fmla="*/ 51 w 64"/>
                <a:gd name="T21" fmla="*/ 35 h 69"/>
                <a:gd name="T22" fmla="*/ 32 w 64"/>
                <a:gd name="T2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9">
                  <a:moveTo>
                    <a:pt x="32" y="69"/>
                  </a:moveTo>
                  <a:lnTo>
                    <a:pt x="32" y="69"/>
                  </a:lnTo>
                  <a:cubicBezTo>
                    <a:pt x="52" y="69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69"/>
                    <a:pt x="32" y="69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4" name="Freeform 487">
              <a:extLst>
                <a:ext uri="{FF2B5EF4-FFF2-40B4-BE49-F238E27FC236}">
                  <a16:creationId xmlns:a16="http://schemas.microsoft.com/office/drawing/2014/main" id="{FD1B941F-57BE-4D55-B267-D49A8F34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5363"/>
              <a:ext cx="44" cy="60"/>
            </a:xfrm>
            <a:custGeom>
              <a:avLst/>
              <a:gdLst>
                <a:gd name="T0" fmla="*/ 24 w 50"/>
                <a:gd name="T1" fmla="*/ 14 h 68"/>
                <a:gd name="T2" fmla="*/ 24 w 50"/>
                <a:gd name="T3" fmla="*/ 14 h 68"/>
                <a:gd name="T4" fmla="*/ 24 w 50"/>
                <a:gd name="T5" fmla="*/ 1 h 68"/>
                <a:gd name="T6" fmla="*/ 0 w 50"/>
                <a:gd name="T7" fmla="*/ 1 h 68"/>
                <a:gd name="T8" fmla="*/ 0 w 50"/>
                <a:gd name="T9" fmla="*/ 5 h 68"/>
                <a:gd name="T10" fmla="*/ 2 w 50"/>
                <a:gd name="T11" fmla="*/ 5 h 68"/>
                <a:gd name="T12" fmla="*/ 6 w 50"/>
                <a:gd name="T13" fmla="*/ 5 h 68"/>
                <a:gd name="T14" fmla="*/ 11 w 50"/>
                <a:gd name="T15" fmla="*/ 11 h 68"/>
                <a:gd name="T16" fmla="*/ 12 w 50"/>
                <a:gd name="T17" fmla="*/ 17 h 68"/>
                <a:gd name="T18" fmla="*/ 12 w 50"/>
                <a:gd name="T19" fmla="*/ 52 h 68"/>
                <a:gd name="T20" fmla="*/ 11 w 50"/>
                <a:gd name="T21" fmla="*/ 58 h 68"/>
                <a:gd name="T22" fmla="*/ 6 w 50"/>
                <a:gd name="T23" fmla="*/ 64 h 68"/>
                <a:gd name="T24" fmla="*/ 2 w 50"/>
                <a:gd name="T25" fmla="*/ 64 h 68"/>
                <a:gd name="T26" fmla="*/ 0 w 50"/>
                <a:gd name="T27" fmla="*/ 64 h 68"/>
                <a:gd name="T28" fmla="*/ 0 w 50"/>
                <a:gd name="T29" fmla="*/ 68 h 68"/>
                <a:gd name="T30" fmla="*/ 37 w 50"/>
                <a:gd name="T31" fmla="*/ 68 h 68"/>
                <a:gd name="T32" fmla="*/ 37 w 50"/>
                <a:gd name="T33" fmla="*/ 64 h 68"/>
                <a:gd name="T34" fmla="*/ 34 w 50"/>
                <a:gd name="T35" fmla="*/ 64 h 68"/>
                <a:gd name="T36" fmla="*/ 30 w 50"/>
                <a:gd name="T37" fmla="*/ 64 h 68"/>
                <a:gd name="T38" fmla="*/ 24 w 50"/>
                <a:gd name="T39" fmla="*/ 58 h 68"/>
                <a:gd name="T40" fmla="*/ 24 w 50"/>
                <a:gd name="T41" fmla="*/ 52 h 68"/>
                <a:gd name="T42" fmla="*/ 24 w 50"/>
                <a:gd name="T43" fmla="*/ 19 h 68"/>
                <a:gd name="T44" fmla="*/ 34 w 50"/>
                <a:gd name="T45" fmla="*/ 10 h 68"/>
                <a:gd name="T46" fmla="*/ 39 w 50"/>
                <a:gd name="T47" fmla="*/ 10 h 68"/>
                <a:gd name="T48" fmla="*/ 42 w 50"/>
                <a:gd name="T49" fmla="*/ 13 h 68"/>
                <a:gd name="T50" fmla="*/ 43 w 50"/>
                <a:gd name="T51" fmla="*/ 17 h 68"/>
                <a:gd name="T52" fmla="*/ 43 w 50"/>
                <a:gd name="T53" fmla="*/ 19 h 68"/>
                <a:gd name="T54" fmla="*/ 50 w 50"/>
                <a:gd name="T55" fmla="*/ 19 h 68"/>
                <a:gd name="T56" fmla="*/ 50 w 50"/>
                <a:gd name="T57" fmla="*/ 0 h 68"/>
                <a:gd name="T58" fmla="*/ 46 w 50"/>
                <a:gd name="T59" fmla="*/ 0 h 68"/>
                <a:gd name="T60" fmla="*/ 24 w 50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2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2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9"/>
                  </a:lnTo>
                  <a:cubicBezTo>
                    <a:pt x="27" y="14"/>
                    <a:pt x="29" y="12"/>
                    <a:pt x="34" y="10"/>
                  </a:cubicBezTo>
                  <a:cubicBezTo>
                    <a:pt x="36" y="10"/>
                    <a:pt x="38" y="10"/>
                    <a:pt x="39" y="10"/>
                  </a:cubicBezTo>
                  <a:cubicBezTo>
                    <a:pt x="41" y="10"/>
                    <a:pt x="42" y="10"/>
                    <a:pt x="42" y="13"/>
                  </a:cubicBezTo>
                  <a:lnTo>
                    <a:pt x="43" y="17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0"/>
                  </a:lnTo>
                  <a:cubicBezTo>
                    <a:pt x="48" y="0"/>
                    <a:pt x="47" y="0"/>
                    <a:pt x="46" y="0"/>
                  </a:cubicBezTo>
                  <a:cubicBezTo>
                    <a:pt x="37" y="0"/>
                    <a:pt x="29" y="4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5" name="Freeform 488">
              <a:extLst>
                <a:ext uri="{FF2B5EF4-FFF2-40B4-BE49-F238E27FC236}">
                  <a16:creationId xmlns:a16="http://schemas.microsoft.com/office/drawing/2014/main" id="{647081D1-5D99-4E62-901D-EE9EF7EE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5363"/>
              <a:ext cx="103" cy="60"/>
            </a:xfrm>
            <a:custGeom>
              <a:avLst/>
              <a:gdLst>
                <a:gd name="T0" fmla="*/ 24 w 117"/>
                <a:gd name="T1" fmla="*/ 14 h 68"/>
                <a:gd name="T2" fmla="*/ 24 w 117"/>
                <a:gd name="T3" fmla="*/ 14 h 68"/>
                <a:gd name="T4" fmla="*/ 24 w 117"/>
                <a:gd name="T5" fmla="*/ 1 h 68"/>
                <a:gd name="T6" fmla="*/ 0 w 117"/>
                <a:gd name="T7" fmla="*/ 1 h 68"/>
                <a:gd name="T8" fmla="*/ 0 w 117"/>
                <a:gd name="T9" fmla="*/ 5 h 68"/>
                <a:gd name="T10" fmla="*/ 1 w 117"/>
                <a:gd name="T11" fmla="*/ 5 h 68"/>
                <a:gd name="T12" fmla="*/ 5 w 117"/>
                <a:gd name="T13" fmla="*/ 5 h 68"/>
                <a:gd name="T14" fmla="*/ 11 w 117"/>
                <a:gd name="T15" fmla="*/ 11 h 68"/>
                <a:gd name="T16" fmla="*/ 11 w 117"/>
                <a:gd name="T17" fmla="*/ 17 h 68"/>
                <a:gd name="T18" fmla="*/ 11 w 117"/>
                <a:gd name="T19" fmla="*/ 52 h 68"/>
                <a:gd name="T20" fmla="*/ 11 w 117"/>
                <a:gd name="T21" fmla="*/ 58 h 68"/>
                <a:gd name="T22" fmla="*/ 5 w 117"/>
                <a:gd name="T23" fmla="*/ 64 h 68"/>
                <a:gd name="T24" fmla="*/ 1 w 117"/>
                <a:gd name="T25" fmla="*/ 64 h 68"/>
                <a:gd name="T26" fmla="*/ 0 w 117"/>
                <a:gd name="T27" fmla="*/ 64 h 68"/>
                <a:gd name="T28" fmla="*/ 0 w 117"/>
                <a:gd name="T29" fmla="*/ 68 h 68"/>
                <a:gd name="T30" fmla="*/ 35 w 117"/>
                <a:gd name="T31" fmla="*/ 68 h 68"/>
                <a:gd name="T32" fmla="*/ 35 w 117"/>
                <a:gd name="T33" fmla="*/ 64 h 68"/>
                <a:gd name="T34" fmla="*/ 34 w 117"/>
                <a:gd name="T35" fmla="*/ 64 h 68"/>
                <a:gd name="T36" fmla="*/ 30 w 117"/>
                <a:gd name="T37" fmla="*/ 64 h 68"/>
                <a:gd name="T38" fmla="*/ 24 w 117"/>
                <a:gd name="T39" fmla="*/ 58 h 68"/>
                <a:gd name="T40" fmla="*/ 24 w 117"/>
                <a:gd name="T41" fmla="*/ 52 h 68"/>
                <a:gd name="T42" fmla="*/ 24 w 117"/>
                <a:gd name="T43" fmla="*/ 18 h 68"/>
                <a:gd name="T44" fmla="*/ 43 w 117"/>
                <a:gd name="T45" fmla="*/ 8 h 68"/>
                <a:gd name="T46" fmla="*/ 50 w 117"/>
                <a:gd name="T47" fmla="*/ 11 h 68"/>
                <a:gd name="T48" fmla="*/ 52 w 117"/>
                <a:gd name="T49" fmla="*/ 22 h 68"/>
                <a:gd name="T50" fmla="*/ 52 w 117"/>
                <a:gd name="T51" fmla="*/ 52 h 68"/>
                <a:gd name="T52" fmla="*/ 52 w 117"/>
                <a:gd name="T53" fmla="*/ 58 h 68"/>
                <a:gd name="T54" fmla="*/ 46 w 117"/>
                <a:gd name="T55" fmla="*/ 64 h 68"/>
                <a:gd name="T56" fmla="*/ 42 w 117"/>
                <a:gd name="T57" fmla="*/ 64 h 68"/>
                <a:gd name="T58" fmla="*/ 41 w 117"/>
                <a:gd name="T59" fmla="*/ 64 h 68"/>
                <a:gd name="T60" fmla="*/ 41 w 117"/>
                <a:gd name="T61" fmla="*/ 68 h 68"/>
                <a:gd name="T62" fmla="*/ 76 w 117"/>
                <a:gd name="T63" fmla="*/ 68 h 68"/>
                <a:gd name="T64" fmla="*/ 76 w 117"/>
                <a:gd name="T65" fmla="*/ 64 h 68"/>
                <a:gd name="T66" fmla="*/ 75 w 117"/>
                <a:gd name="T67" fmla="*/ 64 h 68"/>
                <a:gd name="T68" fmla="*/ 71 w 117"/>
                <a:gd name="T69" fmla="*/ 64 h 68"/>
                <a:gd name="T70" fmla="*/ 65 w 117"/>
                <a:gd name="T71" fmla="*/ 58 h 68"/>
                <a:gd name="T72" fmla="*/ 65 w 117"/>
                <a:gd name="T73" fmla="*/ 52 h 68"/>
                <a:gd name="T74" fmla="*/ 65 w 117"/>
                <a:gd name="T75" fmla="*/ 18 h 68"/>
                <a:gd name="T76" fmla="*/ 84 w 117"/>
                <a:gd name="T77" fmla="*/ 8 h 68"/>
                <a:gd name="T78" fmla="*/ 91 w 117"/>
                <a:gd name="T79" fmla="*/ 11 h 68"/>
                <a:gd name="T80" fmla="*/ 93 w 117"/>
                <a:gd name="T81" fmla="*/ 22 h 68"/>
                <a:gd name="T82" fmla="*/ 93 w 117"/>
                <a:gd name="T83" fmla="*/ 52 h 68"/>
                <a:gd name="T84" fmla="*/ 93 w 117"/>
                <a:gd name="T85" fmla="*/ 58 h 68"/>
                <a:gd name="T86" fmla="*/ 87 w 117"/>
                <a:gd name="T87" fmla="*/ 64 h 68"/>
                <a:gd name="T88" fmla="*/ 83 w 117"/>
                <a:gd name="T89" fmla="*/ 64 h 68"/>
                <a:gd name="T90" fmla="*/ 82 w 117"/>
                <a:gd name="T91" fmla="*/ 64 h 68"/>
                <a:gd name="T92" fmla="*/ 82 w 117"/>
                <a:gd name="T93" fmla="*/ 68 h 68"/>
                <a:gd name="T94" fmla="*/ 117 w 117"/>
                <a:gd name="T95" fmla="*/ 68 h 68"/>
                <a:gd name="T96" fmla="*/ 117 w 117"/>
                <a:gd name="T97" fmla="*/ 64 h 68"/>
                <a:gd name="T98" fmla="*/ 116 w 117"/>
                <a:gd name="T99" fmla="*/ 64 h 68"/>
                <a:gd name="T100" fmla="*/ 112 w 117"/>
                <a:gd name="T101" fmla="*/ 64 h 68"/>
                <a:gd name="T102" fmla="*/ 106 w 117"/>
                <a:gd name="T103" fmla="*/ 58 h 68"/>
                <a:gd name="T104" fmla="*/ 105 w 117"/>
                <a:gd name="T105" fmla="*/ 52 h 68"/>
                <a:gd name="T106" fmla="*/ 105 w 117"/>
                <a:gd name="T107" fmla="*/ 19 h 68"/>
                <a:gd name="T108" fmla="*/ 88 w 117"/>
                <a:gd name="T109" fmla="*/ 0 h 68"/>
                <a:gd name="T110" fmla="*/ 73 w 117"/>
                <a:gd name="T111" fmla="*/ 5 h 68"/>
                <a:gd name="T112" fmla="*/ 64 w 117"/>
                <a:gd name="T113" fmla="*/ 14 h 68"/>
                <a:gd name="T114" fmla="*/ 58 w 117"/>
                <a:gd name="T115" fmla="*/ 3 h 68"/>
                <a:gd name="T116" fmla="*/ 47 w 117"/>
                <a:gd name="T117" fmla="*/ 0 h 68"/>
                <a:gd name="T118" fmla="*/ 32 w 117"/>
                <a:gd name="T119" fmla="*/ 5 h 68"/>
                <a:gd name="T120" fmla="*/ 24 w 117"/>
                <a:gd name="T12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30" y="11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3"/>
                    <a:pt x="52" y="15"/>
                    <a:pt x="52" y="22"/>
                  </a:cubicBezTo>
                  <a:lnTo>
                    <a:pt x="52" y="52"/>
                  </a:lnTo>
                  <a:lnTo>
                    <a:pt x="52" y="58"/>
                  </a:lnTo>
                  <a:cubicBezTo>
                    <a:pt x="52" y="63"/>
                    <a:pt x="51" y="63"/>
                    <a:pt x="46" y="64"/>
                  </a:cubicBezTo>
                  <a:lnTo>
                    <a:pt x="42" y="64"/>
                  </a:lnTo>
                  <a:lnTo>
                    <a:pt x="41" y="64"/>
                  </a:lnTo>
                  <a:lnTo>
                    <a:pt x="41" y="68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5" y="64"/>
                  </a:lnTo>
                  <a:lnTo>
                    <a:pt x="71" y="64"/>
                  </a:lnTo>
                  <a:cubicBezTo>
                    <a:pt x="66" y="63"/>
                    <a:pt x="65" y="63"/>
                    <a:pt x="65" y="58"/>
                  </a:cubicBezTo>
                  <a:lnTo>
                    <a:pt x="65" y="52"/>
                  </a:lnTo>
                  <a:lnTo>
                    <a:pt x="65" y="18"/>
                  </a:lnTo>
                  <a:cubicBezTo>
                    <a:pt x="72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3" y="13"/>
                    <a:pt x="93" y="15"/>
                    <a:pt x="93" y="22"/>
                  </a:cubicBezTo>
                  <a:lnTo>
                    <a:pt x="93" y="52"/>
                  </a:lnTo>
                  <a:lnTo>
                    <a:pt x="93" y="58"/>
                  </a:lnTo>
                  <a:cubicBezTo>
                    <a:pt x="93" y="63"/>
                    <a:pt x="92" y="63"/>
                    <a:pt x="87" y="64"/>
                  </a:cubicBezTo>
                  <a:lnTo>
                    <a:pt x="83" y="64"/>
                  </a:lnTo>
                  <a:lnTo>
                    <a:pt x="82" y="64"/>
                  </a:lnTo>
                  <a:lnTo>
                    <a:pt x="82" y="68"/>
                  </a:lnTo>
                  <a:lnTo>
                    <a:pt x="117" y="68"/>
                  </a:lnTo>
                  <a:lnTo>
                    <a:pt x="117" y="64"/>
                  </a:lnTo>
                  <a:lnTo>
                    <a:pt x="116" y="64"/>
                  </a:lnTo>
                  <a:lnTo>
                    <a:pt x="112" y="64"/>
                  </a:lnTo>
                  <a:cubicBezTo>
                    <a:pt x="107" y="63"/>
                    <a:pt x="106" y="63"/>
                    <a:pt x="106" y="58"/>
                  </a:cubicBezTo>
                  <a:lnTo>
                    <a:pt x="105" y="52"/>
                  </a:lnTo>
                  <a:lnTo>
                    <a:pt x="105" y="19"/>
                  </a:lnTo>
                  <a:cubicBezTo>
                    <a:pt x="105" y="7"/>
                    <a:pt x="99" y="0"/>
                    <a:pt x="88" y="0"/>
                  </a:cubicBezTo>
                  <a:cubicBezTo>
                    <a:pt x="82" y="0"/>
                    <a:pt x="77" y="2"/>
                    <a:pt x="73" y="5"/>
                  </a:cubicBezTo>
                  <a:cubicBezTo>
                    <a:pt x="70" y="7"/>
                    <a:pt x="68" y="8"/>
                    <a:pt x="64" y="14"/>
                  </a:cubicBezTo>
                  <a:cubicBezTo>
                    <a:pt x="63" y="8"/>
                    <a:pt x="62" y="6"/>
                    <a:pt x="58" y="3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41" y="0"/>
                    <a:pt x="36" y="2"/>
                    <a:pt x="32" y="5"/>
                  </a:cubicBezTo>
                  <a:cubicBezTo>
                    <a:pt x="28" y="7"/>
                    <a:pt x="27" y="9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6" name="Freeform 489">
              <a:extLst>
                <a:ext uri="{FF2B5EF4-FFF2-40B4-BE49-F238E27FC236}">
                  <a16:creationId xmlns:a16="http://schemas.microsoft.com/office/drawing/2014/main" id="{D418E9E9-2C8D-4A33-A819-3EC20B7A4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" y="5561"/>
              <a:ext cx="97" cy="85"/>
            </a:xfrm>
            <a:custGeom>
              <a:avLst/>
              <a:gdLst>
                <a:gd name="T0" fmla="*/ 53 w 111"/>
                <a:gd name="T1" fmla="*/ 55 h 96"/>
                <a:gd name="T2" fmla="*/ 53 w 111"/>
                <a:gd name="T3" fmla="*/ 55 h 96"/>
                <a:gd name="T4" fmla="*/ 61 w 111"/>
                <a:gd name="T5" fmla="*/ 78 h 96"/>
                <a:gd name="T6" fmla="*/ 78 w 111"/>
                <a:gd name="T7" fmla="*/ 96 h 96"/>
                <a:gd name="T8" fmla="*/ 89 w 111"/>
                <a:gd name="T9" fmla="*/ 91 h 96"/>
                <a:gd name="T10" fmla="*/ 95 w 111"/>
                <a:gd name="T11" fmla="*/ 84 h 96"/>
                <a:gd name="T12" fmla="*/ 96 w 111"/>
                <a:gd name="T13" fmla="*/ 77 h 96"/>
                <a:gd name="T14" fmla="*/ 96 w 111"/>
                <a:gd name="T15" fmla="*/ 77 h 96"/>
                <a:gd name="T16" fmla="*/ 91 w 111"/>
                <a:gd name="T17" fmla="*/ 83 h 96"/>
                <a:gd name="T18" fmla="*/ 84 w 111"/>
                <a:gd name="T19" fmla="*/ 87 h 96"/>
                <a:gd name="T20" fmla="*/ 78 w 111"/>
                <a:gd name="T21" fmla="*/ 83 h 96"/>
                <a:gd name="T22" fmla="*/ 73 w 111"/>
                <a:gd name="T23" fmla="*/ 71 h 96"/>
                <a:gd name="T24" fmla="*/ 63 w 111"/>
                <a:gd name="T25" fmla="*/ 43 h 96"/>
                <a:gd name="T26" fmla="*/ 72 w 111"/>
                <a:gd name="T27" fmla="*/ 33 h 96"/>
                <a:gd name="T28" fmla="*/ 89 w 111"/>
                <a:gd name="T29" fmla="*/ 15 h 96"/>
                <a:gd name="T30" fmla="*/ 97 w 111"/>
                <a:gd name="T31" fmla="*/ 12 h 96"/>
                <a:gd name="T32" fmla="*/ 101 w 111"/>
                <a:gd name="T33" fmla="*/ 13 h 96"/>
                <a:gd name="T34" fmla="*/ 111 w 111"/>
                <a:gd name="T35" fmla="*/ 3 h 96"/>
                <a:gd name="T36" fmla="*/ 104 w 111"/>
                <a:gd name="T37" fmla="*/ 0 h 96"/>
                <a:gd name="T38" fmla="*/ 91 w 111"/>
                <a:gd name="T39" fmla="*/ 5 h 96"/>
                <a:gd name="T40" fmla="*/ 76 w 111"/>
                <a:gd name="T41" fmla="*/ 19 h 96"/>
                <a:gd name="T42" fmla="*/ 62 w 111"/>
                <a:gd name="T43" fmla="*/ 38 h 96"/>
                <a:gd name="T44" fmla="*/ 56 w 111"/>
                <a:gd name="T45" fmla="*/ 22 h 96"/>
                <a:gd name="T46" fmla="*/ 38 w 111"/>
                <a:gd name="T47" fmla="*/ 0 h 96"/>
                <a:gd name="T48" fmla="*/ 28 w 111"/>
                <a:gd name="T49" fmla="*/ 5 h 96"/>
                <a:gd name="T50" fmla="*/ 20 w 111"/>
                <a:gd name="T51" fmla="*/ 13 h 96"/>
                <a:gd name="T52" fmla="*/ 19 w 111"/>
                <a:gd name="T53" fmla="*/ 21 h 96"/>
                <a:gd name="T54" fmla="*/ 19 w 111"/>
                <a:gd name="T55" fmla="*/ 21 h 96"/>
                <a:gd name="T56" fmla="*/ 21 w 111"/>
                <a:gd name="T57" fmla="*/ 18 h 96"/>
                <a:gd name="T58" fmla="*/ 30 w 111"/>
                <a:gd name="T59" fmla="*/ 10 h 96"/>
                <a:gd name="T60" fmla="*/ 33 w 111"/>
                <a:gd name="T61" fmla="*/ 9 h 96"/>
                <a:gd name="T62" fmla="*/ 38 w 111"/>
                <a:gd name="T63" fmla="*/ 13 h 96"/>
                <a:gd name="T64" fmla="*/ 43 w 111"/>
                <a:gd name="T65" fmla="*/ 24 h 96"/>
                <a:gd name="T66" fmla="*/ 51 w 111"/>
                <a:gd name="T67" fmla="*/ 50 h 96"/>
                <a:gd name="T68" fmla="*/ 41 w 111"/>
                <a:gd name="T69" fmla="*/ 61 h 96"/>
                <a:gd name="T70" fmla="*/ 28 w 111"/>
                <a:gd name="T71" fmla="*/ 76 h 96"/>
                <a:gd name="T72" fmla="*/ 23 w 111"/>
                <a:gd name="T73" fmla="*/ 80 h 96"/>
                <a:gd name="T74" fmla="*/ 15 w 111"/>
                <a:gd name="T75" fmla="*/ 84 h 96"/>
                <a:gd name="T76" fmla="*/ 10 w 111"/>
                <a:gd name="T77" fmla="*/ 80 h 96"/>
                <a:gd name="T78" fmla="*/ 0 w 111"/>
                <a:gd name="T79" fmla="*/ 90 h 96"/>
                <a:gd name="T80" fmla="*/ 11 w 111"/>
                <a:gd name="T81" fmla="*/ 96 h 96"/>
                <a:gd name="T82" fmla="*/ 20 w 111"/>
                <a:gd name="T83" fmla="*/ 92 h 96"/>
                <a:gd name="T84" fmla="*/ 34 w 111"/>
                <a:gd name="T85" fmla="*/ 79 h 96"/>
                <a:gd name="T86" fmla="*/ 53 w 111"/>
                <a:gd name="T87" fmla="*/ 5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96">
                  <a:moveTo>
                    <a:pt x="53" y="55"/>
                  </a:moveTo>
                  <a:lnTo>
                    <a:pt x="53" y="55"/>
                  </a:lnTo>
                  <a:lnTo>
                    <a:pt x="61" y="78"/>
                  </a:lnTo>
                  <a:cubicBezTo>
                    <a:pt x="65" y="90"/>
                    <a:pt x="70" y="96"/>
                    <a:pt x="78" y="96"/>
                  </a:cubicBezTo>
                  <a:cubicBezTo>
                    <a:pt x="81" y="96"/>
                    <a:pt x="84" y="94"/>
                    <a:pt x="89" y="91"/>
                  </a:cubicBezTo>
                  <a:cubicBezTo>
                    <a:pt x="92" y="88"/>
                    <a:pt x="93" y="87"/>
                    <a:pt x="95" y="84"/>
                  </a:cubicBezTo>
                  <a:lnTo>
                    <a:pt x="96" y="77"/>
                  </a:lnTo>
                  <a:lnTo>
                    <a:pt x="96" y="77"/>
                  </a:lnTo>
                  <a:cubicBezTo>
                    <a:pt x="94" y="80"/>
                    <a:pt x="93" y="81"/>
                    <a:pt x="91" y="83"/>
                  </a:cubicBezTo>
                  <a:cubicBezTo>
                    <a:pt x="87" y="86"/>
                    <a:pt x="86" y="87"/>
                    <a:pt x="84" y="87"/>
                  </a:cubicBezTo>
                  <a:cubicBezTo>
                    <a:pt x="81" y="87"/>
                    <a:pt x="79" y="86"/>
                    <a:pt x="78" y="83"/>
                  </a:cubicBezTo>
                  <a:cubicBezTo>
                    <a:pt x="76" y="81"/>
                    <a:pt x="75" y="78"/>
                    <a:pt x="73" y="71"/>
                  </a:cubicBezTo>
                  <a:lnTo>
                    <a:pt x="63" y="43"/>
                  </a:lnTo>
                  <a:lnTo>
                    <a:pt x="72" y="33"/>
                  </a:lnTo>
                  <a:cubicBezTo>
                    <a:pt x="80" y="23"/>
                    <a:pt x="84" y="19"/>
                    <a:pt x="89" y="15"/>
                  </a:cubicBezTo>
                  <a:cubicBezTo>
                    <a:pt x="91" y="13"/>
                    <a:pt x="95" y="12"/>
                    <a:pt x="97" y="12"/>
                  </a:cubicBezTo>
                  <a:cubicBezTo>
                    <a:pt x="98" y="12"/>
                    <a:pt x="99" y="12"/>
                    <a:pt x="101" y="13"/>
                  </a:cubicBezTo>
                  <a:lnTo>
                    <a:pt x="111" y="3"/>
                  </a:lnTo>
                  <a:cubicBezTo>
                    <a:pt x="109" y="1"/>
                    <a:pt x="107" y="0"/>
                    <a:pt x="104" y="0"/>
                  </a:cubicBezTo>
                  <a:cubicBezTo>
                    <a:pt x="100" y="0"/>
                    <a:pt x="96" y="1"/>
                    <a:pt x="91" y="5"/>
                  </a:cubicBezTo>
                  <a:cubicBezTo>
                    <a:pt x="86" y="8"/>
                    <a:pt x="81" y="13"/>
                    <a:pt x="76" y="19"/>
                  </a:cubicBezTo>
                  <a:lnTo>
                    <a:pt x="62" y="38"/>
                  </a:lnTo>
                  <a:lnTo>
                    <a:pt x="56" y="22"/>
                  </a:lnTo>
                  <a:cubicBezTo>
                    <a:pt x="51" y="7"/>
                    <a:pt x="46" y="0"/>
                    <a:pt x="38" y="0"/>
                  </a:cubicBezTo>
                  <a:cubicBezTo>
                    <a:pt x="34" y="0"/>
                    <a:pt x="31" y="1"/>
                    <a:pt x="28" y="5"/>
                  </a:cubicBezTo>
                  <a:cubicBezTo>
                    <a:pt x="25" y="7"/>
                    <a:pt x="23" y="9"/>
                    <a:pt x="20" y="13"/>
                  </a:cubicBezTo>
                  <a:lnTo>
                    <a:pt x="19" y="21"/>
                  </a:lnTo>
                  <a:lnTo>
                    <a:pt x="19" y="21"/>
                  </a:lnTo>
                  <a:lnTo>
                    <a:pt x="21" y="18"/>
                  </a:lnTo>
                  <a:cubicBezTo>
                    <a:pt x="25" y="13"/>
                    <a:pt x="27" y="11"/>
                    <a:pt x="30" y="10"/>
                  </a:cubicBezTo>
                  <a:cubicBezTo>
                    <a:pt x="30" y="9"/>
                    <a:pt x="32" y="9"/>
                    <a:pt x="33" y="9"/>
                  </a:cubicBezTo>
                  <a:cubicBezTo>
                    <a:pt x="35" y="9"/>
                    <a:pt x="37" y="10"/>
                    <a:pt x="38" y="13"/>
                  </a:cubicBezTo>
                  <a:cubicBezTo>
                    <a:pt x="39" y="15"/>
                    <a:pt x="40" y="17"/>
                    <a:pt x="43" y="24"/>
                  </a:cubicBezTo>
                  <a:lnTo>
                    <a:pt x="51" y="50"/>
                  </a:lnTo>
                  <a:lnTo>
                    <a:pt x="41" y="61"/>
                  </a:lnTo>
                  <a:cubicBezTo>
                    <a:pt x="37" y="66"/>
                    <a:pt x="31" y="73"/>
                    <a:pt x="28" y="76"/>
                  </a:cubicBezTo>
                  <a:cubicBezTo>
                    <a:pt x="26" y="78"/>
                    <a:pt x="25" y="79"/>
                    <a:pt x="23" y="80"/>
                  </a:cubicBezTo>
                  <a:cubicBezTo>
                    <a:pt x="20" y="83"/>
                    <a:pt x="17" y="84"/>
                    <a:pt x="15" y="84"/>
                  </a:cubicBezTo>
                  <a:cubicBezTo>
                    <a:pt x="13" y="84"/>
                    <a:pt x="12" y="83"/>
                    <a:pt x="10" y="80"/>
                  </a:cubicBezTo>
                  <a:lnTo>
                    <a:pt x="0" y="90"/>
                  </a:lnTo>
                  <a:cubicBezTo>
                    <a:pt x="4" y="94"/>
                    <a:pt x="7" y="96"/>
                    <a:pt x="11" y="96"/>
                  </a:cubicBezTo>
                  <a:cubicBezTo>
                    <a:pt x="14" y="96"/>
                    <a:pt x="17" y="95"/>
                    <a:pt x="20" y="92"/>
                  </a:cubicBezTo>
                  <a:cubicBezTo>
                    <a:pt x="25" y="89"/>
                    <a:pt x="30" y="84"/>
                    <a:pt x="34" y="79"/>
                  </a:cubicBezTo>
                  <a:lnTo>
                    <a:pt x="53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7" name="Freeform 490">
              <a:extLst>
                <a:ext uri="{FF2B5EF4-FFF2-40B4-BE49-F238E27FC236}">
                  <a16:creationId xmlns:a16="http://schemas.microsoft.com/office/drawing/2014/main" id="{FD7DFD4E-DFBB-4027-8876-769B52F709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" y="5599"/>
              <a:ext cx="64" cy="25"/>
            </a:xfrm>
            <a:custGeom>
              <a:avLst/>
              <a:gdLst>
                <a:gd name="T0" fmla="*/ 73 w 73"/>
                <a:gd name="T1" fmla="*/ 28 h 28"/>
                <a:gd name="T2" fmla="*/ 73 w 73"/>
                <a:gd name="T3" fmla="*/ 28 h 28"/>
                <a:gd name="T4" fmla="*/ 73 w 73"/>
                <a:gd name="T5" fmla="*/ 22 h 28"/>
                <a:gd name="T6" fmla="*/ 0 w 73"/>
                <a:gd name="T7" fmla="*/ 22 h 28"/>
                <a:gd name="T8" fmla="*/ 0 w 73"/>
                <a:gd name="T9" fmla="*/ 28 h 28"/>
                <a:gd name="T10" fmla="*/ 73 w 73"/>
                <a:gd name="T11" fmla="*/ 28 h 28"/>
                <a:gd name="T12" fmla="*/ 73 w 73"/>
                <a:gd name="T13" fmla="*/ 6 h 28"/>
                <a:gd name="T14" fmla="*/ 73 w 73"/>
                <a:gd name="T15" fmla="*/ 6 h 28"/>
                <a:gd name="T16" fmla="*/ 73 w 73"/>
                <a:gd name="T17" fmla="*/ 0 h 28"/>
                <a:gd name="T18" fmla="*/ 0 w 73"/>
                <a:gd name="T19" fmla="*/ 0 h 28"/>
                <a:gd name="T20" fmla="*/ 0 w 73"/>
                <a:gd name="T21" fmla="*/ 6 h 28"/>
                <a:gd name="T22" fmla="*/ 73 w 73"/>
                <a:gd name="T23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28">
                  <a:moveTo>
                    <a:pt x="73" y="28"/>
                  </a:moveTo>
                  <a:lnTo>
                    <a:pt x="73" y="28"/>
                  </a:lnTo>
                  <a:lnTo>
                    <a:pt x="73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73" y="28"/>
                  </a:lnTo>
                  <a:close/>
                  <a:moveTo>
                    <a:pt x="73" y="6"/>
                  </a:moveTo>
                  <a:lnTo>
                    <a:pt x="73" y="6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3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8" name="Freeform 491">
              <a:extLst>
                <a:ext uri="{FF2B5EF4-FFF2-40B4-BE49-F238E27FC236}">
                  <a16:creationId xmlns:a16="http://schemas.microsoft.com/office/drawing/2014/main" id="{E6AADFC9-29E5-4AB8-A770-B37A1B08B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5557"/>
              <a:ext cx="31" cy="103"/>
            </a:xfrm>
            <a:custGeom>
              <a:avLst/>
              <a:gdLst>
                <a:gd name="T0" fmla="*/ 21 w 35"/>
                <a:gd name="T1" fmla="*/ 22 h 116"/>
                <a:gd name="T2" fmla="*/ 21 w 35"/>
                <a:gd name="T3" fmla="*/ 22 h 116"/>
                <a:gd name="T4" fmla="*/ 20 w 35"/>
                <a:gd name="T5" fmla="*/ 15 h 116"/>
                <a:gd name="T6" fmla="*/ 33 w 35"/>
                <a:gd name="T7" fmla="*/ 4 h 116"/>
                <a:gd name="T8" fmla="*/ 35 w 35"/>
                <a:gd name="T9" fmla="*/ 4 h 116"/>
                <a:gd name="T10" fmla="*/ 35 w 35"/>
                <a:gd name="T11" fmla="*/ 0 h 116"/>
                <a:gd name="T12" fmla="*/ 33 w 35"/>
                <a:gd name="T13" fmla="*/ 0 h 116"/>
                <a:gd name="T14" fmla="*/ 11 w 35"/>
                <a:gd name="T15" fmla="*/ 19 h 116"/>
                <a:gd name="T16" fmla="*/ 11 w 35"/>
                <a:gd name="T17" fmla="*/ 25 h 116"/>
                <a:gd name="T18" fmla="*/ 12 w 35"/>
                <a:gd name="T19" fmla="*/ 30 h 116"/>
                <a:gd name="T20" fmla="*/ 13 w 35"/>
                <a:gd name="T21" fmla="*/ 36 h 116"/>
                <a:gd name="T22" fmla="*/ 14 w 35"/>
                <a:gd name="T23" fmla="*/ 39 h 116"/>
                <a:gd name="T24" fmla="*/ 14 w 35"/>
                <a:gd name="T25" fmla="*/ 42 h 116"/>
                <a:gd name="T26" fmla="*/ 14 w 35"/>
                <a:gd name="T27" fmla="*/ 45 h 116"/>
                <a:gd name="T28" fmla="*/ 3 w 35"/>
                <a:gd name="T29" fmla="*/ 56 h 116"/>
                <a:gd name="T30" fmla="*/ 0 w 35"/>
                <a:gd name="T31" fmla="*/ 56 h 116"/>
                <a:gd name="T32" fmla="*/ 0 w 35"/>
                <a:gd name="T33" fmla="*/ 60 h 116"/>
                <a:gd name="T34" fmla="*/ 3 w 35"/>
                <a:gd name="T35" fmla="*/ 60 h 116"/>
                <a:gd name="T36" fmla="*/ 14 w 35"/>
                <a:gd name="T37" fmla="*/ 70 h 116"/>
                <a:gd name="T38" fmla="*/ 14 w 35"/>
                <a:gd name="T39" fmla="*/ 77 h 116"/>
                <a:gd name="T40" fmla="*/ 13 w 35"/>
                <a:gd name="T41" fmla="*/ 80 h 116"/>
                <a:gd name="T42" fmla="*/ 12 w 35"/>
                <a:gd name="T43" fmla="*/ 86 h 116"/>
                <a:gd name="T44" fmla="*/ 11 w 35"/>
                <a:gd name="T45" fmla="*/ 91 h 116"/>
                <a:gd name="T46" fmla="*/ 11 w 35"/>
                <a:gd name="T47" fmla="*/ 96 h 116"/>
                <a:gd name="T48" fmla="*/ 33 w 35"/>
                <a:gd name="T49" fmla="*/ 116 h 116"/>
                <a:gd name="T50" fmla="*/ 35 w 35"/>
                <a:gd name="T51" fmla="*/ 116 h 116"/>
                <a:gd name="T52" fmla="*/ 35 w 35"/>
                <a:gd name="T53" fmla="*/ 112 h 116"/>
                <a:gd name="T54" fmla="*/ 33 w 35"/>
                <a:gd name="T55" fmla="*/ 112 h 116"/>
                <a:gd name="T56" fmla="*/ 20 w 35"/>
                <a:gd name="T57" fmla="*/ 101 h 116"/>
                <a:gd name="T58" fmla="*/ 21 w 35"/>
                <a:gd name="T59" fmla="*/ 93 h 116"/>
                <a:gd name="T60" fmla="*/ 21 w 35"/>
                <a:gd name="T61" fmla="*/ 89 h 116"/>
                <a:gd name="T62" fmla="*/ 22 w 35"/>
                <a:gd name="T63" fmla="*/ 78 h 116"/>
                <a:gd name="T64" fmla="*/ 17 w 35"/>
                <a:gd name="T65" fmla="*/ 63 h 116"/>
                <a:gd name="T66" fmla="*/ 10 w 35"/>
                <a:gd name="T67" fmla="*/ 58 h 116"/>
                <a:gd name="T68" fmla="*/ 20 w 35"/>
                <a:gd name="T69" fmla="*/ 48 h 116"/>
                <a:gd name="T70" fmla="*/ 22 w 35"/>
                <a:gd name="T71" fmla="*/ 38 h 116"/>
                <a:gd name="T72" fmla="*/ 21 w 35"/>
                <a:gd name="T73" fmla="*/ 27 h 116"/>
                <a:gd name="T74" fmla="*/ 21 w 35"/>
                <a:gd name="T75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16">
                  <a:moveTo>
                    <a:pt x="21" y="22"/>
                  </a:moveTo>
                  <a:lnTo>
                    <a:pt x="21" y="22"/>
                  </a:lnTo>
                  <a:cubicBezTo>
                    <a:pt x="20" y="18"/>
                    <a:pt x="20" y="16"/>
                    <a:pt x="20" y="15"/>
                  </a:cubicBezTo>
                  <a:cubicBezTo>
                    <a:pt x="20" y="8"/>
                    <a:pt x="24" y="4"/>
                    <a:pt x="33" y="4"/>
                  </a:cubicBezTo>
                  <a:lnTo>
                    <a:pt x="35" y="4"/>
                  </a:lnTo>
                  <a:lnTo>
                    <a:pt x="35" y="0"/>
                  </a:lnTo>
                  <a:lnTo>
                    <a:pt x="33" y="0"/>
                  </a:lnTo>
                  <a:cubicBezTo>
                    <a:pt x="20" y="0"/>
                    <a:pt x="11" y="8"/>
                    <a:pt x="11" y="19"/>
                  </a:cubicBezTo>
                  <a:cubicBezTo>
                    <a:pt x="11" y="21"/>
                    <a:pt x="11" y="23"/>
                    <a:pt x="11" y="25"/>
                  </a:cubicBezTo>
                  <a:cubicBezTo>
                    <a:pt x="12" y="27"/>
                    <a:pt x="12" y="29"/>
                    <a:pt x="12" y="30"/>
                  </a:cubicBezTo>
                  <a:lnTo>
                    <a:pt x="13" y="36"/>
                  </a:lnTo>
                  <a:cubicBezTo>
                    <a:pt x="13" y="36"/>
                    <a:pt x="13" y="37"/>
                    <a:pt x="14" y="39"/>
                  </a:cubicBezTo>
                  <a:cubicBezTo>
                    <a:pt x="14" y="40"/>
                    <a:pt x="14" y="41"/>
                    <a:pt x="14" y="42"/>
                  </a:cubicBezTo>
                  <a:cubicBezTo>
                    <a:pt x="14" y="43"/>
                    <a:pt x="14" y="44"/>
                    <a:pt x="14" y="45"/>
                  </a:cubicBezTo>
                  <a:cubicBezTo>
                    <a:pt x="14" y="52"/>
                    <a:pt x="10" y="56"/>
                    <a:pt x="3" y="56"/>
                  </a:cubicBezTo>
                  <a:lnTo>
                    <a:pt x="0" y="56"/>
                  </a:lnTo>
                  <a:lnTo>
                    <a:pt x="0" y="60"/>
                  </a:lnTo>
                  <a:lnTo>
                    <a:pt x="3" y="60"/>
                  </a:lnTo>
                  <a:cubicBezTo>
                    <a:pt x="10" y="60"/>
                    <a:pt x="14" y="64"/>
                    <a:pt x="14" y="70"/>
                  </a:cubicBezTo>
                  <a:cubicBezTo>
                    <a:pt x="14" y="72"/>
                    <a:pt x="14" y="73"/>
                    <a:pt x="14" y="77"/>
                  </a:cubicBezTo>
                  <a:cubicBezTo>
                    <a:pt x="13" y="79"/>
                    <a:pt x="13" y="80"/>
                    <a:pt x="13" y="80"/>
                  </a:cubicBezTo>
                  <a:lnTo>
                    <a:pt x="12" y="86"/>
                  </a:lnTo>
                  <a:cubicBezTo>
                    <a:pt x="12" y="87"/>
                    <a:pt x="12" y="89"/>
                    <a:pt x="11" y="91"/>
                  </a:cubicBezTo>
                  <a:cubicBezTo>
                    <a:pt x="11" y="93"/>
                    <a:pt x="11" y="95"/>
                    <a:pt x="11" y="96"/>
                  </a:cubicBezTo>
                  <a:cubicBezTo>
                    <a:pt x="11" y="108"/>
                    <a:pt x="20" y="116"/>
                    <a:pt x="33" y="116"/>
                  </a:cubicBezTo>
                  <a:lnTo>
                    <a:pt x="35" y="116"/>
                  </a:lnTo>
                  <a:lnTo>
                    <a:pt x="35" y="112"/>
                  </a:lnTo>
                  <a:lnTo>
                    <a:pt x="33" y="112"/>
                  </a:lnTo>
                  <a:cubicBezTo>
                    <a:pt x="24" y="112"/>
                    <a:pt x="20" y="108"/>
                    <a:pt x="20" y="101"/>
                  </a:cubicBezTo>
                  <a:cubicBezTo>
                    <a:pt x="20" y="99"/>
                    <a:pt x="20" y="98"/>
                    <a:pt x="21" y="93"/>
                  </a:cubicBezTo>
                  <a:lnTo>
                    <a:pt x="21" y="89"/>
                  </a:lnTo>
                  <a:cubicBezTo>
                    <a:pt x="22" y="85"/>
                    <a:pt x="22" y="81"/>
                    <a:pt x="22" y="78"/>
                  </a:cubicBezTo>
                  <a:cubicBezTo>
                    <a:pt x="22" y="72"/>
                    <a:pt x="21" y="66"/>
                    <a:pt x="17" y="63"/>
                  </a:cubicBezTo>
                  <a:cubicBezTo>
                    <a:pt x="16" y="61"/>
                    <a:pt x="14" y="60"/>
                    <a:pt x="10" y="58"/>
                  </a:cubicBezTo>
                  <a:cubicBezTo>
                    <a:pt x="16" y="55"/>
                    <a:pt x="18" y="53"/>
                    <a:pt x="20" y="48"/>
                  </a:cubicBezTo>
                  <a:cubicBezTo>
                    <a:pt x="22" y="45"/>
                    <a:pt x="22" y="42"/>
                    <a:pt x="22" y="38"/>
                  </a:cubicBezTo>
                  <a:cubicBezTo>
                    <a:pt x="22" y="35"/>
                    <a:pt x="22" y="31"/>
                    <a:pt x="21" y="27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9" name="Freeform 492">
              <a:extLst>
                <a:ext uri="{FF2B5EF4-FFF2-40B4-BE49-F238E27FC236}">
                  <a16:creationId xmlns:a16="http://schemas.microsoft.com/office/drawing/2014/main" id="{7742656B-9C0C-44ED-9E8D-ABF1C43C2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" y="5584"/>
              <a:ext cx="58" cy="59"/>
            </a:xfrm>
            <a:custGeom>
              <a:avLst/>
              <a:gdLst>
                <a:gd name="T0" fmla="*/ 44 w 66"/>
                <a:gd name="T1" fmla="*/ 31 h 67"/>
                <a:gd name="T2" fmla="*/ 44 w 66"/>
                <a:gd name="T3" fmla="*/ 31 h 67"/>
                <a:gd name="T4" fmla="*/ 45 w 66"/>
                <a:gd name="T5" fmla="*/ 30 h 67"/>
                <a:gd name="T6" fmla="*/ 64 w 66"/>
                <a:gd name="T7" fmla="*/ 12 h 67"/>
                <a:gd name="T8" fmla="*/ 66 w 66"/>
                <a:gd name="T9" fmla="*/ 5 h 67"/>
                <a:gd name="T10" fmla="*/ 65 w 66"/>
                <a:gd name="T11" fmla="*/ 0 h 67"/>
                <a:gd name="T12" fmla="*/ 49 w 66"/>
                <a:gd name="T13" fmla="*/ 0 h 67"/>
                <a:gd name="T14" fmla="*/ 51 w 66"/>
                <a:gd name="T15" fmla="*/ 4 h 67"/>
                <a:gd name="T16" fmla="*/ 52 w 66"/>
                <a:gd name="T17" fmla="*/ 8 h 67"/>
                <a:gd name="T18" fmla="*/ 47 w 66"/>
                <a:gd name="T19" fmla="*/ 19 h 67"/>
                <a:gd name="T20" fmla="*/ 43 w 66"/>
                <a:gd name="T21" fmla="*/ 24 h 67"/>
                <a:gd name="T22" fmla="*/ 41 w 66"/>
                <a:gd name="T23" fmla="*/ 25 h 67"/>
                <a:gd name="T24" fmla="*/ 30 w 66"/>
                <a:gd name="T25" fmla="*/ 0 h 67"/>
                <a:gd name="T26" fmla="*/ 9 w 66"/>
                <a:gd name="T27" fmla="*/ 0 h 67"/>
                <a:gd name="T28" fmla="*/ 8 w 66"/>
                <a:gd name="T29" fmla="*/ 5 h 67"/>
                <a:gd name="T30" fmla="*/ 9 w 66"/>
                <a:gd name="T31" fmla="*/ 6 h 67"/>
                <a:gd name="T32" fmla="*/ 11 w 66"/>
                <a:gd name="T33" fmla="*/ 6 h 67"/>
                <a:gd name="T34" fmla="*/ 14 w 66"/>
                <a:gd name="T35" fmla="*/ 7 h 67"/>
                <a:gd name="T36" fmla="*/ 17 w 66"/>
                <a:gd name="T37" fmla="*/ 12 h 67"/>
                <a:gd name="T38" fmla="*/ 27 w 66"/>
                <a:gd name="T39" fmla="*/ 34 h 67"/>
                <a:gd name="T40" fmla="*/ 23 w 66"/>
                <a:gd name="T41" fmla="*/ 36 h 67"/>
                <a:gd name="T42" fmla="*/ 17 w 66"/>
                <a:gd name="T43" fmla="*/ 41 h 67"/>
                <a:gd name="T44" fmla="*/ 0 w 66"/>
                <a:gd name="T45" fmla="*/ 65 h 67"/>
                <a:gd name="T46" fmla="*/ 0 w 66"/>
                <a:gd name="T47" fmla="*/ 67 h 67"/>
                <a:gd name="T48" fmla="*/ 16 w 66"/>
                <a:gd name="T49" fmla="*/ 67 h 67"/>
                <a:gd name="T50" fmla="*/ 14 w 66"/>
                <a:gd name="T51" fmla="*/ 62 h 67"/>
                <a:gd name="T52" fmla="*/ 27 w 66"/>
                <a:gd name="T53" fmla="*/ 42 h 67"/>
                <a:gd name="T54" fmla="*/ 30 w 66"/>
                <a:gd name="T55" fmla="*/ 40 h 67"/>
                <a:gd name="T56" fmla="*/ 41 w 66"/>
                <a:gd name="T57" fmla="*/ 67 h 67"/>
                <a:gd name="T58" fmla="*/ 62 w 66"/>
                <a:gd name="T59" fmla="*/ 67 h 67"/>
                <a:gd name="T60" fmla="*/ 63 w 66"/>
                <a:gd name="T61" fmla="*/ 62 h 67"/>
                <a:gd name="T62" fmla="*/ 62 w 66"/>
                <a:gd name="T63" fmla="*/ 62 h 67"/>
                <a:gd name="T64" fmla="*/ 60 w 66"/>
                <a:gd name="T65" fmla="*/ 61 h 67"/>
                <a:gd name="T66" fmla="*/ 58 w 66"/>
                <a:gd name="T67" fmla="*/ 60 h 67"/>
                <a:gd name="T68" fmla="*/ 55 w 66"/>
                <a:gd name="T69" fmla="*/ 56 h 67"/>
                <a:gd name="T70" fmla="*/ 52 w 66"/>
                <a:gd name="T71" fmla="*/ 50 h 67"/>
                <a:gd name="T72" fmla="*/ 44 w 66"/>
                <a:gd name="T73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7">
                  <a:moveTo>
                    <a:pt x="44" y="31"/>
                  </a:moveTo>
                  <a:lnTo>
                    <a:pt x="44" y="31"/>
                  </a:lnTo>
                  <a:lnTo>
                    <a:pt x="45" y="30"/>
                  </a:lnTo>
                  <a:cubicBezTo>
                    <a:pt x="54" y="23"/>
                    <a:pt x="61" y="17"/>
                    <a:pt x="64" y="12"/>
                  </a:cubicBezTo>
                  <a:cubicBezTo>
                    <a:pt x="65" y="10"/>
                    <a:pt x="66" y="7"/>
                    <a:pt x="66" y="5"/>
                  </a:cubicBezTo>
                  <a:cubicBezTo>
                    <a:pt x="66" y="3"/>
                    <a:pt x="66" y="2"/>
                    <a:pt x="65" y="0"/>
                  </a:cubicBezTo>
                  <a:lnTo>
                    <a:pt x="49" y="0"/>
                  </a:lnTo>
                  <a:cubicBezTo>
                    <a:pt x="50" y="1"/>
                    <a:pt x="51" y="2"/>
                    <a:pt x="51" y="4"/>
                  </a:cubicBezTo>
                  <a:cubicBezTo>
                    <a:pt x="52" y="6"/>
                    <a:pt x="52" y="7"/>
                    <a:pt x="52" y="8"/>
                  </a:cubicBezTo>
                  <a:cubicBezTo>
                    <a:pt x="52" y="12"/>
                    <a:pt x="51" y="15"/>
                    <a:pt x="47" y="19"/>
                  </a:cubicBezTo>
                  <a:cubicBezTo>
                    <a:pt x="45" y="21"/>
                    <a:pt x="44" y="22"/>
                    <a:pt x="43" y="24"/>
                  </a:cubicBezTo>
                  <a:lnTo>
                    <a:pt x="41" y="25"/>
                  </a:lnTo>
                  <a:lnTo>
                    <a:pt x="30" y="0"/>
                  </a:lnTo>
                  <a:lnTo>
                    <a:pt x="9" y="0"/>
                  </a:lnTo>
                  <a:lnTo>
                    <a:pt x="8" y="5"/>
                  </a:lnTo>
                  <a:lnTo>
                    <a:pt x="9" y="6"/>
                  </a:lnTo>
                  <a:cubicBezTo>
                    <a:pt x="10" y="6"/>
                    <a:pt x="11" y="6"/>
                    <a:pt x="11" y="6"/>
                  </a:cubicBezTo>
                  <a:cubicBezTo>
                    <a:pt x="12" y="6"/>
                    <a:pt x="13" y="6"/>
                    <a:pt x="14" y="7"/>
                  </a:cubicBezTo>
                  <a:cubicBezTo>
                    <a:pt x="15" y="8"/>
                    <a:pt x="15" y="9"/>
                    <a:pt x="17" y="12"/>
                  </a:cubicBezTo>
                  <a:lnTo>
                    <a:pt x="27" y="34"/>
                  </a:lnTo>
                  <a:lnTo>
                    <a:pt x="23" y="36"/>
                  </a:lnTo>
                  <a:lnTo>
                    <a:pt x="17" y="41"/>
                  </a:lnTo>
                  <a:cubicBezTo>
                    <a:pt x="6" y="49"/>
                    <a:pt x="0" y="57"/>
                    <a:pt x="0" y="65"/>
                  </a:cubicBezTo>
                  <a:cubicBezTo>
                    <a:pt x="0" y="65"/>
                    <a:pt x="0" y="66"/>
                    <a:pt x="0" y="67"/>
                  </a:cubicBezTo>
                  <a:lnTo>
                    <a:pt x="16" y="67"/>
                  </a:lnTo>
                  <a:cubicBezTo>
                    <a:pt x="14" y="65"/>
                    <a:pt x="14" y="64"/>
                    <a:pt x="14" y="62"/>
                  </a:cubicBezTo>
                  <a:cubicBezTo>
                    <a:pt x="14" y="56"/>
                    <a:pt x="18" y="49"/>
                    <a:pt x="27" y="42"/>
                  </a:cubicBezTo>
                  <a:lnTo>
                    <a:pt x="30" y="40"/>
                  </a:lnTo>
                  <a:lnTo>
                    <a:pt x="41" y="67"/>
                  </a:lnTo>
                  <a:lnTo>
                    <a:pt x="62" y="67"/>
                  </a:lnTo>
                  <a:lnTo>
                    <a:pt x="63" y="62"/>
                  </a:lnTo>
                  <a:lnTo>
                    <a:pt x="62" y="62"/>
                  </a:lnTo>
                  <a:cubicBezTo>
                    <a:pt x="62" y="62"/>
                    <a:pt x="61" y="61"/>
                    <a:pt x="60" y="61"/>
                  </a:cubicBezTo>
                  <a:cubicBezTo>
                    <a:pt x="59" y="61"/>
                    <a:pt x="58" y="61"/>
                    <a:pt x="58" y="60"/>
                  </a:cubicBezTo>
                  <a:cubicBezTo>
                    <a:pt x="57" y="60"/>
                    <a:pt x="57" y="58"/>
                    <a:pt x="55" y="56"/>
                  </a:cubicBezTo>
                  <a:lnTo>
                    <a:pt x="52" y="50"/>
                  </a:lnTo>
                  <a:lnTo>
                    <a:pt x="4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0" name="Freeform 493">
              <a:extLst>
                <a:ext uri="{FF2B5EF4-FFF2-40B4-BE49-F238E27FC236}">
                  <a16:creationId xmlns:a16="http://schemas.microsoft.com/office/drawing/2014/main" id="{4BC1FDC6-EDD6-448F-8856-3741DAF3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5543"/>
              <a:ext cx="26" cy="54"/>
            </a:xfrm>
            <a:custGeom>
              <a:avLst/>
              <a:gdLst>
                <a:gd name="T0" fmla="*/ 16 w 30"/>
                <a:gd name="T1" fmla="*/ 15 h 61"/>
                <a:gd name="T2" fmla="*/ 16 w 30"/>
                <a:gd name="T3" fmla="*/ 15 h 61"/>
                <a:gd name="T4" fmla="*/ 29 w 30"/>
                <a:gd name="T5" fmla="*/ 15 h 61"/>
                <a:gd name="T6" fmla="*/ 30 w 30"/>
                <a:gd name="T7" fmla="*/ 12 h 61"/>
                <a:gd name="T8" fmla="*/ 17 w 30"/>
                <a:gd name="T9" fmla="*/ 12 h 61"/>
                <a:gd name="T10" fmla="*/ 19 w 30"/>
                <a:gd name="T11" fmla="*/ 0 h 61"/>
                <a:gd name="T12" fmla="*/ 10 w 30"/>
                <a:gd name="T13" fmla="*/ 3 h 61"/>
                <a:gd name="T14" fmla="*/ 8 w 30"/>
                <a:gd name="T15" fmla="*/ 12 h 61"/>
                <a:gd name="T16" fmla="*/ 1 w 30"/>
                <a:gd name="T17" fmla="*/ 12 h 61"/>
                <a:gd name="T18" fmla="*/ 0 w 30"/>
                <a:gd name="T19" fmla="*/ 15 h 61"/>
                <a:gd name="T20" fmla="*/ 8 w 30"/>
                <a:gd name="T21" fmla="*/ 15 h 61"/>
                <a:gd name="T22" fmla="*/ 1 w 30"/>
                <a:gd name="T23" fmla="*/ 46 h 61"/>
                <a:gd name="T24" fmla="*/ 1 w 30"/>
                <a:gd name="T25" fmla="*/ 51 h 61"/>
                <a:gd name="T26" fmla="*/ 12 w 30"/>
                <a:gd name="T27" fmla="*/ 61 h 61"/>
                <a:gd name="T28" fmla="*/ 19 w 30"/>
                <a:gd name="T29" fmla="*/ 60 h 61"/>
                <a:gd name="T30" fmla="*/ 20 w 30"/>
                <a:gd name="T31" fmla="*/ 56 h 61"/>
                <a:gd name="T32" fmla="*/ 15 w 30"/>
                <a:gd name="T33" fmla="*/ 57 h 61"/>
                <a:gd name="T34" fmla="*/ 10 w 30"/>
                <a:gd name="T35" fmla="*/ 52 h 61"/>
                <a:gd name="T36" fmla="*/ 10 w 30"/>
                <a:gd name="T37" fmla="*/ 47 h 61"/>
                <a:gd name="T38" fmla="*/ 16 w 30"/>
                <a:gd name="T3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61">
                  <a:moveTo>
                    <a:pt x="16" y="15"/>
                  </a:moveTo>
                  <a:lnTo>
                    <a:pt x="16" y="15"/>
                  </a:lnTo>
                  <a:lnTo>
                    <a:pt x="29" y="15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9" y="0"/>
                  </a:lnTo>
                  <a:lnTo>
                    <a:pt x="10" y="3"/>
                  </a:lnTo>
                  <a:lnTo>
                    <a:pt x="8" y="12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" y="46"/>
                  </a:lnTo>
                  <a:cubicBezTo>
                    <a:pt x="1" y="48"/>
                    <a:pt x="1" y="50"/>
                    <a:pt x="1" y="51"/>
                  </a:cubicBezTo>
                  <a:cubicBezTo>
                    <a:pt x="1" y="57"/>
                    <a:pt x="5" y="61"/>
                    <a:pt x="12" y="61"/>
                  </a:cubicBezTo>
                  <a:cubicBezTo>
                    <a:pt x="14" y="61"/>
                    <a:pt x="17" y="61"/>
                    <a:pt x="19" y="60"/>
                  </a:cubicBezTo>
                  <a:lnTo>
                    <a:pt x="20" y="56"/>
                  </a:lnTo>
                  <a:cubicBezTo>
                    <a:pt x="18" y="57"/>
                    <a:pt x="16" y="57"/>
                    <a:pt x="15" y="57"/>
                  </a:cubicBezTo>
                  <a:cubicBezTo>
                    <a:pt x="11" y="57"/>
                    <a:pt x="10" y="55"/>
                    <a:pt x="10" y="52"/>
                  </a:cubicBezTo>
                  <a:cubicBezTo>
                    <a:pt x="10" y="51"/>
                    <a:pt x="10" y="49"/>
                    <a:pt x="10" y="47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1" name="Freeform 494">
              <a:extLst>
                <a:ext uri="{FF2B5EF4-FFF2-40B4-BE49-F238E27FC236}">
                  <a16:creationId xmlns:a16="http://schemas.microsoft.com/office/drawing/2014/main" id="{9D66141A-C3DD-4702-B6AB-5ABFAA2D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5630"/>
              <a:ext cx="14" cy="31"/>
            </a:xfrm>
            <a:custGeom>
              <a:avLst/>
              <a:gdLst>
                <a:gd name="T0" fmla="*/ 16 w 16"/>
                <a:gd name="T1" fmla="*/ 0 h 35"/>
                <a:gd name="T2" fmla="*/ 16 w 16"/>
                <a:gd name="T3" fmla="*/ 0 h 35"/>
                <a:gd name="T4" fmla="*/ 0 w 16"/>
                <a:gd name="T5" fmla="*/ 0 h 35"/>
                <a:gd name="T6" fmla="*/ 0 w 16"/>
                <a:gd name="T7" fmla="*/ 15 h 35"/>
                <a:gd name="T8" fmla="*/ 7 w 16"/>
                <a:gd name="T9" fmla="*/ 15 h 35"/>
                <a:gd name="T10" fmla="*/ 7 w 16"/>
                <a:gd name="T11" fmla="*/ 19 h 35"/>
                <a:gd name="T12" fmla="*/ 5 w 16"/>
                <a:gd name="T13" fmla="*/ 28 h 35"/>
                <a:gd name="T14" fmla="*/ 0 w 16"/>
                <a:gd name="T15" fmla="*/ 31 h 35"/>
                <a:gd name="T16" fmla="*/ 0 w 16"/>
                <a:gd name="T17" fmla="*/ 35 h 35"/>
                <a:gd name="T18" fmla="*/ 14 w 16"/>
                <a:gd name="T19" fmla="*/ 27 h 35"/>
                <a:gd name="T20" fmla="*/ 16 w 16"/>
                <a:gd name="T21" fmla="*/ 21 h 35"/>
                <a:gd name="T22" fmla="*/ 16 w 16"/>
                <a:gd name="T23" fmla="*/ 13 h 35"/>
                <a:gd name="T24" fmla="*/ 16 w 16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35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7" y="19"/>
                  </a:lnTo>
                  <a:cubicBezTo>
                    <a:pt x="7" y="25"/>
                    <a:pt x="6" y="26"/>
                    <a:pt x="5" y="28"/>
                  </a:cubicBezTo>
                  <a:cubicBezTo>
                    <a:pt x="4" y="30"/>
                    <a:pt x="3" y="31"/>
                    <a:pt x="0" y="31"/>
                  </a:cubicBezTo>
                  <a:lnTo>
                    <a:pt x="0" y="35"/>
                  </a:lnTo>
                  <a:cubicBezTo>
                    <a:pt x="6" y="35"/>
                    <a:pt x="11" y="32"/>
                    <a:pt x="14" y="27"/>
                  </a:cubicBezTo>
                  <a:cubicBezTo>
                    <a:pt x="15" y="25"/>
                    <a:pt x="15" y="22"/>
                    <a:pt x="16" y="21"/>
                  </a:cubicBezTo>
                  <a:cubicBezTo>
                    <a:pt x="16" y="20"/>
                    <a:pt x="16" y="17"/>
                    <a:pt x="16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2" name="Freeform 495">
              <a:extLst>
                <a:ext uri="{FF2B5EF4-FFF2-40B4-BE49-F238E27FC236}">
                  <a16:creationId xmlns:a16="http://schemas.microsoft.com/office/drawing/2014/main" id="{B35D8031-C627-41D1-8062-E101DFFA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5582"/>
              <a:ext cx="55" cy="61"/>
            </a:xfrm>
            <a:custGeom>
              <a:avLst/>
              <a:gdLst>
                <a:gd name="T0" fmla="*/ 26 w 63"/>
                <a:gd name="T1" fmla="*/ 30 h 69"/>
                <a:gd name="T2" fmla="*/ 26 w 63"/>
                <a:gd name="T3" fmla="*/ 30 h 69"/>
                <a:gd name="T4" fmla="*/ 32 w 63"/>
                <a:gd name="T5" fmla="*/ 2 h 69"/>
                <a:gd name="T6" fmla="*/ 4 w 63"/>
                <a:gd name="T7" fmla="*/ 2 h 69"/>
                <a:gd name="T8" fmla="*/ 2 w 63"/>
                <a:gd name="T9" fmla="*/ 7 h 69"/>
                <a:gd name="T10" fmla="*/ 4 w 63"/>
                <a:gd name="T11" fmla="*/ 8 h 69"/>
                <a:gd name="T12" fmla="*/ 11 w 63"/>
                <a:gd name="T13" fmla="*/ 10 h 69"/>
                <a:gd name="T14" fmla="*/ 11 w 63"/>
                <a:gd name="T15" fmla="*/ 14 h 69"/>
                <a:gd name="T16" fmla="*/ 10 w 63"/>
                <a:gd name="T17" fmla="*/ 20 h 69"/>
                <a:gd name="T18" fmla="*/ 0 w 63"/>
                <a:gd name="T19" fmla="*/ 69 h 69"/>
                <a:gd name="T20" fmla="*/ 18 w 63"/>
                <a:gd name="T21" fmla="*/ 69 h 69"/>
                <a:gd name="T22" fmla="*/ 24 w 63"/>
                <a:gd name="T23" fmla="*/ 42 h 69"/>
                <a:gd name="T24" fmla="*/ 37 w 63"/>
                <a:gd name="T25" fmla="*/ 24 h 69"/>
                <a:gd name="T26" fmla="*/ 45 w 63"/>
                <a:gd name="T27" fmla="*/ 18 h 69"/>
                <a:gd name="T28" fmla="*/ 51 w 63"/>
                <a:gd name="T29" fmla="*/ 17 h 69"/>
                <a:gd name="T30" fmla="*/ 57 w 63"/>
                <a:gd name="T31" fmla="*/ 19 h 69"/>
                <a:gd name="T32" fmla="*/ 63 w 63"/>
                <a:gd name="T33" fmla="*/ 1 h 69"/>
                <a:gd name="T34" fmla="*/ 59 w 63"/>
                <a:gd name="T35" fmla="*/ 0 h 69"/>
                <a:gd name="T36" fmla="*/ 43 w 63"/>
                <a:gd name="T37" fmla="*/ 8 h 69"/>
                <a:gd name="T38" fmla="*/ 26 w 63"/>
                <a:gd name="T39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69">
                  <a:moveTo>
                    <a:pt x="26" y="30"/>
                  </a:moveTo>
                  <a:lnTo>
                    <a:pt x="26" y="30"/>
                  </a:lnTo>
                  <a:lnTo>
                    <a:pt x="32" y="2"/>
                  </a:lnTo>
                  <a:lnTo>
                    <a:pt x="4" y="2"/>
                  </a:lnTo>
                  <a:lnTo>
                    <a:pt x="2" y="7"/>
                  </a:lnTo>
                  <a:lnTo>
                    <a:pt x="4" y="8"/>
                  </a:lnTo>
                  <a:cubicBezTo>
                    <a:pt x="10" y="8"/>
                    <a:pt x="11" y="8"/>
                    <a:pt x="11" y="10"/>
                  </a:cubicBezTo>
                  <a:cubicBezTo>
                    <a:pt x="11" y="11"/>
                    <a:pt x="11" y="13"/>
                    <a:pt x="11" y="14"/>
                  </a:cubicBezTo>
                  <a:lnTo>
                    <a:pt x="10" y="20"/>
                  </a:lnTo>
                  <a:lnTo>
                    <a:pt x="0" y="69"/>
                  </a:lnTo>
                  <a:lnTo>
                    <a:pt x="18" y="69"/>
                  </a:lnTo>
                  <a:lnTo>
                    <a:pt x="24" y="42"/>
                  </a:lnTo>
                  <a:cubicBezTo>
                    <a:pt x="30" y="32"/>
                    <a:pt x="32" y="30"/>
                    <a:pt x="37" y="24"/>
                  </a:cubicBezTo>
                  <a:cubicBezTo>
                    <a:pt x="39" y="22"/>
                    <a:pt x="42" y="20"/>
                    <a:pt x="45" y="18"/>
                  </a:cubicBezTo>
                  <a:cubicBezTo>
                    <a:pt x="47" y="17"/>
                    <a:pt x="49" y="17"/>
                    <a:pt x="51" y="17"/>
                  </a:cubicBezTo>
                  <a:cubicBezTo>
                    <a:pt x="53" y="17"/>
                    <a:pt x="55" y="17"/>
                    <a:pt x="57" y="19"/>
                  </a:cubicBezTo>
                  <a:lnTo>
                    <a:pt x="63" y="1"/>
                  </a:lnTo>
                  <a:cubicBezTo>
                    <a:pt x="62" y="0"/>
                    <a:pt x="61" y="0"/>
                    <a:pt x="59" y="0"/>
                  </a:cubicBezTo>
                  <a:cubicBezTo>
                    <a:pt x="54" y="0"/>
                    <a:pt x="49" y="3"/>
                    <a:pt x="43" y="8"/>
                  </a:cubicBezTo>
                  <a:cubicBezTo>
                    <a:pt x="35" y="15"/>
                    <a:pt x="32" y="19"/>
                    <a:pt x="26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3" name="Freeform 496">
              <a:extLst>
                <a:ext uri="{FF2B5EF4-FFF2-40B4-BE49-F238E27FC236}">
                  <a16:creationId xmlns:a16="http://schemas.microsoft.com/office/drawing/2014/main" id="{59B3C168-23C5-4E5B-B4DB-4D63B2E2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5543"/>
              <a:ext cx="25" cy="54"/>
            </a:xfrm>
            <a:custGeom>
              <a:avLst/>
              <a:gdLst>
                <a:gd name="T0" fmla="*/ 16 w 29"/>
                <a:gd name="T1" fmla="*/ 15 h 61"/>
                <a:gd name="T2" fmla="*/ 16 w 29"/>
                <a:gd name="T3" fmla="*/ 15 h 61"/>
                <a:gd name="T4" fmla="*/ 29 w 29"/>
                <a:gd name="T5" fmla="*/ 15 h 61"/>
                <a:gd name="T6" fmla="*/ 29 w 29"/>
                <a:gd name="T7" fmla="*/ 12 h 61"/>
                <a:gd name="T8" fmla="*/ 17 w 29"/>
                <a:gd name="T9" fmla="*/ 12 h 61"/>
                <a:gd name="T10" fmla="*/ 19 w 29"/>
                <a:gd name="T11" fmla="*/ 0 h 61"/>
                <a:gd name="T12" fmla="*/ 10 w 29"/>
                <a:gd name="T13" fmla="*/ 3 h 61"/>
                <a:gd name="T14" fmla="*/ 8 w 29"/>
                <a:gd name="T15" fmla="*/ 12 h 61"/>
                <a:gd name="T16" fmla="*/ 1 w 29"/>
                <a:gd name="T17" fmla="*/ 12 h 61"/>
                <a:gd name="T18" fmla="*/ 0 w 29"/>
                <a:gd name="T19" fmla="*/ 15 h 61"/>
                <a:gd name="T20" fmla="*/ 7 w 29"/>
                <a:gd name="T21" fmla="*/ 15 h 61"/>
                <a:gd name="T22" fmla="*/ 1 w 29"/>
                <a:gd name="T23" fmla="*/ 46 h 61"/>
                <a:gd name="T24" fmla="*/ 1 w 29"/>
                <a:gd name="T25" fmla="*/ 51 h 61"/>
                <a:gd name="T26" fmla="*/ 12 w 29"/>
                <a:gd name="T27" fmla="*/ 61 h 61"/>
                <a:gd name="T28" fmla="*/ 19 w 29"/>
                <a:gd name="T29" fmla="*/ 60 h 61"/>
                <a:gd name="T30" fmla="*/ 20 w 29"/>
                <a:gd name="T31" fmla="*/ 56 h 61"/>
                <a:gd name="T32" fmla="*/ 14 w 29"/>
                <a:gd name="T33" fmla="*/ 57 h 61"/>
                <a:gd name="T34" fmla="*/ 9 w 29"/>
                <a:gd name="T35" fmla="*/ 52 h 61"/>
                <a:gd name="T36" fmla="*/ 10 w 29"/>
                <a:gd name="T37" fmla="*/ 47 h 61"/>
                <a:gd name="T38" fmla="*/ 16 w 29"/>
                <a:gd name="T3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61">
                  <a:moveTo>
                    <a:pt x="16" y="15"/>
                  </a:moveTo>
                  <a:lnTo>
                    <a:pt x="16" y="15"/>
                  </a:lnTo>
                  <a:lnTo>
                    <a:pt x="29" y="15"/>
                  </a:lnTo>
                  <a:lnTo>
                    <a:pt x="29" y="12"/>
                  </a:lnTo>
                  <a:lnTo>
                    <a:pt x="17" y="12"/>
                  </a:lnTo>
                  <a:lnTo>
                    <a:pt x="19" y="0"/>
                  </a:lnTo>
                  <a:lnTo>
                    <a:pt x="10" y="3"/>
                  </a:lnTo>
                  <a:lnTo>
                    <a:pt x="8" y="12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" y="46"/>
                  </a:lnTo>
                  <a:cubicBezTo>
                    <a:pt x="1" y="48"/>
                    <a:pt x="1" y="50"/>
                    <a:pt x="1" y="51"/>
                  </a:cubicBezTo>
                  <a:cubicBezTo>
                    <a:pt x="1" y="57"/>
                    <a:pt x="5" y="61"/>
                    <a:pt x="12" y="61"/>
                  </a:cubicBezTo>
                  <a:cubicBezTo>
                    <a:pt x="14" y="61"/>
                    <a:pt x="16" y="61"/>
                    <a:pt x="19" y="60"/>
                  </a:cubicBezTo>
                  <a:lnTo>
                    <a:pt x="20" y="56"/>
                  </a:lnTo>
                  <a:cubicBezTo>
                    <a:pt x="18" y="57"/>
                    <a:pt x="16" y="57"/>
                    <a:pt x="14" y="57"/>
                  </a:cubicBezTo>
                  <a:cubicBezTo>
                    <a:pt x="11" y="57"/>
                    <a:pt x="9" y="55"/>
                    <a:pt x="9" y="52"/>
                  </a:cubicBezTo>
                  <a:cubicBezTo>
                    <a:pt x="9" y="51"/>
                    <a:pt x="10" y="49"/>
                    <a:pt x="10" y="47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4" name="Freeform 497">
              <a:extLst>
                <a:ext uri="{FF2B5EF4-FFF2-40B4-BE49-F238E27FC236}">
                  <a16:creationId xmlns:a16="http://schemas.microsoft.com/office/drawing/2014/main" id="{E8322F2A-959A-4A2A-A618-E7929C786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5557"/>
              <a:ext cx="31" cy="103"/>
            </a:xfrm>
            <a:custGeom>
              <a:avLst/>
              <a:gdLst>
                <a:gd name="T0" fmla="*/ 22 w 35"/>
                <a:gd name="T1" fmla="*/ 80 h 116"/>
                <a:gd name="T2" fmla="*/ 22 w 35"/>
                <a:gd name="T3" fmla="*/ 80 h 116"/>
                <a:gd name="T4" fmla="*/ 21 w 35"/>
                <a:gd name="T5" fmla="*/ 77 h 116"/>
                <a:gd name="T6" fmla="*/ 21 w 35"/>
                <a:gd name="T7" fmla="*/ 73 h 116"/>
                <a:gd name="T8" fmla="*/ 21 w 35"/>
                <a:gd name="T9" fmla="*/ 71 h 116"/>
                <a:gd name="T10" fmla="*/ 32 w 35"/>
                <a:gd name="T11" fmla="*/ 60 h 116"/>
                <a:gd name="T12" fmla="*/ 35 w 35"/>
                <a:gd name="T13" fmla="*/ 60 h 116"/>
                <a:gd name="T14" fmla="*/ 35 w 35"/>
                <a:gd name="T15" fmla="*/ 56 h 116"/>
                <a:gd name="T16" fmla="*/ 32 w 35"/>
                <a:gd name="T17" fmla="*/ 56 h 116"/>
                <a:gd name="T18" fmla="*/ 21 w 35"/>
                <a:gd name="T19" fmla="*/ 45 h 116"/>
                <a:gd name="T20" fmla="*/ 21 w 35"/>
                <a:gd name="T21" fmla="*/ 39 h 116"/>
                <a:gd name="T22" fmla="*/ 22 w 35"/>
                <a:gd name="T23" fmla="*/ 36 h 116"/>
                <a:gd name="T24" fmla="*/ 23 w 35"/>
                <a:gd name="T25" fmla="*/ 30 h 116"/>
                <a:gd name="T26" fmla="*/ 24 w 35"/>
                <a:gd name="T27" fmla="*/ 25 h 116"/>
                <a:gd name="T28" fmla="*/ 24 w 35"/>
                <a:gd name="T29" fmla="*/ 19 h 116"/>
                <a:gd name="T30" fmla="*/ 2 w 35"/>
                <a:gd name="T31" fmla="*/ 0 h 116"/>
                <a:gd name="T32" fmla="*/ 0 w 35"/>
                <a:gd name="T33" fmla="*/ 0 h 116"/>
                <a:gd name="T34" fmla="*/ 0 w 35"/>
                <a:gd name="T35" fmla="*/ 4 h 116"/>
                <a:gd name="T36" fmla="*/ 2 w 35"/>
                <a:gd name="T37" fmla="*/ 4 h 116"/>
                <a:gd name="T38" fmla="*/ 15 w 35"/>
                <a:gd name="T39" fmla="*/ 15 h 116"/>
                <a:gd name="T40" fmla="*/ 14 w 35"/>
                <a:gd name="T41" fmla="*/ 22 h 116"/>
                <a:gd name="T42" fmla="*/ 14 w 35"/>
                <a:gd name="T43" fmla="*/ 27 h 116"/>
                <a:gd name="T44" fmla="*/ 13 w 35"/>
                <a:gd name="T45" fmla="*/ 38 h 116"/>
                <a:gd name="T46" fmla="*/ 18 w 35"/>
                <a:gd name="T47" fmla="*/ 53 h 116"/>
                <a:gd name="T48" fmla="*/ 25 w 35"/>
                <a:gd name="T49" fmla="*/ 58 h 116"/>
                <a:gd name="T50" fmla="*/ 15 w 35"/>
                <a:gd name="T51" fmla="*/ 68 h 116"/>
                <a:gd name="T52" fmla="*/ 13 w 35"/>
                <a:gd name="T53" fmla="*/ 78 h 116"/>
                <a:gd name="T54" fmla="*/ 14 w 35"/>
                <a:gd name="T55" fmla="*/ 89 h 116"/>
                <a:gd name="T56" fmla="*/ 14 w 35"/>
                <a:gd name="T57" fmla="*/ 93 h 116"/>
                <a:gd name="T58" fmla="*/ 15 w 35"/>
                <a:gd name="T59" fmla="*/ 101 h 116"/>
                <a:gd name="T60" fmla="*/ 2 w 35"/>
                <a:gd name="T61" fmla="*/ 112 h 116"/>
                <a:gd name="T62" fmla="*/ 0 w 35"/>
                <a:gd name="T63" fmla="*/ 112 h 116"/>
                <a:gd name="T64" fmla="*/ 0 w 35"/>
                <a:gd name="T65" fmla="*/ 116 h 116"/>
                <a:gd name="T66" fmla="*/ 2 w 35"/>
                <a:gd name="T67" fmla="*/ 116 h 116"/>
                <a:gd name="T68" fmla="*/ 24 w 35"/>
                <a:gd name="T69" fmla="*/ 96 h 116"/>
                <a:gd name="T70" fmla="*/ 24 w 35"/>
                <a:gd name="T71" fmla="*/ 91 h 116"/>
                <a:gd name="T72" fmla="*/ 23 w 35"/>
                <a:gd name="T73" fmla="*/ 86 h 116"/>
                <a:gd name="T74" fmla="*/ 22 w 35"/>
                <a:gd name="T75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16">
                  <a:moveTo>
                    <a:pt x="22" y="80"/>
                  </a:moveTo>
                  <a:lnTo>
                    <a:pt x="22" y="80"/>
                  </a:lnTo>
                  <a:cubicBezTo>
                    <a:pt x="22" y="80"/>
                    <a:pt x="22" y="79"/>
                    <a:pt x="21" y="77"/>
                  </a:cubicBezTo>
                  <a:cubicBezTo>
                    <a:pt x="21" y="76"/>
                    <a:pt x="21" y="74"/>
                    <a:pt x="21" y="73"/>
                  </a:cubicBezTo>
                  <a:cubicBezTo>
                    <a:pt x="21" y="72"/>
                    <a:pt x="21" y="71"/>
                    <a:pt x="21" y="71"/>
                  </a:cubicBezTo>
                  <a:cubicBezTo>
                    <a:pt x="21" y="64"/>
                    <a:pt x="25" y="60"/>
                    <a:pt x="32" y="60"/>
                  </a:cubicBezTo>
                  <a:lnTo>
                    <a:pt x="35" y="60"/>
                  </a:lnTo>
                  <a:lnTo>
                    <a:pt x="35" y="56"/>
                  </a:lnTo>
                  <a:lnTo>
                    <a:pt x="32" y="56"/>
                  </a:lnTo>
                  <a:cubicBezTo>
                    <a:pt x="25" y="56"/>
                    <a:pt x="21" y="52"/>
                    <a:pt x="21" y="45"/>
                  </a:cubicBezTo>
                  <a:cubicBezTo>
                    <a:pt x="21" y="44"/>
                    <a:pt x="21" y="43"/>
                    <a:pt x="21" y="39"/>
                  </a:cubicBezTo>
                  <a:cubicBezTo>
                    <a:pt x="22" y="37"/>
                    <a:pt x="22" y="36"/>
                    <a:pt x="22" y="36"/>
                  </a:cubicBezTo>
                  <a:lnTo>
                    <a:pt x="23" y="30"/>
                  </a:lnTo>
                  <a:cubicBezTo>
                    <a:pt x="23" y="29"/>
                    <a:pt x="23" y="27"/>
                    <a:pt x="24" y="25"/>
                  </a:cubicBezTo>
                  <a:cubicBezTo>
                    <a:pt x="24" y="23"/>
                    <a:pt x="24" y="21"/>
                    <a:pt x="24" y="19"/>
                  </a:cubicBezTo>
                  <a:cubicBezTo>
                    <a:pt x="24" y="8"/>
                    <a:pt x="15" y="0"/>
                    <a:pt x="2" y="0"/>
                  </a:cubicBez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cubicBezTo>
                    <a:pt x="10" y="4"/>
                    <a:pt x="15" y="8"/>
                    <a:pt x="15" y="15"/>
                  </a:cubicBezTo>
                  <a:cubicBezTo>
                    <a:pt x="15" y="16"/>
                    <a:pt x="15" y="18"/>
                    <a:pt x="14" y="22"/>
                  </a:cubicBezTo>
                  <a:lnTo>
                    <a:pt x="14" y="27"/>
                  </a:lnTo>
                  <a:cubicBezTo>
                    <a:pt x="13" y="31"/>
                    <a:pt x="13" y="35"/>
                    <a:pt x="13" y="38"/>
                  </a:cubicBezTo>
                  <a:cubicBezTo>
                    <a:pt x="13" y="44"/>
                    <a:pt x="14" y="49"/>
                    <a:pt x="18" y="53"/>
                  </a:cubicBezTo>
                  <a:cubicBezTo>
                    <a:pt x="19" y="55"/>
                    <a:pt x="21" y="56"/>
                    <a:pt x="25" y="58"/>
                  </a:cubicBezTo>
                  <a:cubicBezTo>
                    <a:pt x="19" y="61"/>
                    <a:pt x="16" y="63"/>
                    <a:pt x="15" y="68"/>
                  </a:cubicBezTo>
                  <a:cubicBezTo>
                    <a:pt x="13" y="71"/>
                    <a:pt x="13" y="74"/>
                    <a:pt x="13" y="78"/>
                  </a:cubicBezTo>
                  <a:cubicBezTo>
                    <a:pt x="13" y="81"/>
                    <a:pt x="13" y="85"/>
                    <a:pt x="14" y="89"/>
                  </a:cubicBezTo>
                  <a:lnTo>
                    <a:pt x="14" y="93"/>
                  </a:lnTo>
                  <a:cubicBezTo>
                    <a:pt x="15" y="98"/>
                    <a:pt x="15" y="99"/>
                    <a:pt x="15" y="101"/>
                  </a:cubicBezTo>
                  <a:cubicBezTo>
                    <a:pt x="15" y="108"/>
                    <a:pt x="10" y="112"/>
                    <a:pt x="2" y="112"/>
                  </a:cubicBezTo>
                  <a:lnTo>
                    <a:pt x="0" y="112"/>
                  </a:lnTo>
                  <a:lnTo>
                    <a:pt x="0" y="116"/>
                  </a:lnTo>
                  <a:lnTo>
                    <a:pt x="2" y="116"/>
                  </a:lnTo>
                  <a:cubicBezTo>
                    <a:pt x="15" y="116"/>
                    <a:pt x="24" y="108"/>
                    <a:pt x="24" y="96"/>
                  </a:cubicBezTo>
                  <a:cubicBezTo>
                    <a:pt x="24" y="95"/>
                    <a:pt x="24" y="93"/>
                    <a:pt x="24" y="91"/>
                  </a:cubicBezTo>
                  <a:cubicBezTo>
                    <a:pt x="23" y="89"/>
                    <a:pt x="23" y="87"/>
                    <a:pt x="23" y="86"/>
                  </a:cubicBezTo>
                  <a:lnTo>
                    <a:pt x="22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5" name="Freeform 498">
              <a:extLst>
                <a:ext uri="{FF2B5EF4-FFF2-40B4-BE49-F238E27FC236}">
                  <a16:creationId xmlns:a16="http://schemas.microsoft.com/office/drawing/2014/main" id="{106447C6-EE5A-4B45-8E76-6274AC2E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5536"/>
              <a:ext cx="69" cy="60"/>
            </a:xfrm>
            <a:custGeom>
              <a:avLst/>
              <a:gdLst>
                <a:gd name="T0" fmla="*/ 23 w 79"/>
                <a:gd name="T1" fmla="*/ 12 h 68"/>
                <a:gd name="T2" fmla="*/ 23 w 79"/>
                <a:gd name="T3" fmla="*/ 12 h 68"/>
                <a:gd name="T4" fmla="*/ 54 w 79"/>
                <a:gd name="T5" fmla="*/ 68 h 68"/>
                <a:gd name="T6" fmla="*/ 58 w 79"/>
                <a:gd name="T7" fmla="*/ 68 h 68"/>
                <a:gd name="T8" fmla="*/ 69 w 79"/>
                <a:gd name="T9" fmla="*/ 12 h 68"/>
                <a:gd name="T10" fmla="*/ 70 w 79"/>
                <a:gd name="T11" fmla="*/ 8 h 68"/>
                <a:gd name="T12" fmla="*/ 75 w 79"/>
                <a:gd name="T13" fmla="*/ 4 h 68"/>
                <a:gd name="T14" fmla="*/ 78 w 79"/>
                <a:gd name="T15" fmla="*/ 3 h 68"/>
                <a:gd name="T16" fmla="*/ 79 w 79"/>
                <a:gd name="T17" fmla="*/ 3 h 68"/>
                <a:gd name="T18" fmla="*/ 79 w 79"/>
                <a:gd name="T19" fmla="*/ 0 h 68"/>
                <a:gd name="T20" fmla="*/ 59 w 79"/>
                <a:gd name="T21" fmla="*/ 0 h 68"/>
                <a:gd name="T22" fmla="*/ 58 w 79"/>
                <a:gd name="T23" fmla="*/ 3 h 68"/>
                <a:gd name="T24" fmla="*/ 59 w 79"/>
                <a:gd name="T25" fmla="*/ 3 h 68"/>
                <a:gd name="T26" fmla="*/ 62 w 79"/>
                <a:gd name="T27" fmla="*/ 4 h 68"/>
                <a:gd name="T28" fmla="*/ 65 w 79"/>
                <a:gd name="T29" fmla="*/ 6 h 68"/>
                <a:gd name="T30" fmla="*/ 65 w 79"/>
                <a:gd name="T31" fmla="*/ 8 h 68"/>
                <a:gd name="T32" fmla="*/ 64 w 79"/>
                <a:gd name="T33" fmla="*/ 12 h 68"/>
                <a:gd name="T34" fmla="*/ 56 w 79"/>
                <a:gd name="T35" fmla="*/ 53 h 68"/>
                <a:gd name="T36" fmla="*/ 27 w 79"/>
                <a:gd name="T37" fmla="*/ 0 h 68"/>
                <a:gd name="T38" fmla="*/ 13 w 79"/>
                <a:gd name="T39" fmla="*/ 0 h 68"/>
                <a:gd name="T40" fmla="*/ 12 w 79"/>
                <a:gd name="T41" fmla="*/ 3 h 68"/>
                <a:gd name="T42" fmla="*/ 13 w 79"/>
                <a:gd name="T43" fmla="*/ 3 h 68"/>
                <a:gd name="T44" fmla="*/ 16 w 79"/>
                <a:gd name="T45" fmla="*/ 4 h 68"/>
                <a:gd name="T46" fmla="*/ 20 w 79"/>
                <a:gd name="T47" fmla="*/ 6 h 68"/>
                <a:gd name="T48" fmla="*/ 19 w 79"/>
                <a:gd name="T49" fmla="*/ 8 h 68"/>
                <a:gd name="T50" fmla="*/ 19 w 79"/>
                <a:gd name="T51" fmla="*/ 12 h 68"/>
                <a:gd name="T52" fmla="*/ 10 w 79"/>
                <a:gd name="T53" fmla="*/ 55 h 68"/>
                <a:gd name="T54" fmla="*/ 9 w 79"/>
                <a:gd name="T55" fmla="*/ 60 h 68"/>
                <a:gd name="T56" fmla="*/ 4 w 79"/>
                <a:gd name="T57" fmla="*/ 64 h 68"/>
                <a:gd name="T58" fmla="*/ 1 w 79"/>
                <a:gd name="T59" fmla="*/ 64 h 68"/>
                <a:gd name="T60" fmla="*/ 0 w 79"/>
                <a:gd name="T61" fmla="*/ 64 h 68"/>
                <a:gd name="T62" fmla="*/ 0 w 79"/>
                <a:gd name="T63" fmla="*/ 67 h 68"/>
                <a:gd name="T64" fmla="*/ 21 w 79"/>
                <a:gd name="T65" fmla="*/ 67 h 68"/>
                <a:gd name="T66" fmla="*/ 21 w 79"/>
                <a:gd name="T67" fmla="*/ 64 h 68"/>
                <a:gd name="T68" fmla="*/ 20 w 79"/>
                <a:gd name="T69" fmla="*/ 64 h 68"/>
                <a:gd name="T70" fmla="*/ 17 w 79"/>
                <a:gd name="T71" fmla="*/ 64 h 68"/>
                <a:gd name="T72" fmla="*/ 14 w 79"/>
                <a:gd name="T73" fmla="*/ 62 h 68"/>
                <a:gd name="T74" fmla="*/ 14 w 79"/>
                <a:gd name="T75" fmla="*/ 60 h 68"/>
                <a:gd name="T76" fmla="*/ 15 w 79"/>
                <a:gd name="T77" fmla="*/ 55 h 68"/>
                <a:gd name="T78" fmla="*/ 23 w 79"/>
                <a:gd name="T7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68">
                  <a:moveTo>
                    <a:pt x="23" y="12"/>
                  </a:moveTo>
                  <a:lnTo>
                    <a:pt x="23" y="12"/>
                  </a:lnTo>
                  <a:lnTo>
                    <a:pt x="54" y="68"/>
                  </a:lnTo>
                  <a:lnTo>
                    <a:pt x="58" y="68"/>
                  </a:lnTo>
                  <a:lnTo>
                    <a:pt x="69" y="12"/>
                  </a:lnTo>
                  <a:lnTo>
                    <a:pt x="70" y="8"/>
                  </a:lnTo>
                  <a:cubicBezTo>
                    <a:pt x="71" y="4"/>
                    <a:pt x="71" y="4"/>
                    <a:pt x="75" y="4"/>
                  </a:cubicBezTo>
                  <a:lnTo>
                    <a:pt x="78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58" y="3"/>
                  </a:lnTo>
                  <a:lnTo>
                    <a:pt x="59" y="3"/>
                  </a:lnTo>
                  <a:lnTo>
                    <a:pt x="62" y="4"/>
                  </a:lnTo>
                  <a:cubicBezTo>
                    <a:pt x="65" y="4"/>
                    <a:pt x="65" y="4"/>
                    <a:pt x="65" y="6"/>
                  </a:cubicBezTo>
                  <a:cubicBezTo>
                    <a:pt x="65" y="6"/>
                    <a:pt x="65" y="7"/>
                    <a:pt x="65" y="8"/>
                  </a:cubicBezTo>
                  <a:lnTo>
                    <a:pt x="64" y="12"/>
                  </a:lnTo>
                  <a:lnTo>
                    <a:pt x="56" y="53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6" y="4"/>
                  </a:lnTo>
                  <a:cubicBezTo>
                    <a:pt x="19" y="4"/>
                    <a:pt x="20" y="4"/>
                    <a:pt x="20" y="6"/>
                  </a:cubicBezTo>
                  <a:cubicBezTo>
                    <a:pt x="20" y="6"/>
                    <a:pt x="20" y="7"/>
                    <a:pt x="19" y="8"/>
                  </a:cubicBezTo>
                  <a:lnTo>
                    <a:pt x="19" y="12"/>
                  </a:lnTo>
                  <a:lnTo>
                    <a:pt x="10" y="55"/>
                  </a:lnTo>
                  <a:lnTo>
                    <a:pt x="9" y="60"/>
                  </a:lnTo>
                  <a:cubicBezTo>
                    <a:pt x="8" y="63"/>
                    <a:pt x="8" y="64"/>
                    <a:pt x="4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1" y="64"/>
                  </a:lnTo>
                  <a:lnTo>
                    <a:pt x="20" y="64"/>
                  </a:lnTo>
                  <a:lnTo>
                    <a:pt x="17" y="64"/>
                  </a:lnTo>
                  <a:cubicBezTo>
                    <a:pt x="14" y="64"/>
                    <a:pt x="14" y="63"/>
                    <a:pt x="14" y="62"/>
                  </a:cubicBezTo>
                  <a:cubicBezTo>
                    <a:pt x="14" y="61"/>
                    <a:pt x="14" y="60"/>
                    <a:pt x="14" y="60"/>
                  </a:cubicBezTo>
                  <a:lnTo>
                    <a:pt x="15" y="55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6" name="Freeform 499">
              <a:extLst>
                <a:ext uri="{FF2B5EF4-FFF2-40B4-BE49-F238E27FC236}">
                  <a16:creationId xmlns:a16="http://schemas.microsoft.com/office/drawing/2014/main" id="{81936AE5-1055-4D9C-A806-0F9A1892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5620"/>
              <a:ext cx="26" cy="54"/>
            </a:xfrm>
            <a:custGeom>
              <a:avLst/>
              <a:gdLst>
                <a:gd name="T0" fmla="*/ 16 w 29"/>
                <a:gd name="T1" fmla="*/ 15 h 61"/>
                <a:gd name="T2" fmla="*/ 16 w 29"/>
                <a:gd name="T3" fmla="*/ 15 h 61"/>
                <a:gd name="T4" fmla="*/ 29 w 29"/>
                <a:gd name="T5" fmla="*/ 15 h 61"/>
                <a:gd name="T6" fmla="*/ 29 w 29"/>
                <a:gd name="T7" fmla="*/ 12 h 61"/>
                <a:gd name="T8" fmla="*/ 17 w 29"/>
                <a:gd name="T9" fmla="*/ 12 h 61"/>
                <a:gd name="T10" fmla="*/ 19 w 29"/>
                <a:gd name="T11" fmla="*/ 0 h 61"/>
                <a:gd name="T12" fmla="*/ 10 w 29"/>
                <a:gd name="T13" fmla="*/ 3 h 61"/>
                <a:gd name="T14" fmla="*/ 8 w 29"/>
                <a:gd name="T15" fmla="*/ 12 h 61"/>
                <a:gd name="T16" fmla="*/ 1 w 29"/>
                <a:gd name="T17" fmla="*/ 12 h 61"/>
                <a:gd name="T18" fmla="*/ 0 w 29"/>
                <a:gd name="T19" fmla="*/ 15 h 61"/>
                <a:gd name="T20" fmla="*/ 7 w 29"/>
                <a:gd name="T21" fmla="*/ 15 h 61"/>
                <a:gd name="T22" fmla="*/ 1 w 29"/>
                <a:gd name="T23" fmla="*/ 46 h 61"/>
                <a:gd name="T24" fmla="*/ 1 w 29"/>
                <a:gd name="T25" fmla="*/ 51 h 61"/>
                <a:gd name="T26" fmla="*/ 12 w 29"/>
                <a:gd name="T27" fmla="*/ 61 h 61"/>
                <a:gd name="T28" fmla="*/ 19 w 29"/>
                <a:gd name="T29" fmla="*/ 60 h 61"/>
                <a:gd name="T30" fmla="*/ 20 w 29"/>
                <a:gd name="T31" fmla="*/ 56 h 61"/>
                <a:gd name="T32" fmla="*/ 14 w 29"/>
                <a:gd name="T33" fmla="*/ 57 h 61"/>
                <a:gd name="T34" fmla="*/ 9 w 29"/>
                <a:gd name="T35" fmla="*/ 52 h 61"/>
                <a:gd name="T36" fmla="*/ 10 w 29"/>
                <a:gd name="T37" fmla="*/ 47 h 61"/>
                <a:gd name="T38" fmla="*/ 16 w 29"/>
                <a:gd name="T3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61">
                  <a:moveTo>
                    <a:pt x="16" y="15"/>
                  </a:moveTo>
                  <a:lnTo>
                    <a:pt x="16" y="15"/>
                  </a:lnTo>
                  <a:lnTo>
                    <a:pt x="29" y="15"/>
                  </a:lnTo>
                  <a:lnTo>
                    <a:pt x="29" y="12"/>
                  </a:lnTo>
                  <a:lnTo>
                    <a:pt x="17" y="12"/>
                  </a:lnTo>
                  <a:lnTo>
                    <a:pt x="19" y="0"/>
                  </a:lnTo>
                  <a:lnTo>
                    <a:pt x="10" y="3"/>
                  </a:lnTo>
                  <a:lnTo>
                    <a:pt x="8" y="12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" y="46"/>
                  </a:lnTo>
                  <a:cubicBezTo>
                    <a:pt x="1" y="48"/>
                    <a:pt x="1" y="50"/>
                    <a:pt x="1" y="51"/>
                  </a:cubicBezTo>
                  <a:cubicBezTo>
                    <a:pt x="1" y="57"/>
                    <a:pt x="5" y="61"/>
                    <a:pt x="12" y="61"/>
                  </a:cubicBezTo>
                  <a:cubicBezTo>
                    <a:pt x="14" y="61"/>
                    <a:pt x="16" y="61"/>
                    <a:pt x="19" y="60"/>
                  </a:cubicBezTo>
                  <a:lnTo>
                    <a:pt x="20" y="56"/>
                  </a:lnTo>
                  <a:cubicBezTo>
                    <a:pt x="17" y="57"/>
                    <a:pt x="16" y="57"/>
                    <a:pt x="14" y="57"/>
                  </a:cubicBezTo>
                  <a:cubicBezTo>
                    <a:pt x="11" y="57"/>
                    <a:pt x="9" y="55"/>
                    <a:pt x="9" y="52"/>
                  </a:cubicBezTo>
                  <a:cubicBezTo>
                    <a:pt x="9" y="51"/>
                    <a:pt x="9" y="49"/>
                    <a:pt x="10" y="47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7" name="Freeform 500">
              <a:extLst>
                <a:ext uri="{FF2B5EF4-FFF2-40B4-BE49-F238E27FC236}">
                  <a16:creationId xmlns:a16="http://schemas.microsoft.com/office/drawing/2014/main" id="{EC4F050A-1A29-4DF3-94B9-4D5C4F2DF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" y="5640"/>
              <a:ext cx="46" cy="19"/>
            </a:xfrm>
            <a:custGeom>
              <a:avLst/>
              <a:gdLst>
                <a:gd name="T0" fmla="*/ 53 w 53"/>
                <a:gd name="T1" fmla="*/ 21 h 21"/>
                <a:gd name="T2" fmla="*/ 53 w 53"/>
                <a:gd name="T3" fmla="*/ 21 h 21"/>
                <a:gd name="T4" fmla="*/ 53 w 53"/>
                <a:gd name="T5" fmla="*/ 17 h 21"/>
                <a:gd name="T6" fmla="*/ 0 w 53"/>
                <a:gd name="T7" fmla="*/ 17 h 21"/>
                <a:gd name="T8" fmla="*/ 0 w 53"/>
                <a:gd name="T9" fmla="*/ 21 h 21"/>
                <a:gd name="T10" fmla="*/ 53 w 53"/>
                <a:gd name="T11" fmla="*/ 21 h 21"/>
                <a:gd name="T12" fmla="*/ 53 w 53"/>
                <a:gd name="T13" fmla="*/ 5 h 21"/>
                <a:gd name="T14" fmla="*/ 53 w 53"/>
                <a:gd name="T15" fmla="*/ 5 h 21"/>
                <a:gd name="T16" fmla="*/ 53 w 53"/>
                <a:gd name="T17" fmla="*/ 0 h 21"/>
                <a:gd name="T18" fmla="*/ 0 w 53"/>
                <a:gd name="T19" fmla="*/ 0 h 21"/>
                <a:gd name="T20" fmla="*/ 0 w 53"/>
                <a:gd name="T21" fmla="*/ 5 h 21"/>
                <a:gd name="T22" fmla="*/ 53 w 53"/>
                <a:gd name="T2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21">
                  <a:moveTo>
                    <a:pt x="53" y="21"/>
                  </a:moveTo>
                  <a:lnTo>
                    <a:pt x="53" y="21"/>
                  </a:lnTo>
                  <a:lnTo>
                    <a:pt x="53" y="17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53" y="21"/>
                  </a:lnTo>
                  <a:close/>
                  <a:moveTo>
                    <a:pt x="53" y="5"/>
                  </a:moveTo>
                  <a:lnTo>
                    <a:pt x="53" y="5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8" name="Freeform 501">
              <a:extLst>
                <a:ext uri="{FF2B5EF4-FFF2-40B4-BE49-F238E27FC236}">
                  <a16:creationId xmlns:a16="http://schemas.microsoft.com/office/drawing/2014/main" id="{AA128291-9242-487B-B876-D892810D7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614"/>
              <a:ext cx="30" cy="59"/>
            </a:xfrm>
            <a:custGeom>
              <a:avLst/>
              <a:gdLst>
                <a:gd name="T0" fmla="*/ 13 w 34"/>
                <a:gd name="T1" fmla="*/ 14 h 67"/>
                <a:gd name="T2" fmla="*/ 13 w 34"/>
                <a:gd name="T3" fmla="*/ 14 h 67"/>
                <a:gd name="T4" fmla="*/ 13 w 34"/>
                <a:gd name="T5" fmla="*/ 56 h 67"/>
                <a:gd name="T6" fmla="*/ 12 w 34"/>
                <a:gd name="T7" fmla="*/ 60 h 67"/>
                <a:gd name="T8" fmla="*/ 8 w 34"/>
                <a:gd name="T9" fmla="*/ 64 h 67"/>
                <a:gd name="T10" fmla="*/ 5 w 34"/>
                <a:gd name="T11" fmla="*/ 64 h 67"/>
                <a:gd name="T12" fmla="*/ 0 w 34"/>
                <a:gd name="T13" fmla="*/ 65 h 67"/>
                <a:gd name="T14" fmla="*/ 0 w 34"/>
                <a:gd name="T15" fmla="*/ 67 h 67"/>
                <a:gd name="T16" fmla="*/ 34 w 34"/>
                <a:gd name="T17" fmla="*/ 67 h 67"/>
                <a:gd name="T18" fmla="*/ 34 w 34"/>
                <a:gd name="T19" fmla="*/ 65 h 67"/>
                <a:gd name="T20" fmla="*/ 29 w 34"/>
                <a:gd name="T21" fmla="*/ 64 h 67"/>
                <a:gd name="T22" fmla="*/ 26 w 34"/>
                <a:gd name="T23" fmla="*/ 64 h 67"/>
                <a:gd name="T24" fmla="*/ 22 w 34"/>
                <a:gd name="T25" fmla="*/ 60 h 67"/>
                <a:gd name="T26" fmla="*/ 22 w 34"/>
                <a:gd name="T27" fmla="*/ 56 h 67"/>
                <a:gd name="T28" fmla="*/ 22 w 34"/>
                <a:gd name="T29" fmla="*/ 0 h 67"/>
                <a:gd name="T30" fmla="*/ 0 w 34"/>
                <a:gd name="T31" fmla="*/ 6 h 67"/>
                <a:gd name="T32" fmla="*/ 0 w 34"/>
                <a:gd name="T33" fmla="*/ 8 h 67"/>
                <a:gd name="T34" fmla="*/ 4 w 34"/>
                <a:gd name="T35" fmla="*/ 8 h 67"/>
                <a:gd name="T36" fmla="*/ 8 w 34"/>
                <a:gd name="T37" fmla="*/ 7 h 67"/>
                <a:gd name="T38" fmla="*/ 11 w 34"/>
                <a:gd name="T39" fmla="*/ 7 h 67"/>
                <a:gd name="T40" fmla="*/ 12 w 34"/>
                <a:gd name="T41" fmla="*/ 10 h 67"/>
                <a:gd name="T42" fmla="*/ 13 w 34"/>
                <a:gd name="T43" fmla="*/ 1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67">
                  <a:moveTo>
                    <a:pt x="13" y="14"/>
                  </a:moveTo>
                  <a:lnTo>
                    <a:pt x="13" y="14"/>
                  </a:lnTo>
                  <a:lnTo>
                    <a:pt x="13" y="56"/>
                  </a:lnTo>
                  <a:lnTo>
                    <a:pt x="12" y="60"/>
                  </a:lnTo>
                  <a:cubicBezTo>
                    <a:pt x="12" y="64"/>
                    <a:pt x="12" y="64"/>
                    <a:pt x="8" y="64"/>
                  </a:cubicBezTo>
                  <a:lnTo>
                    <a:pt x="5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34" y="67"/>
                  </a:lnTo>
                  <a:lnTo>
                    <a:pt x="34" y="65"/>
                  </a:lnTo>
                  <a:lnTo>
                    <a:pt x="29" y="64"/>
                  </a:lnTo>
                  <a:lnTo>
                    <a:pt x="26" y="64"/>
                  </a:lnTo>
                  <a:cubicBezTo>
                    <a:pt x="22" y="64"/>
                    <a:pt x="22" y="64"/>
                    <a:pt x="22" y="60"/>
                  </a:cubicBezTo>
                  <a:lnTo>
                    <a:pt x="22" y="56"/>
                  </a:lnTo>
                  <a:lnTo>
                    <a:pt x="22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7"/>
                  </a:lnTo>
                  <a:cubicBezTo>
                    <a:pt x="9" y="7"/>
                    <a:pt x="10" y="7"/>
                    <a:pt x="11" y="7"/>
                  </a:cubicBezTo>
                  <a:cubicBezTo>
                    <a:pt x="12" y="7"/>
                    <a:pt x="12" y="7"/>
                    <a:pt x="12" y="10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9" name="Freeform 502">
              <a:extLst>
                <a:ext uri="{FF2B5EF4-FFF2-40B4-BE49-F238E27FC236}">
                  <a16:creationId xmlns:a16="http://schemas.microsoft.com/office/drawing/2014/main" id="{B7315498-F608-453C-86DA-D33EB3377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" y="5805"/>
              <a:ext cx="88" cy="59"/>
            </a:xfrm>
            <a:custGeom>
              <a:avLst/>
              <a:gdLst>
                <a:gd name="T0" fmla="*/ 49 w 100"/>
                <a:gd name="T1" fmla="*/ 17 h 67"/>
                <a:gd name="T2" fmla="*/ 49 w 100"/>
                <a:gd name="T3" fmla="*/ 17 h 67"/>
                <a:gd name="T4" fmla="*/ 69 w 100"/>
                <a:gd name="T5" fmla="*/ 67 h 67"/>
                <a:gd name="T6" fmla="*/ 73 w 100"/>
                <a:gd name="T7" fmla="*/ 67 h 67"/>
                <a:gd name="T8" fmla="*/ 91 w 100"/>
                <a:gd name="T9" fmla="*/ 16 h 67"/>
                <a:gd name="T10" fmla="*/ 93 w 100"/>
                <a:gd name="T11" fmla="*/ 10 h 67"/>
                <a:gd name="T12" fmla="*/ 99 w 100"/>
                <a:gd name="T13" fmla="*/ 4 h 67"/>
                <a:gd name="T14" fmla="*/ 100 w 100"/>
                <a:gd name="T15" fmla="*/ 4 h 67"/>
                <a:gd name="T16" fmla="*/ 100 w 100"/>
                <a:gd name="T17" fmla="*/ 0 h 67"/>
                <a:gd name="T18" fmla="*/ 79 w 100"/>
                <a:gd name="T19" fmla="*/ 0 h 67"/>
                <a:gd name="T20" fmla="*/ 79 w 100"/>
                <a:gd name="T21" fmla="*/ 4 h 67"/>
                <a:gd name="T22" fmla="*/ 80 w 100"/>
                <a:gd name="T23" fmla="*/ 4 h 67"/>
                <a:gd name="T24" fmla="*/ 83 w 100"/>
                <a:gd name="T25" fmla="*/ 4 h 67"/>
                <a:gd name="T26" fmla="*/ 89 w 100"/>
                <a:gd name="T27" fmla="*/ 6 h 67"/>
                <a:gd name="T28" fmla="*/ 87 w 100"/>
                <a:gd name="T29" fmla="*/ 16 h 67"/>
                <a:gd name="T30" fmla="*/ 75 w 100"/>
                <a:gd name="T31" fmla="*/ 50 h 67"/>
                <a:gd name="T32" fmla="*/ 55 w 100"/>
                <a:gd name="T33" fmla="*/ 0 h 67"/>
                <a:gd name="T34" fmla="*/ 51 w 100"/>
                <a:gd name="T35" fmla="*/ 0 h 67"/>
                <a:gd name="T36" fmla="*/ 32 w 100"/>
                <a:gd name="T37" fmla="*/ 49 h 67"/>
                <a:gd name="T38" fmla="*/ 22 w 100"/>
                <a:gd name="T39" fmla="*/ 16 h 67"/>
                <a:gd name="T40" fmla="*/ 20 w 100"/>
                <a:gd name="T41" fmla="*/ 11 h 67"/>
                <a:gd name="T42" fmla="*/ 20 w 100"/>
                <a:gd name="T43" fmla="*/ 7 h 67"/>
                <a:gd name="T44" fmla="*/ 19 w 100"/>
                <a:gd name="T45" fmla="*/ 6 h 67"/>
                <a:gd name="T46" fmla="*/ 25 w 100"/>
                <a:gd name="T47" fmla="*/ 4 h 67"/>
                <a:gd name="T48" fmla="*/ 29 w 100"/>
                <a:gd name="T49" fmla="*/ 4 h 67"/>
                <a:gd name="T50" fmla="*/ 30 w 100"/>
                <a:gd name="T51" fmla="*/ 4 h 67"/>
                <a:gd name="T52" fmla="*/ 30 w 100"/>
                <a:gd name="T53" fmla="*/ 0 h 67"/>
                <a:gd name="T54" fmla="*/ 0 w 100"/>
                <a:gd name="T55" fmla="*/ 0 h 67"/>
                <a:gd name="T56" fmla="*/ 0 w 100"/>
                <a:gd name="T57" fmla="*/ 4 h 67"/>
                <a:gd name="T58" fmla="*/ 1 w 100"/>
                <a:gd name="T59" fmla="*/ 4 h 67"/>
                <a:gd name="T60" fmla="*/ 5 w 100"/>
                <a:gd name="T61" fmla="*/ 5 h 67"/>
                <a:gd name="T62" fmla="*/ 10 w 100"/>
                <a:gd name="T63" fmla="*/ 16 h 67"/>
                <a:gd name="T64" fmla="*/ 26 w 100"/>
                <a:gd name="T65" fmla="*/ 67 h 67"/>
                <a:gd name="T66" fmla="*/ 30 w 100"/>
                <a:gd name="T67" fmla="*/ 67 h 67"/>
                <a:gd name="T68" fmla="*/ 49 w 100"/>
                <a:gd name="T69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7">
                  <a:moveTo>
                    <a:pt x="49" y="17"/>
                  </a:moveTo>
                  <a:lnTo>
                    <a:pt x="49" y="17"/>
                  </a:lnTo>
                  <a:lnTo>
                    <a:pt x="69" y="67"/>
                  </a:lnTo>
                  <a:lnTo>
                    <a:pt x="73" y="67"/>
                  </a:lnTo>
                  <a:lnTo>
                    <a:pt x="91" y="16"/>
                  </a:lnTo>
                  <a:cubicBezTo>
                    <a:pt x="92" y="13"/>
                    <a:pt x="92" y="11"/>
                    <a:pt x="93" y="10"/>
                  </a:cubicBezTo>
                  <a:cubicBezTo>
                    <a:pt x="94" y="6"/>
                    <a:pt x="96" y="4"/>
                    <a:pt x="99" y="4"/>
                  </a:cubicBezTo>
                  <a:lnTo>
                    <a:pt x="100" y="4"/>
                  </a:lnTo>
                  <a:lnTo>
                    <a:pt x="100" y="0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80" y="4"/>
                  </a:lnTo>
                  <a:lnTo>
                    <a:pt x="83" y="4"/>
                  </a:lnTo>
                  <a:cubicBezTo>
                    <a:pt x="88" y="4"/>
                    <a:pt x="89" y="4"/>
                    <a:pt x="89" y="6"/>
                  </a:cubicBezTo>
                  <a:cubicBezTo>
                    <a:pt x="89" y="8"/>
                    <a:pt x="88" y="12"/>
                    <a:pt x="87" y="16"/>
                  </a:cubicBezTo>
                  <a:lnTo>
                    <a:pt x="75" y="5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32" y="49"/>
                  </a:lnTo>
                  <a:lnTo>
                    <a:pt x="22" y="16"/>
                  </a:lnTo>
                  <a:cubicBezTo>
                    <a:pt x="21" y="15"/>
                    <a:pt x="21" y="14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9" y="5"/>
                    <a:pt x="21" y="4"/>
                    <a:pt x="25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4"/>
                    <a:pt x="5" y="5"/>
                  </a:cubicBezTo>
                  <a:cubicBezTo>
                    <a:pt x="6" y="7"/>
                    <a:pt x="8" y="10"/>
                    <a:pt x="10" y="16"/>
                  </a:cubicBezTo>
                  <a:lnTo>
                    <a:pt x="26" y="67"/>
                  </a:lnTo>
                  <a:lnTo>
                    <a:pt x="30" y="67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0" name="Freeform 503">
              <a:extLst>
                <a:ext uri="{FF2B5EF4-FFF2-40B4-BE49-F238E27FC236}">
                  <a16:creationId xmlns:a16="http://schemas.microsoft.com/office/drawing/2014/main" id="{155A7F02-ED0C-4CAF-9B38-AC975930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" y="5779"/>
              <a:ext cx="67" cy="85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3 h 97"/>
                <a:gd name="T8" fmla="*/ 1 w 77"/>
                <a:gd name="T9" fmla="*/ 3 h 97"/>
                <a:gd name="T10" fmla="*/ 5 w 77"/>
                <a:gd name="T11" fmla="*/ 4 h 97"/>
                <a:gd name="T12" fmla="*/ 11 w 77"/>
                <a:gd name="T13" fmla="*/ 9 h 97"/>
                <a:gd name="T14" fmla="*/ 11 w 77"/>
                <a:gd name="T15" fmla="*/ 15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3 h 97"/>
                <a:gd name="T32" fmla="*/ 34 w 77"/>
                <a:gd name="T33" fmla="*/ 93 h 97"/>
                <a:gd name="T34" fmla="*/ 29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0 h 97"/>
                <a:gd name="T44" fmla="*/ 44 w 77"/>
                <a:gd name="T45" fmla="*/ 36 h 97"/>
                <a:gd name="T46" fmla="*/ 52 w 77"/>
                <a:gd name="T47" fmla="*/ 40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8 h 97"/>
                <a:gd name="T78" fmla="*/ 23 w 77"/>
                <a:gd name="T79" fmla="*/ 42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1" y="15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2"/>
                    <a:pt x="31" y="40"/>
                  </a:cubicBezTo>
                  <a:cubicBezTo>
                    <a:pt x="35" y="38"/>
                    <a:pt x="40" y="36"/>
                    <a:pt x="44" y="36"/>
                  </a:cubicBezTo>
                  <a:cubicBezTo>
                    <a:pt x="47" y="36"/>
                    <a:pt x="50" y="38"/>
                    <a:pt x="52" y="40"/>
                  </a:cubicBezTo>
                  <a:cubicBezTo>
                    <a:pt x="53" y="42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2" y="92"/>
                    <a:pt x="48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6"/>
                    <a:pt x="59" y="28"/>
                    <a:pt x="47" y="28"/>
                  </a:cubicBezTo>
                  <a:cubicBezTo>
                    <a:pt x="38" y="28"/>
                    <a:pt x="29" y="34"/>
                    <a:pt x="23" y="4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1" name="Freeform 504">
              <a:extLst>
                <a:ext uri="{FF2B5EF4-FFF2-40B4-BE49-F238E27FC236}">
                  <a16:creationId xmlns:a16="http://schemas.microsoft.com/office/drawing/2014/main" id="{70814BB6-77F8-43EC-8ABD-E61989D28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" y="5803"/>
              <a:ext cx="48" cy="62"/>
            </a:xfrm>
            <a:custGeom>
              <a:avLst/>
              <a:gdLst>
                <a:gd name="T0" fmla="*/ 55 w 55"/>
                <a:gd name="T1" fmla="*/ 33 h 70"/>
                <a:gd name="T2" fmla="*/ 55 w 55"/>
                <a:gd name="T3" fmla="*/ 33 h 70"/>
                <a:gd name="T4" fmla="*/ 55 w 55"/>
                <a:gd name="T5" fmla="*/ 32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4 w 55"/>
                <a:gd name="T13" fmla="*/ 70 h 70"/>
                <a:gd name="T14" fmla="*/ 50 w 55"/>
                <a:gd name="T15" fmla="*/ 68 h 70"/>
                <a:gd name="T16" fmla="*/ 55 w 55"/>
                <a:gd name="T17" fmla="*/ 66 h 70"/>
                <a:gd name="T18" fmla="*/ 55 w 55"/>
                <a:gd name="T19" fmla="*/ 59 h 70"/>
                <a:gd name="T20" fmla="*/ 36 w 55"/>
                <a:gd name="T21" fmla="*/ 64 h 70"/>
                <a:gd name="T22" fmla="*/ 16 w 55"/>
                <a:gd name="T23" fmla="*/ 48 h 70"/>
                <a:gd name="T24" fmla="*/ 14 w 55"/>
                <a:gd name="T25" fmla="*/ 34 h 70"/>
                <a:gd name="T26" fmla="*/ 14 w 55"/>
                <a:gd name="T27" fmla="*/ 33 h 70"/>
                <a:gd name="T28" fmla="*/ 55 w 55"/>
                <a:gd name="T29" fmla="*/ 33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3"/>
                  </a:moveTo>
                  <a:lnTo>
                    <a:pt x="55" y="33"/>
                  </a:lnTo>
                  <a:lnTo>
                    <a:pt x="55" y="32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4" y="70"/>
                  </a:cubicBezTo>
                  <a:cubicBezTo>
                    <a:pt x="39" y="70"/>
                    <a:pt x="44" y="69"/>
                    <a:pt x="50" y="68"/>
                  </a:cubicBezTo>
                  <a:cubicBezTo>
                    <a:pt x="51" y="67"/>
                    <a:pt x="53" y="67"/>
                    <a:pt x="55" y="66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6" y="64"/>
                  </a:cubicBezTo>
                  <a:cubicBezTo>
                    <a:pt x="26" y="64"/>
                    <a:pt x="18" y="58"/>
                    <a:pt x="16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3"/>
                  </a:lnTo>
                  <a:lnTo>
                    <a:pt x="55" y="33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2" name="Freeform 505">
              <a:extLst>
                <a:ext uri="{FF2B5EF4-FFF2-40B4-BE49-F238E27FC236}">
                  <a16:creationId xmlns:a16="http://schemas.microsoft.com/office/drawing/2014/main" id="{F6522099-359D-46FC-AEDF-55C6FF2A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5803"/>
              <a:ext cx="43" cy="61"/>
            </a:xfrm>
            <a:custGeom>
              <a:avLst/>
              <a:gdLst>
                <a:gd name="T0" fmla="*/ 23 w 49"/>
                <a:gd name="T1" fmla="*/ 14 h 69"/>
                <a:gd name="T2" fmla="*/ 23 w 49"/>
                <a:gd name="T3" fmla="*/ 14 h 69"/>
                <a:gd name="T4" fmla="*/ 23 w 49"/>
                <a:gd name="T5" fmla="*/ 2 h 69"/>
                <a:gd name="T6" fmla="*/ 0 w 49"/>
                <a:gd name="T7" fmla="*/ 2 h 69"/>
                <a:gd name="T8" fmla="*/ 0 w 49"/>
                <a:gd name="T9" fmla="*/ 6 h 69"/>
                <a:gd name="T10" fmla="*/ 1 w 49"/>
                <a:gd name="T11" fmla="*/ 6 h 69"/>
                <a:gd name="T12" fmla="*/ 5 w 49"/>
                <a:gd name="T13" fmla="*/ 6 h 69"/>
                <a:gd name="T14" fmla="*/ 11 w 49"/>
                <a:gd name="T15" fmla="*/ 12 h 69"/>
                <a:gd name="T16" fmla="*/ 11 w 49"/>
                <a:gd name="T17" fmla="*/ 18 h 69"/>
                <a:gd name="T18" fmla="*/ 11 w 49"/>
                <a:gd name="T19" fmla="*/ 53 h 69"/>
                <a:gd name="T20" fmla="*/ 11 w 49"/>
                <a:gd name="T21" fmla="*/ 59 h 69"/>
                <a:gd name="T22" fmla="*/ 5 w 49"/>
                <a:gd name="T23" fmla="*/ 65 h 69"/>
                <a:gd name="T24" fmla="*/ 1 w 49"/>
                <a:gd name="T25" fmla="*/ 65 h 69"/>
                <a:gd name="T26" fmla="*/ 0 w 49"/>
                <a:gd name="T27" fmla="*/ 65 h 69"/>
                <a:gd name="T28" fmla="*/ 0 w 49"/>
                <a:gd name="T29" fmla="*/ 69 h 69"/>
                <a:gd name="T30" fmla="*/ 36 w 49"/>
                <a:gd name="T31" fmla="*/ 69 h 69"/>
                <a:gd name="T32" fmla="*/ 36 w 49"/>
                <a:gd name="T33" fmla="*/ 65 h 69"/>
                <a:gd name="T34" fmla="*/ 33 w 49"/>
                <a:gd name="T35" fmla="*/ 65 h 69"/>
                <a:gd name="T36" fmla="*/ 29 w 49"/>
                <a:gd name="T37" fmla="*/ 65 h 69"/>
                <a:gd name="T38" fmla="*/ 23 w 49"/>
                <a:gd name="T39" fmla="*/ 59 h 69"/>
                <a:gd name="T40" fmla="*/ 23 w 49"/>
                <a:gd name="T41" fmla="*/ 53 h 69"/>
                <a:gd name="T42" fmla="*/ 23 w 49"/>
                <a:gd name="T43" fmla="*/ 20 h 69"/>
                <a:gd name="T44" fmla="*/ 34 w 49"/>
                <a:gd name="T45" fmla="*/ 11 h 69"/>
                <a:gd name="T46" fmla="*/ 38 w 49"/>
                <a:gd name="T47" fmla="*/ 10 h 69"/>
                <a:gd name="T48" fmla="*/ 41 w 49"/>
                <a:gd name="T49" fmla="*/ 14 h 69"/>
                <a:gd name="T50" fmla="*/ 42 w 49"/>
                <a:gd name="T51" fmla="*/ 18 h 69"/>
                <a:gd name="T52" fmla="*/ 42 w 49"/>
                <a:gd name="T53" fmla="*/ 19 h 69"/>
                <a:gd name="T54" fmla="*/ 49 w 49"/>
                <a:gd name="T55" fmla="*/ 19 h 69"/>
                <a:gd name="T56" fmla="*/ 49 w 49"/>
                <a:gd name="T57" fmla="*/ 1 h 69"/>
                <a:gd name="T58" fmla="*/ 45 w 49"/>
                <a:gd name="T59" fmla="*/ 0 h 69"/>
                <a:gd name="T60" fmla="*/ 23 w 49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65"/>
                  </a:lnTo>
                  <a:lnTo>
                    <a:pt x="29" y="65"/>
                  </a:lnTo>
                  <a:cubicBezTo>
                    <a:pt x="24" y="64"/>
                    <a:pt x="24" y="64"/>
                    <a:pt x="23" y="59"/>
                  </a:cubicBezTo>
                  <a:lnTo>
                    <a:pt x="23" y="53"/>
                  </a:lnTo>
                  <a:lnTo>
                    <a:pt x="23" y="20"/>
                  </a:lnTo>
                  <a:cubicBezTo>
                    <a:pt x="26" y="15"/>
                    <a:pt x="28" y="13"/>
                    <a:pt x="34" y="11"/>
                  </a:cubicBezTo>
                  <a:cubicBezTo>
                    <a:pt x="35" y="11"/>
                    <a:pt x="37" y="10"/>
                    <a:pt x="38" y="10"/>
                  </a:cubicBezTo>
                  <a:cubicBezTo>
                    <a:pt x="41" y="10"/>
                    <a:pt x="41" y="11"/>
                    <a:pt x="41" y="14"/>
                  </a:cubicBezTo>
                  <a:lnTo>
                    <a:pt x="42" y="18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7" y="1"/>
                    <a:pt x="46" y="0"/>
                    <a:pt x="45" y="0"/>
                  </a:cubicBezTo>
                  <a:cubicBezTo>
                    <a:pt x="36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3" name="Freeform 506">
              <a:extLst>
                <a:ext uri="{FF2B5EF4-FFF2-40B4-BE49-F238E27FC236}">
                  <a16:creationId xmlns:a16="http://schemas.microsoft.com/office/drawing/2014/main" id="{CCF474CB-A5F1-4A74-98D2-3BF3258D6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" y="5803"/>
              <a:ext cx="47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4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4" name="Freeform 507">
              <a:extLst>
                <a:ext uri="{FF2B5EF4-FFF2-40B4-BE49-F238E27FC236}">
                  <a16:creationId xmlns:a16="http://schemas.microsoft.com/office/drawing/2014/main" id="{3A92B435-8541-4E35-AD43-FD9D05835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" y="5803"/>
              <a:ext cx="55" cy="61"/>
            </a:xfrm>
            <a:custGeom>
              <a:avLst/>
              <a:gdLst>
                <a:gd name="T0" fmla="*/ 26 w 63"/>
                <a:gd name="T1" fmla="*/ 29 h 69"/>
                <a:gd name="T2" fmla="*/ 26 w 63"/>
                <a:gd name="T3" fmla="*/ 29 h 69"/>
                <a:gd name="T4" fmla="*/ 31 w 63"/>
                <a:gd name="T5" fmla="*/ 1 h 69"/>
                <a:gd name="T6" fmla="*/ 3 w 63"/>
                <a:gd name="T7" fmla="*/ 1 h 69"/>
                <a:gd name="T8" fmla="*/ 2 w 63"/>
                <a:gd name="T9" fmla="*/ 7 h 69"/>
                <a:gd name="T10" fmla="*/ 3 w 63"/>
                <a:gd name="T11" fmla="*/ 7 h 69"/>
                <a:gd name="T12" fmla="*/ 11 w 63"/>
                <a:gd name="T13" fmla="*/ 10 h 69"/>
                <a:gd name="T14" fmla="*/ 10 w 63"/>
                <a:gd name="T15" fmla="*/ 13 h 69"/>
                <a:gd name="T16" fmla="*/ 10 w 63"/>
                <a:gd name="T17" fmla="*/ 19 h 69"/>
                <a:gd name="T18" fmla="*/ 0 w 63"/>
                <a:gd name="T19" fmla="*/ 69 h 69"/>
                <a:gd name="T20" fmla="*/ 18 w 63"/>
                <a:gd name="T21" fmla="*/ 69 h 69"/>
                <a:gd name="T22" fmla="*/ 23 w 63"/>
                <a:gd name="T23" fmla="*/ 41 h 69"/>
                <a:gd name="T24" fmla="*/ 36 w 63"/>
                <a:gd name="T25" fmla="*/ 24 h 69"/>
                <a:gd name="T26" fmla="*/ 45 w 63"/>
                <a:gd name="T27" fmla="*/ 17 h 69"/>
                <a:gd name="T28" fmla="*/ 51 w 63"/>
                <a:gd name="T29" fmla="*/ 16 h 69"/>
                <a:gd name="T30" fmla="*/ 57 w 63"/>
                <a:gd name="T31" fmla="*/ 18 h 69"/>
                <a:gd name="T32" fmla="*/ 63 w 63"/>
                <a:gd name="T33" fmla="*/ 1 h 69"/>
                <a:gd name="T34" fmla="*/ 59 w 63"/>
                <a:gd name="T35" fmla="*/ 0 h 69"/>
                <a:gd name="T36" fmla="*/ 43 w 63"/>
                <a:gd name="T37" fmla="*/ 7 h 69"/>
                <a:gd name="T38" fmla="*/ 26 w 63"/>
                <a:gd name="T3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69">
                  <a:moveTo>
                    <a:pt x="26" y="29"/>
                  </a:moveTo>
                  <a:lnTo>
                    <a:pt x="26" y="29"/>
                  </a:lnTo>
                  <a:lnTo>
                    <a:pt x="31" y="1"/>
                  </a:lnTo>
                  <a:lnTo>
                    <a:pt x="3" y="1"/>
                  </a:lnTo>
                  <a:lnTo>
                    <a:pt x="2" y="7"/>
                  </a:lnTo>
                  <a:lnTo>
                    <a:pt x="3" y="7"/>
                  </a:lnTo>
                  <a:cubicBezTo>
                    <a:pt x="10" y="7"/>
                    <a:pt x="11" y="8"/>
                    <a:pt x="11" y="10"/>
                  </a:cubicBezTo>
                  <a:cubicBezTo>
                    <a:pt x="11" y="11"/>
                    <a:pt x="11" y="12"/>
                    <a:pt x="10" y="13"/>
                  </a:cubicBezTo>
                  <a:lnTo>
                    <a:pt x="10" y="19"/>
                  </a:lnTo>
                  <a:lnTo>
                    <a:pt x="0" y="69"/>
                  </a:lnTo>
                  <a:lnTo>
                    <a:pt x="18" y="69"/>
                  </a:lnTo>
                  <a:lnTo>
                    <a:pt x="23" y="41"/>
                  </a:lnTo>
                  <a:cubicBezTo>
                    <a:pt x="30" y="31"/>
                    <a:pt x="31" y="29"/>
                    <a:pt x="36" y="24"/>
                  </a:cubicBezTo>
                  <a:cubicBezTo>
                    <a:pt x="39" y="21"/>
                    <a:pt x="42" y="19"/>
                    <a:pt x="45" y="17"/>
                  </a:cubicBezTo>
                  <a:cubicBezTo>
                    <a:pt x="47" y="17"/>
                    <a:pt x="49" y="16"/>
                    <a:pt x="51" y="16"/>
                  </a:cubicBezTo>
                  <a:cubicBezTo>
                    <a:pt x="53" y="16"/>
                    <a:pt x="54" y="17"/>
                    <a:pt x="57" y="18"/>
                  </a:cubicBezTo>
                  <a:lnTo>
                    <a:pt x="63" y="1"/>
                  </a:lnTo>
                  <a:cubicBezTo>
                    <a:pt x="61" y="0"/>
                    <a:pt x="61" y="0"/>
                    <a:pt x="59" y="0"/>
                  </a:cubicBezTo>
                  <a:cubicBezTo>
                    <a:pt x="53" y="0"/>
                    <a:pt x="49" y="2"/>
                    <a:pt x="43" y="7"/>
                  </a:cubicBezTo>
                  <a:cubicBezTo>
                    <a:pt x="34" y="14"/>
                    <a:pt x="31" y="18"/>
                    <a:pt x="2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5" name="Freeform 508">
              <a:extLst>
                <a:ext uri="{FF2B5EF4-FFF2-40B4-BE49-F238E27FC236}">
                  <a16:creationId xmlns:a16="http://schemas.microsoft.com/office/drawing/2014/main" id="{1FB1270E-351D-4FB5-B7ED-B940F5B40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5779"/>
              <a:ext cx="67" cy="85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3 h 97"/>
                <a:gd name="T8" fmla="*/ 1 w 77"/>
                <a:gd name="T9" fmla="*/ 3 h 97"/>
                <a:gd name="T10" fmla="*/ 5 w 77"/>
                <a:gd name="T11" fmla="*/ 4 h 97"/>
                <a:gd name="T12" fmla="*/ 11 w 77"/>
                <a:gd name="T13" fmla="*/ 9 h 97"/>
                <a:gd name="T14" fmla="*/ 11 w 77"/>
                <a:gd name="T15" fmla="*/ 15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3 h 97"/>
                <a:gd name="T32" fmla="*/ 33 w 77"/>
                <a:gd name="T33" fmla="*/ 93 h 97"/>
                <a:gd name="T34" fmla="*/ 29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0 h 97"/>
                <a:gd name="T44" fmla="*/ 43 w 77"/>
                <a:gd name="T45" fmla="*/ 36 h 97"/>
                <a:gd name="T46" fmla="*/ 52 w 77"/>
                <a:gd name="T47" fmla="*/ 40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8 h 97"/>
                <a:gd name="T78" fmla="*/ 23 w 77"/>
                <a:gd name="T79" fmla="*/ 42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10" y="4"/>
                    <a:pt x="10" y="5"/>
                    <a:pt x="11" y="9"/>
                  </a:cubicBezTo>
                  <a:lnTo>
                    <a:pt x="11" y="15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2"/>
                    <a:pt x="31" y="40"/>
                  </a:cubicBezTo>
                  <a:cubicBezTo>
                    <a:pt x="35" y="38"/>
                    <a:pt x="39" y="36"/>
                    <a:pt x="43" y="36"/>
                  </a:cubicBezTo>
                  <a:cubicBezTo>
                    <a:pt x="47" y="36"/>
                    <a:pt x="50" y="38"/>
                    <a:pt x="52" y="40"/>
                  </a:cubicBezTo>
                  <a:cubicBezTo>
                    <a:pt x="53" y="42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2" y="92"/>
                    <a:pt x="48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6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6"/>
                    <a:pt x="59" y="28"/>
                    <a:pt x="47" y="28"/>
                  </a:cubicBezTo>
                  <a:cubicBezTo>
                    <a:pt x="38" y="28"/>
                    <a:pt x="29" y="34"/>
                    <a:pt x="23" y="4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6" name="Freeform 509">
              <a:extLst>
                <a:ext uri="{FF2B5EF4-FFF2-40B4-BE49-F238E27FC236}">
                  <a16:creationId xmlns:a16="http://schemas.microsoft.com/office/drawing/2014/main" id="{75B0708B-6E4E-46D4-80CA-8F1073349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5803"/>
              <a:ext cx="53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9 h 70"/>
                <a:gd name="T8" fmla="*/ 60 w 61"/>
                <a:gd name="T9" fmla="*/ 64 h 70"/>
                <a:gd name="T10" fmla="*/ 57 w 61"/>
                <a:gd name="T11" fmla="*/ 65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6 h 70"/>
                <a:gd name="T18" fmla="*/ 29 w 61"/>
                <a:gd name="T19" fmla="*/ 0 h 70"/>
                <a:gd name="T20" fmla="*/ 9 w 61"/>
                <a:gd name="T21" fmla="*/ 5 h 70"/>
                <a:gd name="T22" fmla="*/ 6 w 61"/>
                <a:gd name="T23" fmla="*/ 6 h 70"/>
                <a:gd name="T24" fmla="*/ 6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8 h 70"/>
                <a:gd name="T32" fmla="*/ 27 w 61"/>
                <a:gd name="T33" fmla="*/ 5 h 70"/>
                <a:gd name="T34" fmla="*/ 39 w 61"/>
                <a:gd name="T35" fmla="*/ 21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5 h 70"/>
                <a:gd name="T42" fmla="*/ 0 w 61"/>
                <a:gd name="T43" fmla="*/ 51 h 70"/>
                <a:gd name="T44" fmla="*/ 20 w 61"/>
                <a:gd name="T45" fmla="*/ 70 h 70"/>
                <a:gd name="T46" fmla="*/ 39 w 61"/>
                <a:gd name="T47" fmla="*/ 63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50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7" y="70"/>
                    <a:pt x="53" y="70"/>
                  </a:cubicBezTo>
                  <a:cubicBezTo>
                    <a:pt x="56" y="70"/>
                    <a:pt x="57" y="70"/>
                    <a:pt x="61" y="69"/>
                  </a:cubicBezTo>
                  <a:lnTo>
                    <a:pt x="60" y="64"/>
                  </a:lnTo>
                  <a:cubicBezTo>
                    <a:pt x="59" y="65"/>
                    <a:pt x="58" y="65"/>
                    <a:pt x="57" y="65"/>
                  </a:cubicBezTo>
                  <a:cubicBezTo>
                    <a:pt x="53" y="65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3"/>
                    <a:pt x="50" y="9"/>
                    <a:pt x="46" y="6"/>
                  </a:cubicBezTo>
                  <a:cubicBezTo>
                    <a:pt x="42" y="2"/>
                    <a:pt x="36" y="0"/>
                    <a:pt x="29" y="0"/>
                  </a:cubicBezTo>
                  <a:cubicBezTo>
                    <a:pt x="23" y="0"/>
                    <a:pt x="16" y="2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lnTo>
                    <a:pt x="6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10"/>
                    <a:pt x="18" y="8"/>
                  </a:cubicBezTo>
                  <a:cubicBezTo>
                    <a:pt x="21" y="6"/>
                    <a:pt x="24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1"/>
                    <a:pt x="9" y="35"/>
                  </a:cubicBezTo>
                  <a:cubicBezTo>
                    <a:pt x="4" y="39"/>
                    <a:pt x="0" y="45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8"/>
                    <a:pt x="39" y="63"/>
                  </a:cubicBezTo>
                  <a:cubicBezTo>
                    <a:pt x="40" y="62"/>
                    <a:pt x="41" y="61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4" y="62"/>
                    <a:pt x="30" y="63"/>
                    <a:pt x="26" y="63"/>
                  </a:cubicBezTo>
                  <a:cubicBezTo>
                    <a:pt x="19" y="63"/>
                    <a:pt x="13" y="57"/>
                    <a:pt x="13" y="50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7" name="Freeform 510">
              <a:extLst>
                <a:ext uri="{FF2B5EF4-FFF2-40B4-BE49-F238E27FC236}">
                  <a16:creationId xmlns:a16="http://schemas.microsoft.com/office/drawing/2014/main" id="{AE3D0428-79BE-4069-87CE-55A15440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5803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40" y="35"/>
                    <a:pt x="36" y="33"/>
                    <a:pt x="32" y="32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8" name="Freeform 511">
              <a:extLst>
                <a:ext uri="{FF2B5EF4-FFF2-40B4-BE49-F238E27FC236}">
                  <a16:creationId xmlns:a16="http://schemas.microsoft.com/office/drawing/2014/main" id="{4CB1F02D-693E-452D-9FCB-12F98C8B9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" y="5784"/>
              <a:ext cx="84" cy="80"/>
            </a:xfrm>
            <a:custGeom>
              <a:avLst/>
              <a:gdLst>
                <a:gd name="T0" fmla="*/ 54 w 96"/>
                <a:gd name="T1" fmla="*/ 75 h 91"/>
                <a:gd name="T2" fmla="*/ 54 w 96"/>
                <a:gd name="T3" fmla="*/ 75 h 91"/>
                <a:gd name="T4" fmla="*/ 57 w 96"/>
                <a:gd name="T5" fmla="*/ 80 h 91"/>
                <a:gd name="T6" fmla="*/ 60 w 96"/>
                <a:gd name="T7" fmla="*/ 85 h 91"/>
                <a:gd name="T8" fmla="*/ 53 w 96"/>
                <a:gd name="T9" fmla="*/ 87 h 91"/>
                <a:gd name="T10" fmla="*/ 51 w 96"/>
                <a:gd name="T11" fmla="*/ 87 h 91"/>
                <a:gd name="T12" fmla="*/ 51 w 96"/>
                <a:gd name="T13" fmla="*/ 91 h 91"/>
                <a:gd name="T14" fmla="*/ 84 w 96"/>
                <a:gd name="T15" fmla="*/ 91 h 91"/>
                <a:gd name="T16" fmla="*/ 85 w 96"/>
                <a:gd name="T17" fmla="*/ 87 h 91"/>
                <a:gd name="T18" fmla="*/ 84 w 96"/>
                <a:gd name="T19" fmla="*/ 87 h 91"/>
                <a:gd name="T20" fmla="*/ 74 w 96"/>
                <a:gd name="T21" fmla="*/ 82 h 91"/>
                <a:gd name="T22" fmla="*/ 70 w 96"/>
                <a:gd name="T23" fmla="*/ 75 h 91"/>
                <a:gd name="T24" fmla="*/ 45 w 96"/>
                <a:gd name="T25" fmla="*/ 40 h 91"/>
                <a:gd name="T26" fmla="*/ 73 w 96"/>
                <a:gd name="T27" fmla="*/ 16 h 91"/>
                <a:gd name="T28" fmla="*/ 84 w 96"/>
                <a:gd name="T29" fmla="*/ 7 h 91"/>
                <a:gd name="T30" fmla="*/ 91 w 96"/>
                <a:gd name="T31" fmla="*/ 4 h 91"/>
                <a:gd name="T32" fmla="*/ 94 w 96"/>
                <a:gd name="T33" fmla="*/ 3 h 91"/>
                <a:gd name="T34" fmla="*/ 95 w 96"/>
                <a:gd name="T35" fmla="*/ 3 h 91"/>
                <a:gd name="T36" fmla="*/ 96 w 96"/>
                <a:gd name="T37" fmla="*/ 0 h 91"/>
                <a:gd name="T38" fmla="*/ 70 w 96"/>
                <a:gd name="T39" fmla="*/ 0 h 91"/>
                <a:gd name="T40" fmla="*/ 69 w 96"/>
                <a:gd name="T41" fmla="*/ 3 h 91"/>
                <a:gd name="T42" fmla="*/ 70 w 96"/>
                <a:gd name="T43" fmla="*/ 3 h 91"/>
                <a:gd name="T44" fmla="*/ 74 w 96"/>
                <a:gd name="T45" fmla="*/ 3 h 91"/>
                <a:gd name="T46" fmla="*/ 78 w 96"/>
                <a:gd name="T47" fmla="*/ 4 h 91"/>
                <a:gd name="T48" fmla="*/ 73 w 96"/>
                <a:gd name="T49" fmla="*/ 10 h 91"/>
                <a:gd name="T50" fmla="*/ 67 w 96"/>
                <a:gd name="T51" fmla="*/ 16 h 91"/>
                <a:gd name="T52" fmla="*/ 34 w 96"/>
                <a:gd name="T53" fmla="*/ 44 h 91"/>
                <a:gd name="T54" fmla="*/ 40 w 96"/>
                <a:gd name="T55" fmla="*/ 16 h 91"/>
                <a:gd name="T56" fmla="*/ 41 w 96"/>
                <a:gd name="T57" fmla="*/ 9 h 91"/>
                <a:gd name="T58" fmla="*/ 48 w 96"/>
                <a:gd name="T59" fmla="*/ 4 h 91"/>
                <a:gd name="T60" fmla="*/ 52 w 96"/>
                <a:gd name="T61" fmla="*/ 3 h 91"/>
                <a:gd name="T62" fmla="*/ 54 w 96"/>
                <a:gd name="T63" fmla="*/ 3 h 91"/>
                <a:gd name="T64" fmla="*/ 54 w 96"/>
                <a:gd name="T65" fmla="*/ 0 h 91"/>
                <a:gd name="T66" fmla="*/ 19 w 96"/>
                <a:gd name="T67" fmla="*/ 0 h 91"/>
                <a:gd name="T68" fmla="*/ 18 w 96"/>
                <a:gd name="T69" fmla="*/ 3 h 91"/>
                <a:gd name="T70" fmla="*/ 19 w 96"/>
                <a:gd name="T71" fmla="*/ 3 h 91"/>
                <a:gd name="T72" fmla="*/ 23 w 96"/>
                <a:gd name="T73" fmla="*/ 4 h 91"/>
                <a:gd name="T74" fmla="*/ 28 w 96"/>
                <a:gd name="T75" fmla="*/ 7 h 91"/>
                <a:gd name="T76" fmla="*/ 28 w 96"/>
                <a:gd name="T77" fmla="*/ 9 h 91"/>
                <a:gd name="T78" fmla="*/ 27 w 96"/>
                <a:gd name="T79" fmla="*/ 16 h 91"/>
                <a:gd name="T80" fmla="*/ 15 w 96"/>
                <a:gd name="T81" fmla="*/ 75 h 91"/>
                <a:gd name="T82" fmla="*/ 13 w 96"/>
                <a:gd name="T83" fmla="*/ 81 h 91"/>
                <a:gd name="T84" fmla="*/ 7 w 96"/>
                <a:gd name="T85" fmla="*/ 87 h 91"/>
                <a:gd name="T86" fmla="*/ 2 w 96"/>
                <a:gd name="T87" fmla="*/ 87 h 91"/>
                <a:gd name="T88" fmla="*/ 1 w 96"/>
                <a:gd name="T89" fmla="*/ 87 h 91"/>
                <a:gd name="T90" fmla="*/ 0 w 96"/>
                <a:gd name="T91" fmla="*/ 91 h 91"/>
                <a:gd name="T92" fmla="*/ 35 w 96"/>
                <a:gd name="T93" fmla="*/ 91 h 91"/>
                <a:gd name="T94" fmla="*/ 36 w 96"/>
                <a:gd name="T95" fmla="*/ 87 h 91"/>
                <a:gd name="T96" fmla="*/ 35 w 96"/>
                <a:gd name="T97" fmla="*/ 87 h 91"/>
                <a:gd name="T98" fmla="*/ 31 w 96"/>
                <a:gd name="T99" fmla="*/ 87 h 91"/>
                <a:gd name="T100" fmla="*/ 27 w 96"/>
                <a:gd name="T101" fmla="*/ 83 h 91"/>
                <a:gd name="T102" fmla="*/ 27 w 96"/>
                <a:gd name="T103" fmla="*/ 81 h 91"/>
                <a:gd name="T104" fmla="*/ 28 w 96"/>
                <a:gd name="T105" fmla="*/ 75 h 91"/>
                <a:gd name="T106" fmla="*/ 34 w 96"/>
                <a:gd name="T107" fmla="*/ 45 h 91"/>
                <a:gd name="T108" fmla="*/ 54 w 96"/>
                <a:gd name="T10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91">
                  <a:moveTo>
                    <a:pt x="54" y="75"/>
                  </a:moveTo>
                  <a:lnTo>
                    <a:pt x="54" y="75"/>
                  </a:lnTo>
                  <a:lnTo>
                    <a:pt x="57" y="80"/>
                  </a:lnTo>
                  <a:cubicBezTo>
                    <a:pt x="59" y="83"/>
                    <a:pt x="60" y="85"/>
                    <a:pt x="60" y="85"/>
                  </a:cubicBezTo>
                  <a:cubicBezTo>
                    <a:pt x="60" y="87"/>
                    <a:pt x="58" y="87"/>
                    <a:pt x="53" y="87"/>
                  </a:cubicBezTo>
                  <a:lnTo>
                    <a:pt x="51" y="87"/>
                  </a:lnTo>
                  <a:lnTo>
                    <a:pt x="51" y="91"/>
                  </a:lnTo>
                  <a:lnTo>
                    <a:pt x="84" y="91"/>
                  </a:lnTo>
                  <a:lnTo>
                    <a:pt x="85" y="87"/>
                  </a:lnTo>
                  <a:lnTo>
                    <a:pt x="84" y="87"/>
                  </a:lnTo>
                  <a:cubicBezTo>
                    <a:pt x="78" y="86"/>
                    <a:pt x="77" y="86"/>
                    <a:pt x="74" y="82"/>
                  </a:cubicBezTo>
                  <a:lnTo>
                    <a:pt x="70" y="75"/>
                  </a:lnTo>
                  <a:lnTo>
                    <a:pt x="45" y="40"/>
                  </a:lnTo>
                  <a:lnTo>
                    <a:pt x="73" y="16"/>
                  </a:lnTo>
                  <a:lnTo>
                    <a:pt x="84" y="7"/>
                  </a:lnTo>
                  <a:cubicBezTo>
                    <a:pt x="86" y="4"/>
                    <a:pt x="88" y="4"/>
                    <a:pt x="91" y="4"/>
                  </a:cubicBezTo>
                  <a:lnTo>
                    <a:pt x="94" y="3"/>
                  </a:lnTo>
                  <a:lnTo>
                    <a:pt x="95" y="3"/>
                  </a:lnTo>
                  <a:lnTo>
                    <a:pt x="96" y="0"/>
                  </a:lnTo>
                  <a:lnTo>
                    <a:pt x="70" y="0"/>
                  </a:lnTo>
                  <a:lnTo>
                    <a:pt x="69" y="3"/>
                  </a:lnTo>
                  <a:lnTo>
                    <a:pt x="70" y="3"/>
                  </a:lnTo>
                  <a:lnTo>
                    <a:pt x="74" y="3"/>
                  </a:lnTo>
                  <a:cubicBezTo>
                    <a:pt x="77" y="3"/>
                    <a:pt x="78" y="4"/>
                    <a:pt x="78" y="4"/>
                  </a:cubicBezTo>
                  <a:cubicBezTo>
                    <a:pt x="78" y="5"/>
                    <a:pt x="77" y="6"/>
                    <a:pt x="73" y="10"/>
                  </a:cubicBezTo>
                  <a:cubicBezTo>
                    <a:pt x="70" y="13"/>
                    <a:pt x="69" y="14"/>
                    <a:pt x="67" y="16"/>
                  </a:cubicBezTo>
                  <a:lnTo>
                    <a:pt x="34" y="44"/>
                  </a:lnTo>
                  <a:lnTo>
                    <a:pt x="40" y="16"/>
                  </a:lnTo>
                  <a:lnTo>
                    <a:pt x="41" y="9"/>
                  </a:lnTo>
                  <a:cubicBezTo>
                    <a:pt x="43" y="5"/>
                    <a:pt x="43" y="4"/>
                    <a:pt x="48" y="4"/>
                  </a:cubicBezTo>
                  <a:lnTo>
                    <a:pt x="52" y="3"/>
                  </a:lnTo>
                  <a:lnTo>
                    <a:pt x="54" y="3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3" y="4"/>
                  </a:lnTo>
                  <a:cubicBezTo>
                    <a:pt x="27" y="4"/>
                    <a:pt x="28" y="4"/>
                    <a:pt x="28" y="7"/>
                  </a:cubicBezTo>
                  <a:cubicBezTo>
                    <a:pt x="28" y="8"/>
                    <a:pt x="28" y="9"/>
                    <a:pt x="28" y="9"/>
                  </a:cubicBezTo>
                  <a:lnTo>
                    <a:pt x="27" y="16"/>
                  </a:lnTo>
                  <a:lnTo>
                    <a:pt x="15" y="75"/>
                  </a:lnTo>
                  <a:lnTo>
                    <a:pt x="13" y="81"/>
                  </a:lnTo>
                  <a:cubicBezTo>
                    <a:pt x="12" y="86"/>
                    <a:pt x="12" y="86"/>
                    <a:pt x="7" y="87"/>
                  </a:cubicBezTo>
                  <a:lnTo>
                    <a:pt x="2" y="87"/>
                  </a:lnTo>
                  <a:lnTo>
                    <a:pt x="1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6" y="87"/>
                  </a:lnTo>
                  <a:lnTo>
                    <a:pt x="35" y="87"/>
                  </a:lnTo>
                  <a:lnTo>
                    <a:pt x="31" y="87"/>
                  </a:lnTo>
                  <a:cubicBezTo>
                    <a:pt x="27" y="86"/>
                    <a:pt x="27" y="86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lnTo>
                    <a:pt x="28" y="75"/>
                  </a:lnTo>
                  <a:lnTo>
                    <a:pt x="34" y="45"/>
                  </a:lnTo>
                  <a:lnTo>
                    <a:pt x="54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69" name="Freeform 512">
              <a:extLst>
                <a:ext uri="{FF2B5EF4-FFF2-40B4-BE49-F238E27FC236}">
                  <a16:creationId xmlns:a16="http://schemas.microsoft.com/office/drawing/2014/main" id="{D68BB671-5D66-4EED-B634-22DD543301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" y="5779"/>
              <a:ext cx="62" cy="86"/>
            </a:xfrm>
            <a:custGeom>
              <a:avLst/>
              <a:gdLst>
                <a:gd name="T0" fmla="*/ 48 w 71"/>
                <a:gd name="T1" fmla="*/ 84 h 98"/>
                <a:gd name="T2" fmla="*/ 48 w 71"/>
                <a:gd name="T3" fmla="*/ 84 h 98"/>
                <a:gd name="T4" fmla="*/ 48 w 71"/>
                <a:gd name="T5" fmla="*/ 97 h 98"/>
                <a:gd name="T6" fmla="*/ 71 w 71"/>
                <a:gd name="T7" fmla="*/ 97 h 98"/>
                <a:gd name="T8" fmla="*/ 71 w 71"/>
                <a:gd name="T9" fmla="*/ 93 h 98"/>
                <a:gd name="T10" fmla="*/ 70 w 71"/>
                <a:gd name="T11" fmla="*/ 93 h 98"/>
                <a:gd name="T12" fmla="*/ 66 w 71"/>
                <a:gd name="T13" fmla="*/ 93 h 98"/>
                <a:gd name="T14" fmla="*/ 60 w 71"/>
                <a:gd name="T15" fmla="*/ 87 h 98"/>
                <a:gd name="T16" fmla="*/ 60 w 71"/>
                <a:gd name="T17" fmla="*/ 81 h 98"/>
                <a:gd name="T18" fmla="*/ 60 w 71"/>
                <a:gd name="T19" fmla="*/ 0 h 98"/>
                <a:gd name="T20" fmla="*/ 36 w 71"/>
                <a:gd name="T21" fmla="*/ 0 h 98"/>
                <a:gd name="T22" fmla="*/ 36 w 71"/>
                <a:gd name="T23" fmla="*/ 3 h 98"/>
                <a:gd name="T24" fmla="*/ 37 w 71"/>
                <a:gd name="T25" fmla="*/ 3 h 98"/>
                <a:gd name="T26" fmla="*/ 42 w 71"/>
                <a:gd name="T27" fmla="*/ 4 h 98"/>
                <a:gd name="T28" fmla="*/ 47 w 71"/>
                <a:gd name="T29" fmla="*/ 9 h 98"/>
                <a:gd name="T30" fmla="*/ 48 w 71"/>
                <a:gd name="T31" fmla="*/ 15 h 98"/>
                <a:gd name="T32" fmla="*/ 48 w 71"/>
                <a:gd name="T33" fmla="*/ 37 h 98"/>
                <a:gd name="T34" fmla="*/ 28 w 71"/>
                <a:gd name="T35" fmla="*/ 28 h 98"/>
                <a:gd name="T36" fmla="*/ 0 w 71"/>
                <a:gd name="T37" fmla="*/ 65 h 98"/>
                <a:gd name="T38" fmla="*/ 24 w 71"/>
                <a:gd name="T39" fmla="*/ 98 h 98"/>
                <a:gd name="T40" fmla="*/ 48 w 71"/>
                <a:gd name="T41" fmla="*/ 84 h 98"/>
                <a:gd name="T42" fmla="*/ 48 w 71"/>
                <a:gd name="T43" fmla="*/ 42 h 98"/>
                <a:gd name="T44" fmla="*/ 48 w 71"/>
                <a:gd name="T45" fmla="*/ 42 h 98"/>
                <a:gd name="T46" fmla="*/ 48 w 71"/>
                <a:gd name="T47" fmla="*/ 80 h 98"/>
                <a:gd name="T48" fmla="*/ 29 w 71"/>
                <a:gd name="T49" fmla="*/ 90 h 98"/>
                <a:gd name="T50" fmla="*/ 14 w 71"/>
                <a:gd name="T51" fmla="*/ 75 h 98"/>
                <a:gd name="T52" fmla="*/ 12 w 71"/>
                <a:gd name="T53" fmla="*/ 62 h 98"/>
                <a:gd name="T54" fmla="*/ 29 w 71"/>
                <a:gd name="T55" fmla="*/ 35 h 98"/>
                <a:gd name="T56" fmla="*/ 48 w 71"/>
                <a:gd name="T57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8">
                  <a:moveTo>
                    <a:pt x="48" y="84"/>
                  </a:moveTo>
                  <a:lnTo>
                    <a:pt x="48" y="84"/>
                  </a:lnTo>
                  <a:lnTo>
                    <a:pt x="48" y="97"/>
                  </a:lnTo>
                  <a:lnTo>
                    <a:pt x="71" y="97"/>
                  </a:lnTo>
                  <a:lnTo>
                    <a:pt x="71" y="93"/>
                  </a:lnTo>
                  <a:lnTo>
                    <a:pt x="70" y="93"/>
                  </a:lnTo>
                  <a:lnTo>
                    <a:pt x="66" y="93"/>
                  </a:lnTo>
                  <a:cubicBezTo>
                    <a:pt x="61" y="92"/>
                    <a:pt x="61" y="92"/>
                    <a:pt x="60" y="87"/>
                  </a:cubicBezTo>
                  <a:lnTo>
                    <a:pt x="60" y="81"/>
                  </a:lnTo>
                  <a:lnTo>
                    <a:pt x="60" y="0"/>
                  </a:lnTo>
                  <a:lnTo>
                    <a:pt x="36" y="0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42" y="4"/>
                  </a:lnTo>
                  <a:cubicBezTo>
                    <a:pt x="47" y="4"/>
                    <a:pt x="47" y="5"/>
                    <a:pt x="47" y="9"/>
                  </a:cubicBezTo>
                  <a:lnTo>
                    <a:pt x="48" y="15"/>
                  </a:lnTo>
                  <a:lnTo>
                    <a:pt x="48" y="37"/>
                  </a:lnTo>
                  <a:cubicBezTo>
                    <a:pt x="42" y="31"/>
                    <a:pt x="36" y="28"/>
                    <a:pt x="28" y="28"/>
                  </a:cubicBezTo>
                  <a:cubicBezTo>
                    <a:pt x="11" y="28"/>
                    <a:pt x="0" y="43"/>
                    <a:pt x="0" y="65"/>
                  </a:cubicBezTo>
                  <a:cubicBezTo>
                    <a:pt x="0" y="85"/>
                    <a:pt x="9" y="98"/>
                    <a:pt x="24" y="98"/>
                  </a:cubicBezTo>
                  <a:cubicBezTo>
                    <a:pt x="34" y="98"/>
                    <a:pt x="42" y="93"/>
                    <a:pt x="48" y="84"/>
                  </a:cubicBezTo>
                  <a:close/>
                  <a:moveTo>
                    <a:pt x="48" y="42"/>
                  </a:moveTo>
                  <a:lnTo>
                    <a:pt x="48" y="42"/>
                  </a:lnTo>
                  <a:lnTo>
                    <a:pt x="48" y="80"/>
                  </a:lnTo>
                  <a:cubicBezTo>
                    <a:pt x="43" y="86"/>
                    <a:pt x="36" y="90"/>
                    <a:pt x="29" y="90"/>
                  </a:cubicBezTo>
                  <a:cubicBezTo>
                    <a:pt x="20" y="90"/>
                    <a:pt x="16" y="86"/>
                    <a:pt x="14" y="75"/>
                  </a:cubicBezTo>
                  <a:cubicBezTo>
                    <a:pt x="13" y="70"/>
                    <a:pt x="12" y="66"/>
                    <a:pt x="12" y="62"/>
                  </a:cubicBezTo>
                  <a:cubicBezTo>
                    <a:pt x="12" y="45"/>
                    <a:pt x="18" y="35"/>
                    <a:pt x="29" y="35"/>
                  </a:cubicBezTo>
                  <a:cubicBezTo>
                    <a:pt x="36" y="35"/>
                    <a:pt x="41" y="37"/>
                    <a:pt x="48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0" name="Freeform 513">
              <a:extLst>
                <a:ext uri="{FF2B5EF4-FFF2-40B4-BE49-F238E27FC236}">
                  <a16:creationId xmlns:a16="http://schemas.microsoft.com/office/drawing/2014/main" id="{146FCC9D-E42A-4A86-B349-02EB284DC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" y="5784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8"/>
                    <a:pt x="11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1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4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1" name="Freeform 514">
              <a:extLst>
                <a:ext uri="{FF2B5EF4-FFF2-40B4-BE49-F238E27FC236}">
                  <a16:creationId xmlns:a16="http://schemas.microsoft.com/office/drawing/2014/main" id="{AC12983C-2F7C-414C-BB34-7B53FEA24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5803"/>
              <a:ext cx="103" cy="61"/>
            </a:xfrm>
            <a:custGeom>
              <a:avLst/>
              <a:gdLst>
                <a:gd name="T0" fmla="*/ 23 w 117"/>
                <a:gd name="T1" fmla="*/ 14 h 69"/>
                <a:gd name="T2" fmla="*/ 23 w 117"/>
                <a:gd name="T3" fmla="*/ 14 h 69"/>
                <a:gd name="T4" fmla="*/ 23 w 117"/>
                <a:gd name="T5" fmla="*/ 2 h 69"/>
                <a:gd name="T6" fmla="*/ 0 w 117"/>
                <a:gd name="T7" fmla="*/ 2 h 69"/>
                <a:gd name="T8" fmla="*/ 0 w 117"/>
                <a:gd name="T9" fmla="*/ 6 h 69"/>
                <a:gd name="T10" fmla="*/ 1 w 117"/>
                <a:gd name="T11" fmla="*/ 6 h 69"/>
                <a:gd name="T12" fmla="*/ 5 w 117"/>
                <a:gd name="T13" fmla="*/ 6 h 69"/>
                <a:gd name="T14" fmla="*/ 11 w 117"/>
                <a:gd name="T15" fmla="*/ 12 h 69"/>
                <a:gd name="T16" fmla="*/ 11 w 117"/>
                <a:gd name="T17" fmla="*/ 18 h 69"/>
                <a:gd name="T18" fmla="*/ 11 w 117"/>
                <a:gd name="T19" fmla="*/ 53 h 69"/>
                <a:gd name="T20" fmla="*/ 11 w 117"/>
                <a:gd name="T21" fmla="*/ 59 h 69"/>
                <a:gd name="T22" fmla="*/ 5 w 117"/>
                <a:gd name="T23" fmla="*/ 65 h 69"/>
                <a:gd name="T24" fmla="*/ 1 w 117"/>
                <a:gd name="T25" fmla="*/ 65 h 69"/>
                <a:gd name="T26" fmla="*/ 0 w 117"/>
                <a:gd name="T27" fmla="*/ 65 h 69"/>
                <a:gd name="T28" fmla="*/ 0 w 117"/>
                <a:gd name="T29" fmla="*/ 69 h 69"/>
                <a:gd name="T30" fmla="*/ 35 w 117"/>
                <a:gd name="T31" fmla="*/ 69 h 69"/>
                <a:gd name="T32" fmla="*/ 35 w 117"/>
                <a:gd name="T33" fmla="*/ 65 h 69"/>
                <a:gd name="T34" fmla="*/ 34 w 117"/>
                <a:gd name="T35" fmla="*/ 65 h 69"/>
                <a:gd name="T36" fmla="*/ 29 w 117"/>
                <a:gd name="T37" fmla="*/ 65 h 69"/>
                <a:gd name="T38" fmla="*/ 24 w 117"/>
                <a:gd name="T39" fmla="*/ 59 h 69"/>
                <a:gd name="T40" fmla="*/ 23 w 117"/>
                <a:gd name="T41" fmla="*/ 53 h 69"/>
                <a:gd name="T42" fmla="*/ 23 w 117"/>
                <a:gd name="T43" fmla="*/ 19 h 69"/>
                <a:gd name="T44" fmla="*/ 43 w 117"/>
                <a:gd name="T45" fmla="*/ 8 h 69"/>
                <a:gd name="T46" fmla="*/ 50 w 117"/>
                <a:gd name="T47" fmla="*/ 11 h 69"/>
                <a:gd name="T48" fmla="*/ 52 w 117"/>
                <a:gd name="T49" fmla="*/ 22 h 69"/>
                <a:gd name="T50" fmla="*/ 52 w 117"/>
                <a:gd name="T51" fmla="*/ 53 h 69"/>
                <a:gd name="T52" fmla="*/ 52 w 117"/>
                <a:gd name="T53" fmla="*/ 59 h 69"/>
                <a:gd name="T54" fmla="*/ 46 w 117"/>
                <a:gd name="T55" fmla="*/ 65 h 69"/>
                <a:gd name="T56" fmla="*/ 42 w 117"/>
                <a:gd name="T57" fmla="*/ 65 h 69"/>
                <a:gd name="T58" fmla="*/ 41 w 117"/>
                <a:gd name="T59" fmla="*/ 65 h 69"/>
                <a:gd name="T60" fmla="*/ 41 w 117"/>
                <a:gd name="T61" fmla="*/ 69 h 69"/>
                <a:gd name="T62" fmla="*/ 76 w 117"/>
                <a:gd name="T63" fmla="*/ 69 h 69"/>
                <a:gd name="T64" fmla="*/ 76 w 117"/>
                <a:gd name="T65" fmla="*/ 65 h 69"/>
                <a:gd name="T66" fmla="*/ 74 w 117"/>
                <a:gd name="T67" fmla="*/ 65 h 69"/>
                <a:gd name="T68" fmla="*/ 70 w 117"/>
                <a:gd name="T69" fmla="*/ 65 h 69"/>
                <a:gd name="T70" fmla="*/ 65 w 117"/>
                <a:gd name="T71" fmla="*/ 59 h 69"/>
                <a:gd name="T72" fmla="*/ 64 w 117"/>
                <a:gd name="T73" fmla="*/ 53 h 69"/>
                <a:gd name="T74" fmla="*/ 64 w 117"/>
                <a:gd name="T75" fmla="*/ 19 h 69"/>
                <a:gd name="T76" fmla="*/ 84 w 117"/>
                <a:gd name="T77" fmla="*/ 8 h 69"/>
                <a:gd name="T78" fmla="*/ 91 w 117"/>
                <a:gd name="T79" fmla="*/ 11 h 69"/>
                <a:gd name="T80" fmla="*/ 93 w 117"/>
                <a:gd name="T81" fmla="*/ 22 h 69"/>
                <a:gd name="T82" fmla="*/ 93 w 117"/>
                <a:gd name="T83" fmla="*/ 53 h 69"/>
                <a:gd name="T84" fmla="*/ 93 w 117"/>
                <a:gd name="T85" fmla="*/ 59 h 69"/>
                <a:gd name="T86" fmla="*/ 87 w 117"/>
                <a:gd name="T87" fmla="*/ 65 h 69"/>
                <a:gd name="T88" fmla="*/ 83 w 117"/>
                <a:gd name="T89" fmla="*/ 65 h 69"/>
                <a:gd name="T90" fmla="*/ 82 w 117"/>
                <a:gd name="T91" fmla="*/ 65 h 69"/>
                <a:gd name="T92" fmla="*/ 82 w 117"/>
                <a:gd name="T93" fmla="*/ 69 h 69"/>
                <a:gd name="T94" fmla="*/ 117 w 117"/>
                <a:gd name="T95" fmla="*/ 69 h 69"/>
                <a:gd name="T96" fmla="*/ 117 w 117"/>
                <a:gd name="T97" fmla="*/ 65 h 69"/>
                <a:gd name="T98" fmla="*/ 116 w 117"/>
                <a:gd name="T99" fmla="*/ 65 h 69"/>
                <a:gd name="T100" fmla="*/ 111 w 117"/>
                <a:gd name="T101" fmla="*/ 65 h 69"/>
                <a:gd name="T102" fmla="*/ 106 w 117"/>
                <a:gd name="T103" fmla="*/ 59 h 69"/>
                <a:gd name="T104" fmla="*/ 105 w 117"/>
                <a:gd name="T105" fmla="*/ 53 h 69"/>
                <a:gd name="T106" fmla="*/ 105 w 117"/>
                <a:gd name="T107" fmla="*/ 20 h 69"/>
                <a:gd name="T108" fmla="*/ 87 w 117"/>
                <a:gd name="T109" fmla="*/ 0 h 69"/>
                <a:gd name="T110" fmla="*/ 72 w 117"/>
                <a:gd name="T111" fmla="*/ 5 h 69"/>
                <a:gd name="T112" fmla="*/ 64 w 117"/>
                <a:gd name="T113" fmla="*/ 14 h 69"/>
                <a:gd name="T114" fmla="*/ 58 w 117"/>
                <a:gd name="T115" fmla="*/ 4 h 69"/>
                <a:gd name="T116" fmla="*/ 46 w 117"/>
                <a:gd name="T117" fmla="*/ 0 h 69"/>
                <a:gd name="T118" fmla="*/ 32 w 117"/>
                <a:gd name="T119" fmla="*/ 6 h 69"/>
                <a:gd name="T120" fmla="*/ 23 w 117"/>
                <a:gd name="T12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29" y="65"/>
                  </a:lnTo>
                  <a:cubicBezTo>
                    <a:pt x="24" y="64"/>
                    <a:pt x="24" y="64"/>
                    <a:pt x="24" y="59"/>
                  </a:cubicBezTo>
                  <a:lnTo>
                    <a:pt x="23" y="53"/>
                  </a:lnTo>
                  <a:lnTo>
                    <a:pt x="23" y="19"/>
                  </a:lnTo>
                  <a:cubicBezTo>
                    <a:pt x="30" y="12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4"/>
                    <a:pt x="52" y="16"/>
                    <a:pt x="52" y="22"/>
                  </a:cubicBezTo>
                  <a:lnTo>
                    <a:pt x="52" y="53"/>
                  </a:lnTo>
                  <a:lnTo>
                    <a:pt x="52" y="59"/>
                  </a:lnTo>
                  <a:cubicBezTo>
                    <a:pt x="51" y="64"/>
                    <a:pt x="51" y="64"/>
                    <a:pt x="46" y="65"/>
                  </a:cubicBezTo>
                  <a:lnTo>
                    <a:pt x="42" y="65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76" y="69"/>
                  </a:lnTo>
                  <a:lnTo>
                    <a:pt x="76" y="65"/>
                  </a:lnTo>
                  <a:lnTo>
                    <a:pt x="74" y="65"/>
                  </a:lnTo>
                  <a:lnTo>
                    <a:pt x="70" y="65"/>
                  </a:lnTo>
                  <a:cubicBezTo>
                    <a:pt x="65" y="64"/>
                    <a:pt x="65" y="64"/>
                    <a:pt x="65" y="59"/>
                  </a:cubicBezTo>
                  <a:lnTo>
                    <a:pt x="64" y="53"/>
                  </a:lnTo>
                  <a:lnTo>
                    <a:pt x="64" y="19"/>
                  </a:lnTo>
                  <a:cubicBezTo>
                    <a:pt x="72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3" y="14"/>
                    <a:pt x="93" y="16"/>
                    <a:pt x="93" y="22"/>
                  </a:cubicBezTo>
                  <a:lnTo>
                    <a:pt x="93" y="53"/>
                  </a:lnTo>
                  <a:lnTo>
                    <a:pt x="93" y="59"/>
                  </a:lnTo>
                  <a:cubicBezTo>
                    <a:pt x="93" y="64"/>
                    <a:pt x="92" y="64"/>
                    <a:pt x="87" y="65"/>
                  </a:cubicBezTo>
                  <a:lnTo>
                    <a:pt x="83" y="65"/>
                  </a:lnTo>
                  <a:lnTo>
                    <a:pt x="82" y="65"/>
                  </a:lnTo>
                  <a:lnTo>
                    <a:pt x="82" y="69"/>
                  </a:lnTo>
                  <a:lnTo>
                    <a:pt x="117" y="69"/>
                  </a:lnTo>
                  <a:lnTo>
                    <a:pt x="117" y="65"/>
                  </a:lnTo>
                  <a:lnTo>
                    <a:pt x="116" y="65"/>
                  </a:lnTo>
                  <a:lnTo>
                    <a:pt x="111" y="65"/>
                  </a:lnTo>
                  <a:cubicBezTo>
                    <a:pt x="106" y="64"/>
                    <a:pt x="106" y="64"/>
                    <a:pt x="106" y="59"/>
                  </a:cubicBezTo>
                  <a:lnTo>
                    <a:pt x="105" y="53"/>
                  </a:lnTo>
                  <a:lnTo>
                    <a:pt x="105" y="20"/>
                  </a:lnTo>
                  <a:cubicBezTo>
                    <a:pt x="105" y="8"/>
                    <a:pt x="99" y="0"/>
                    <a:pt x="87" y="0"/>
                  </a:cubicBezTo>
                  <a:cubicBezTo>
                    <a:pt x="82" y="0"/>
                    <a:pt x="77" y="2"/>
                    <a:pt x="72" y="5"/>
                  </a:cubicBezTo>
                  <a:cubicBezTo>
                    <a:pt x="69" y="8"/>
                    <a:pt x="68" y="9"/>
                    <a:pt x="64" y="14"/>
                  </a:cubicBezTo>
                  <a:cubicBezTo>
                    <a:pt x="63" y="9"/>
                    <a:pt x="61" y="7"/>
                    <a:pt x="58" y="4"/>
                  </a:cubicBezTo>
                  <a:cubicBezTo>
                    <a:pt x="55" y="2"/>
                    <a:pt x="51" y="0"/>
                    <a:pt x="46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8" y="8"/>
                    <a:pt x="27" y="10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2" name="Freeform 515">
              <a:extLst>
                <a:ext uri="{FF2B5EF4-FFF2-40B4-BE49-F238E27FC236}">
                  <a16:creationId xmlns:a16="http://schemas.microsoft.com/office/drawing/2014/main" id="{FF0D10F2-CC9E-449D-BEB2-55EF58874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" y="5803"/>
              <a:ext cx="48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3" y="15"/>
                    <a:pt x="48" y="9"/>
                  </a:cubicBezTo>
                  <a:cubicBezTo>
                    <a:pt x="44" y="3"/>
                    <a:pt x="38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9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3" name="Freeform 516">
              <a:extLst>
                <a:ext uri="{FF2B5EF4-FFF2-40B4-BE49-F238E27FC236}">
                  <a16:creationId xmlns:a16="http://schemas.microsoft.com/office/drawing/2014/main" id="{2C127E1B-3D55-4B71-B67C-11FE86A0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5803"/>
              <a:ext cx="68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1 w 78"/>
                <a:gd name="T11" fmla="*/ 6 h 69"/>
                <a:gd name="T12" fmla="*/ 5 w 78"/>
                <a:gd name="T13" fmla="*/ 6 h 69"/>
                <a:gd name="T14" fmla="*/ 11 w 78"/>
                <a:gd name="T15" fmla="*/ 12 h 69"/>
                <a:gd name="T16" fmla="*/ 11 w 78"/>
                <a:gd name="T17" fmla="*/ 18 h 69"/>
                <a:gd name="T18" fmla="*/ 11 w 78"/>
                <a:gd name="T19" fmla="*/ 53 h 69"/>
                <a:gd name="T20" fmla="*/ 11 w 78"/>
                <a:gd name="T21" fmla="*/ 59 h 69"/>
                <a:gd name="T22" fmla="*/ 5 w 78"/>
                <a:gd name="T23" fmla="*/ 65 h 69"/>
                <a:gd name="T24" fmla="*/ 1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2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2 w 78"/>
                <a:gd name="T61" fmla="*/ 65 h 69"/>
                <a:gd name="T62" fmla="*/ 42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6 w 78"/>
                <a:gd name="T69" fmla="*/ 65 h 69"/>
                <a:gd name="T70" fmla="*/ 72 w 78"/>
                <a:gd name="T71" fmla="*/ 65 h 69"/>
                <a:gd name="T72" fmla="*/ 66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7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3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7" y="64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4" name="Freeform 517">
              <a:extLst>
                <a:ext uri="{FF2B5EF4-FFF2-40B4-BE49-F238E27FC236}">
                  <a16:creationId xmlns:a16="http://schemas.microsoft.com/office/drawing/2014/main" id="{3BF1B27D-F427-4E04-BBCD-6E54E5FA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5803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1" y="66"/>
                    <a:pt x="24" y="66"/>
                  </a:cubicBezTo>
                  <a:cubicBezTo>
                    <a:pt x="20" y="66"/>
                    <a:pt x="14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39" y="35"/>
                    <a:pt x="36" y="33"/>
                    <a:pt x="32" y="32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5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5" name="Freeform 518">
              <a:extLst>
                <a:ext uri="{FF2B5EF4-FFF2-40B4-BE49-F238E27FC236}">
                  <a16:creationId xmlns:a16="http://schemas.microsoft.com/office/drawing/2014/main" id="{998F5C77-F532-43F1-BA2E-0788E2450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" y="5784"/>
              <a:ext cx="30" cy="80"/>
            </a:xfrm>
            <a:custGeom>
              <a:avLst/>
              <a:gdLst>
                <a:gd name="T0" fmla="*/ 23 w 34"/>
                <a:gd name="T1" fmla="*/ 75 h 91"/>
                <a:gd name="T2" fmla="*/ 23 w 34"/>
                <a:gd name="T3" fmla="*/ 75 h 91"/>
                <a:gd name="T4" fmla="*/ 23 w 34"/>
                <a:gd name="T5" fmla="*/ 24 h 91"/>
                <a:gd name="T6" fmla="*/ 0 w 34"/>
                <a:gd name="T7" fmla="*/ 24 h 91"/>
                <a:gd name="T8" fmla="*/ 0 w 34"/>
                <a:gd name="T9" fmla="*/ 28 h 91"/>
                <a:gd name="T10" fmla="*/ 1 w 34"/>
                <a:gd name="T11" fmla="*/ 28 h 91"/>
                <a:gd name="T12" fmla="*/ 5 w 34"/>
                <a:gd name="T13" fmla="*/ 28 h 91"/>
                <a:gd name="T14" fmla="*/ 11 w 34"/>
                <a:gd name="T15" fmla="*/ 34 h 91"/>
                <a:gd name="T16" fmla="*/ 11 w 34"/>
                <a:gd name="T17" fmla="*/ 40 h 91"/>
                <a:gd name="T18" fmla="*/ 11 w 34"/>
                <a:gd name="T19" fmla="*/ 75 h 91"/>
                <a:gd name="T20" fmla="*/ 11 w 34"/>
                <a:gd name="T21" fmla="*/ 81 h 91"/>
                <a:gd name="T22" fmla="*/ 5 w 34"/>
                <a:gd name="T23" fmla="*/ 87 h 91"/>
                <a:gd name="T24" fmla="*/ 1 w 34"/>
                <a:gd name="T25" fmla="*/ 87 h 91"/>
                <a:gd name="T26" fmla="*/ 0 w 34"/>
                <a:gd name="T27" fmla="*/ 87 h 91"/>
                <a:gd name="T28" fmla="*/ 0 w 34"/>
                <a:gd name="T29" fmla="*/ 91 h 91"/>
                <a:gd name="T30" fmla="*/ 34 w 34"/>
                <a:gd name="T31" fmla="*/ 91 h 91"/>
                <a:gd name="T32" fmla="*/ 34 w 34"/>
                <a:gd name="T33" fmla="*/ 87 h 91"/>
                <a:gd name="T34" fmla="*/ 33 w 34"/>
                <a:gd name="T35" fmla="*/ 87 h 91"/>
                <a:gd name="T36" fmla="*/ 29 w 34"/>
                <a:gd name="T37" fmla="*/ 87 h 91"/>
                <a:gd name="T38" fmla="*/ 23 w 34"/>
                <a:gd name="T39" fmla="*/ 81 h 91"/>
                <a:gd name="T40" fmla="*/ 23 w 34"/>
                <a:gd name="T41" fmla="*/ 75 h 91"/>
                <a:gd name="T42" fmla="*/ 23 w 34"/>
                <a:gd name="T43" fmla="*/ 12 h 91"/>
                <a:gd name="T44" fmla="*/ 23 w 34"/>
                <a:gd name="T45" fmla="*/ 12 h 91"/>
                <a:gd name="T46" fmla="*/ 23 w 34"/>
                <a:gd name="T47" fmla="*/ 0 h 91"/>
                <a:gd name="T48" fmla="*/ 11 w 34"/>
                <a:gd name="T49" fmla="*/ 0 h 91"/>
                <a:gd name="T50" fmla="*/ 11 w 34"/>
                <a:gd name="T51" fmla="*/ 12 h 91"/>
                <a:gd name="T52" fmla="*/ 23 w 34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8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4" y="91"/>
                  </a:lnTo>
                  <a:lnTo>
                    <a:pt x="34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3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6" name="Freeform 519">
              <a:extLst>
                <a:ext uri="{FF2B5EF4-FFF2-40B4-BE49-F238E27FC236}">
                  <a16:creationId xmlns:a16="http://schemas.microsoft.com/office/drawing/2014/main" id="{D9982E10-4D9E-461B-B91E-FF96E2DB2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" y="580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7"/>
                    <a:pt x="64" y="35"/>
                  </a:cubicBezTo>
                  <a:cubicBezTo>
                    <a:pt x="64" y="14"/>
                    <a:pt x="52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7" name="Freeform 520">
              <a:extLst>
                <a:ext uri="{FF2B5EF4-FFF2-40B4-BE49-F238E27FC236}">
                  <a16:creationId xmlns:a16="http://schemas.microsoft.com/office/drawing/2014/main" id="{85381D4F-1977-47AF-B62A-38D2F0E3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5803"/>
              <a:ext cx="69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1 w 78"/>
                <a:gd name="T11" fmla="*/ 6 h 69"/>
                <a:gd name="T12" fmla="*/ 6 w 78"/>
                <a:gd name="T13" fmla="*/ 6 h 69"/>
                <a:gd name="T14" fmla="*/ 11 w 78"/>
                <a:gd name="T15" fmla="*/ 12 h 69"/>
                <a:gd name="T16" fmla="*/ 12 w 78"/>
                <a:gd name="T17" fmla="*/ 18 h 69"/>
                <a:gd name="T18" fmla="*/ 12 w 78"/>
                <a:gd name="T19" fmla="*/ 53 h 69"/>
                <a:gd name="T20" fmla="*/ 11 w 78"/>
                <a:gd name="T21" fmla="*/ 59 h 69"/>
                <a:gd name="T22" fmla="*/ 6 w 78"/>
                <a:gd name="T23" fmla="*/ 65 h 69"/>
                <a:gd name="T24" fmla="*/ 1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2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6 w 78"/>
                <a:gd name="T69" fmla="*/ 65 h 69"/>
                <a:gd name="T70" fmla="*/ 72 w 78"/>
                <a:gd name="T71" fmla="*/ 65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6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6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8" y="8"/>
                    <a:pt x="51" y="10"/>
                    <a:pt x="52" y="12"/>
                  </a:cubicBezTo>
                  <a:cubicBezTo>
                    <a:pt x="54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7" y="64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8" name="Freeform 521">
              <a:extLst>
                <a:ext uri="{FF2B5EF4-FFF2-40B4-BE49-F238E27FC236}">
                  <a16:creationId xmlns:a16="http://schemas.microsoft.com/office/drawing/2014/main" id="{BAF41DBA-46D7-4535-B96B-C93A3FEC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5803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7 w 49"/>
                <a:gd name="T33" fmla="*/ 29 h 70"/>
                <a:gd name="T34" fmla="*/ 12 w 49"/>
                <a:gd name="T35" fmla="*/ 16 h 70"/>
                <a:gd name="T36" fmla="*/ 25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6" y="68"/>
                    <a:pt x="8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40" y="35"/>
                    <a:pt x="36" y="33"/>
                    <a:pt x="32" y="32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5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9" name="Freeform 522">
              <a:extLst>
                <a:ext uri="{FF2B5EF4-FFF2-40B4-BE49-F238E27FC236}">
                  <a16:creationId xmlns:a16="http://schemas.microsoft.com/office/drawing/2014/main" id="{BEFE49C9-00D2-4074-BB4E-0D9EED6FE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" y="5803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7 w 60"/>
                <a:gd name="T11" fmla="*/ 65 h 70"/>
                <a:gd name="T12" fmla="*/ 51 w 60"/>
                <a:gd name="T13" fmla="*/ 50 h 70"/>
                <a:gd name="T14" fmla="*/ 51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50 h 70"/>
                <a:gd name="T58" fmla="*/ 36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8" y="65"/>
                    <a:pt x="57" y="65"/>
                  </a:cubicBezTo>
                  <a:cubicBezTo>
                    <a:pt x="52" y="65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3"/>
                    <a:pt x="49" y="9"/>
                    <a:pt x="45" y="6"/>
                  </a:cubicBezTo>
                  <a:cubicBezTo>
                    <a:pt x="41" y="2"/>
                    <a:pt x="36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8" y="5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10"/>
                    <a:pt x="18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5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50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0" name="Freeform 523">
              <a:extLst>
                <a:ext uri="{FF2B5EF4-FFF2-40B4-BE49-F238E27FC236}">
                  <a16:creationId xmlns:a16="http://schemas.microsoft.com/office/drawing/2014/main" id="{B41CDB33-25A1-4A22-BE17-56DDC7AD4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5803"/>
              <a:ext cx="68" cy="61"/>
            </a:xfrm>
            <a:custGeom>
              <a:avLst/>
              <a:gdLst>
                <a:gd name="T0" fmla="*/ 23 w 77"/>
                <a:gd name="T1" fmla="*/ 14 h 69"/>
                <a:gd name="T2" fmla="*/ 23 w 77"/>
                <a:gd name="T3" fmla="*/ 14 h 69"/>
                <a:gd name="T4" fmla="*/ 23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5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4 w 77"/>
                <a:gd name="T31" fmla="*/ 69 h 69"/>
                <a:gd name="T32" fmla="*/ 34 w 77"/>
                <a:gd name="T33" fmla="*/ 65 h 69"/>
                <a:gd name="T34" fmla="*/ 33 w 77"/>
                <a:gd name="T35" fmla="*/ 65 h 69"/>
                <a:gd name="T36" fmla="*/ 29 w 77"/>
                <a:gd name="T37" fmla="*/ 65 h 69"/>
                <a:gd name="T38" fmla="*/ 24 w 77"/>
                <a:gd name="T39" fmla="*/ 59 h 69"/>
                <a:gd name="T40" fmla="*/ 23 w 77"/>
                <a:gd name="T41" fmla="*/ 53 h 69"/>
                <a:gd name="T42" fmla="*/ 23 w 77"/>
                <a:gd name="T43" fmla="*/ 19 h 69"/>
                <a:gd name="T44" fmla="*/ 31 w 77"/>
                <a:gd name="T45" fmla="*/ 12 h 69"/>
                <a:gd name="T46" fmla="*/ 43 w 77"/>
                <a:gd name="T47" fmla="*/ 8 h 69"/>
                <a:gd name="T48" fmla="*/ 52 w 77"/>
                <a:gd name="T49" fmla="*/ 12 h 69"/>
                <a:gd name="T50" fmla="*/ 54 w 77"/>
                <a:gd name="T51" fmla="*/ 24 h 69"/>
                <a:gd name="T52" fmla="*/ 54 w 77"/>
                <a:gd name="T53" fmla="*/ 53 h 69"/>
                <a:gd name="T54" fmla="*/ 53 w 77"/>
                <a:gd name="T55" fmla="*/ 59 h 69"/>
                <a:gd name="T56" fmla="*/ 47 w 77"/>
                <a:gd name="T57" fmla="*/ 65 h 69"/>
                <a:gd name="T58" fmla="*/ 43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5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7 w 77"/>
                <a:gd name="T79" fmla="*/ 0 h 69"/>
                <a:gd name="T80" fmla="*/ 23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4" y="69"/>
                  </a:lnTo>
                  <a:lnTo>
                    <a:pt x="34" y="65"/>
                  </a:lnTo>
                  <a:lnTo>
                    <a:pt x="33" y="65"/>
                  </a:lnTo>
                  <a:lnTo>
                    <a:pt x="29" y="65"/>
                  </a:lnTo>
                  <a:cubicBezTo>
                    <a:pt x="24" y="64"/>
                    <a:pt x="24" y="64"/>
                    <a:pt x="24" y="59"/>
                  </a:cubicBezTo>
                  <a:lnTo>
                    <a:pt x="23" y="53"/>
                  </a:lnTo>
                  <a:lnTo>
                    <a:pt x="23" y="19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10"/>
                    <a:pt x="39" y="8"/>
                    <a:pt x="43" y="8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3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3" y="59"/>
                  </a:lnTo>
                  <a:cubicBezTo>
                    <a:pt x="53" y="64"/>
                    <a:pt x="52" y="64"/>
                    <a:pt x="47" y="65"/>
                  </a:cubicBezTo>
                  <a:lnTo>
                    <a:pt x="43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6" y="64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6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1" name="Freeform 524">
              <a:extLst>
                <a:ext uri="{FF2B5EF4-FFF2-40B4-BE49-F238E27FC236}">
                  <a16:creationId xmlns:a16="http://schemas.microsoft.com/office/drawing/2014/main" id="{8993825C-FFD5-4012-AC9E-3393C1FE1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7" y="5779"/>
              <a:ext cx="63" cy="86"/>
            </a:xfrm>
            <a:custGeom>
              <a:avLst/>
              <a:gdLst>
                <a:gd name="T0" fmla="*/ 48 w 72"/>
                <a:gd name="T1" fmla="*/ 84 h 98"/>
                <a:gd name="T2" fmla="*/ 48 w 72"/>
                <a:gd name="T3" fmla="*/ 84 h 98"/>
                <a:gd name="T4" fmla="*/ 48 w 72"/>
                <a:gd name="T5" fmla="*/ 97 h 98"/>
                <a:gd name="T6" fmla="*/ 72 w 72"/>
                <a:gd name="T7" fmla="*/ 97 h 98"/>
                <a:gd name="T8" fmla="*/ 72 w 72"/>
                <a:gd name="T9" fmla="*/ 93 h 98"/>
                <a:gd name="T10" fmla="*/ 71 w 72"/>
                <a:gd name="T11" fmla="*/ 93 h 98"/>
                <a:gd name="T12" fmla="*/ 66 w 72"/>
                <a:gd name="T13" fmla="*/ 93 h 98"/>
                <a:gd name="T14" fmla="*/ 61 w 72"/>
                <a:gd name="T15" fmla="*/ 87 h 98"/>
                <a:gd name="T16" fmla="*/ 60 w 72"/>
                <a:gd name="T17" fmla="*/ 81 h 98"/>
                <a:gd name="T18" fmla="*/ 60 w 72"/>
                <a:gd name="T19" fmla="*/ 0 h 98"/>
                <a:gd name="T20" fmla="*/ 37 w 72"/>
                <a:gd name="T21" fmla="*/ 0 h 98"/>
                <a:gd name="T22" fmla="*/ 37 w 72"/>
                <a:gd name="T23" fmla="*/ 3 h 98"/>
                <a:gd name="T24" fmla="*/ 38 w 72"/>
                <a:gd name="T25" fmla="*/ 3 h 98"/>
                <a:gd name="T26" fmla="*/ 42 w 72"/>
                <a:gd name="T27" fmla="*/ 4 h 98"/>
                <a:gd name="T28" fmla="*/ 48 w 72"/>
                <a:gd name="T29" fmla="*/ 9 h 98"/>
                <a:gd name="T30" fmla="*/ 48 w 72"/>
                <a:gd name="T31" fmla="*/ 15 h 98"/>
                <a:gd name="T32" fmla="*/ 48 w 72"/>
                <a:gd name="T33" fmla="*/ 37 h 98"/>
                <a:gd name="T34" fmla="*/ 28 w 72"/>
                <a:gd name="T35" fmla="*/ 28 h 98"/>
                <a:gd name="T36" fmla="*/ 0 w 72"/>
                <a:gd name="T37" fmla="*/ 65 h 98"/>
                <a:gd name="T38" fmla="*/ 25 w 72"/>
                <a:gd name="T39" fmla="*/ 98 h 98"/>
                <a:gd name="T40" fmla="*/ 48 w 72"/>
                <a:gd name="T41" fmla="*/ 84 h 98"/>
                <a:gd name="T42" fmla="*/ 48 w 72"/>
                <a:gd name="T43" fmla="*/ 42 h 98"/>
                <a:gd name="T44" fmla="*/ 48 w 72"/>
                <a:gd name="T45" fmla="*/ 42 h 98"/>
                <a:gd name="T46" fmla="*/ 48 w 72"/>
                <a:gd name="T47" fmla="*/ 80 h 98"/>
                <a:gd name="T48" fmla="*/ 29 w 72"/>
                <a:gd name="T49" fmla="*/ 90 h 98"/>
                <a:gd name="T50" fmla="*/ 14 w 72"/>
                <a:gd name="T51" fmla="*/ 75 h 98"/>
                <a:gd name="T52" fmla="*/ 13 w 72"/>
                <a:gd name="T53" fmla="*/ 62 h 98"/>
                <a:gd name="T54" fmla="*/ 30 w 72"/>
                <a:gd name="T55" fmla="*/ 35 h 98"/>
                <a:gd name="T56" fmla="*/ 48 w 72"/>
                <a:gd name="T57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8">
                  <a:moveTo>
                    <a:pt x="48" y="84"/>
                  </a:moveTo>
                  <a:lnTo>
                    <a:pt x="48" y="84"/>
                  </a:lnTo>
                  <a:lnTo>
                    <a:pt x="48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6" y="93"/>
                  </a:lnTo>
                  <a:cubicBezTo>
                    <a:pt x="62" y="92"/>
                    <a:pt x="61" y="92"/>
                    <a:pt x="61" y="87"/>
                  </a:cubicBezTo>
                  <a:lnTo>
                    <a:pt x="60" y="81"/>
                  </a:lnTo>
                  <a:lnTo>
                    <a:pt x="60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2" y="4"/>
                  </a:lnTo>
                  <a:cubicBezTo>
                    <a:pt x="47" y="4"/>
                    <a:pt x="48" y="5"/>
                    <a:pt x="48" y="9"/>
                  </a:cubicBezTo>
                  <a:lnTo>
                    <a:pt x="48" y="15"/>
                  </a:lnTo>
                  <a:lnTo>
                    <a:pt x="48" y="37"/>
                  </a:lnTo>
                  <a:cubicBezTo>
                    <a:pt x="43" y="31"/>
                    <a:pt x="36" y="28"/>
                    <a:pt x="28" y="28"/>
                  </a:cubicBezTo>
                  <a:cubicBezTo>
                    <a:pt x="11" y="28"/>
                    <a:pt x="0" y="43"/>
                    <a:pt x="0" y="65"/>
                  </a:cubicBezTo>
                  <a:cubicBezTo>
                    <a:pt x="0" y="85"/>
                    <a:pt x="10" y="98"/>
                    <a:pt x="25" y="98"/>
                  </a:cubicBezTo>
                  <a:cubicBezTo>
                    <a:pt x="34" y="98"/>
                    <a:pt x="43" y="93"/>
                    <a:pt x="48" y="84"/>
                  </a:cubicBezTo>
                  <a:close/>
                  <a:moveTo>
                    <a:pt x="48" y="42"/>
                  </a:moveTo>
                  <a:lnTo>
                    <a:pt x="48" y="42"/>
                  </a:lnTo>
                  <a:lnTo>
                    <a:pt x="48" y="80"/>
                  </a:lnTo>
                  <a:cubicBezTo>
                    <a:pt x="44" y="86"/>
                    <a:pt x="36" y="90"/>
                    <a:pt x="29" y="90"/>
                  </a:cubicBezTo>
                  <a:cubicBezTo>
                    <a:pt x="21" y="90"/>
                    <a:pt x="16" y="86"/>
                    <a:pt x="14" y="75"/>
                  </a:cubicBezTo>
                  <a:cubicBezTo>
                    <a:pt x="13" y="70"/>
                    <a:pt x="13" y="66"/>
                    <a:pt x="13" y="62"/>
                  </a:cubicBezTo>
                  <a:cubicBezTo>
                    <a:pt x="13" y="45"/>
                    <a:pt x="19" y="35"/>
                    <a:pt x="30" y="35"/>
                  </a:cubicBezTo>
                  <a:cubicBezTo>
                    <a:pt x="36" y="35"/>
                    <a:pt x="42" y="37"/>
                    <a:pt x="48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2" name="Freeform 525">
              <a:extLst>
                <a:ext uri="{FF2B5EF4-FFF2-40B4-BE49-F238E27FC236}">
                  <a16:creationId xmlns:a16="http://schemas.microsoft.com/office/drawing/2014/main" id="{57C37177-B838-45B8-AC99-ED380AC5B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" y="6072"/>
              <a:ext cx="50" cy="61"/>
            </a:xfrm>
            <a:custGeom>
              <a:avLst/>
              <a:gdLst>
                <a:gd name="T0" fmla="*/ 18 w 57"/>
                <a:gd name="T1" fmla="*/ 37 h 69"/>
                <a:gd name="T2" fmla="*/ 18 w 57"/>
                <a:gd name="T3" fmla="*/ 37 h 69"/>
                <a:gd name="T4" fmla="*/ 37 w 57"/>
                <a:gd name="T5" fmla="*/ 16 h 69"/>
                <a:gd name="T6" fmla="*/ 46 w 57"/>
                <a:gd name="T7" fmla="*/ 14 h 69"/>
                <a:gd name="T8" fmla="*/ 51 w 57"/>
                <a:gd name="T9" fmla="*/ 15 h 69"/>
                <a:gd name="T10" fmla="*/ 57 w 57"/>
                <a:gd name="T11" fmla="*/ 1 h 69"/>
                <a:gd name="T12" fmla="*/ 54 w 57"/>
                <a:gd name="T13" fmla="*/ 0 h 69"/>
                <a:gd name="T14" fmla="*/ 20 w 57"/>
                <a:gd name="T15" fmla="*/ 29 h 69"/>
                <a:gd name="T16" fmla="*/ 25 w 57"/>
                <a:gd name="T17" fmla="*/ 2 h 69"/>
                <a:gd name="T18" fmla="*/ 1 w 57"/>
                <a:gd name="T19" fmla="*/ 2 h 69"/>
                <a:gd name="T20" fmla="*/ 1 w 57"/>
                <a:gd name="T21" fmla="*/ 6 h 69"/>
                <a:gd name="T22" fmla="*/ 2 w 57"/>
                <a:gd name="T23" fmla="*/ 6 h 69"/>
                <a:gd name="T24" fmla="*/ 6 w 57"/>
                <a:gd name="T25" fmla="*/ 6 h 69"/>
                <a:gd name="T26" fmla="*/ 11 w 57"/>
                <a:gd name="T27" fmla="*/ 9 h 69"/>
                <a:gd name="T28" fmla="*/ 10 w 57"/>
                <a:gd name="T29" fmla="*/ 12 h 69"/>
                <a:gd name="T30" fmla="*/ 10 w 57"/>
                <a:gd name="T31" fmla="*/ 18 h 69"/>
                <a:gd name="T32" fmla="*/ 0 w 57"/>
                <a:gd name="T33" fmla="*/ 69 h 69"/>
                <a:gd name="T34" fmla="*/ 12 w 57"/>
                <a:gd name="T35" fmla="*/ 69 h 69"/>
                <a:gd name="T36" fmla="*/ 18 w 57"/>
                <a:gd name="T37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9">
                  <a:moveTo>
                    <a:pt x="18" y="37"/>
                  </a:moveTo>
                  <a:lnTo>
                    <a:pt x="18" y="37"/>
                  </a:lnTo>
                  <a:cubicBezTo>
                    <a:pt x="25" y="27"/>
                    <a:pt x="31" y="20"/>
                    <a:pt x="37" y="16"/>
                  </a:cubicBezTo>
                  <a:cubicBezTo>
                    <a:pt x="39" y="15"/>
                    <a:pt x="43" y="14"/>
                    <a:pt x="46" y="14"/>
                  </a:cubicBezTo>
                  <a:cubicBezTo>
                    <a:pt x="48" y="14"/>
                    <a:pt x="49" y="14"/>
                    <a:pt x="51" y="15"/>
                  </a:cubicBezTo>
                  <a:lnTo>
                    <a:pt x="57" y="1"/>
                  </a:lnTo>
                  <a:cubicBezTo>
                    <a:pt x="55" y="0"/>
                    <a:pt x="55" y="0"/>
                    <a:pt x="54" y="0"/>
                  </a:cubicBezTo>
                  <a:cubicBezTo>
                    <a:pt x="43" y="0"/>
                    <a:pt x="31" y="11"/>
                    <a:pt x="20" y="29"/>
                  </a:cubicBezTo>
                  <a:lnTo>
                    <a:pt x="25" y="2"/>
                  </a:lnTo>
                  <a:lnTo>
                    <a:pt x="1" y="2"/>
                  </a:lnTo>
                  <a:lnTo>
                    <a:pt x="1" y="6"/>
                  </a:lnTo>
                  <a:lnTo>
                    <a:pt x="2" y="6"/>
                  </a:lnTo>
                  <a:lnTo>
                    <a:pt x="6" y="6"/>
                  </a:lnTo>
                  <a:cubicBezTo>
                    <a:pt x="10" y="6"/>
                    <a:pt x="11" y="7"/>
                    <a:pt x="11" y="9"/>
                  </a:cubicBezTo>
                  <a:cubicBezTo>
                    <a:pt x="11" y="10"/>
                    <a:pt x="11" y="11"/>
                    <a:pt x="10" y="12"/>
                  </a:cubicBezTo>
                  <a:lnTo>
                    <a:pt x="10" y="18"/>
                  </a:lnTo>
                  <a:lnTo>
                    <a:pt x="0" y="69"/>
                  </a:lnTo>
                  <a:lnTo>
                    <a:pt x="12" y="69"/>
                  </a:lnTo>
                  <a:lnTo>
                    <a:pt x="18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3" name="Freeform 526">
              <a:extLst>
                <a:ext uri="{FF2B5EF4-FFF2-40B4-BE49-F238E27FC236}">
                  <a16:creationId xmlns:a16="http://schemas.microsoft.com/office/drawing/2014/main" id="{7935EA2A-447A-46CE-B5CE-20062479E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" y="6032"/>
              <a:ext cx="26" cy="53"/>
            </a:xfrm>
            <a:custGeom>
              <a:avLst/>
              <a:gdLst>
                <a:gd name="T0" fmla="*/ 17 w 30"/>
                <a:gd name="T1" fmla="*/ 15 h 61"/>
                <a:gd name="T2" fmla="*/ 17 w 30"/>
                <a:gd name="T3" fmla="*/ 15 h 61"/>
                <a:gd name="T4" fmla="*/ 29 w 30"/>
                <a:gd name="T5" fmla="*/ 15 h 61"/>
                <a:gd name="T6" fmla="*/ 30 w 30"/>
                <a:gd name="T7" fmla="*/ 11 h 61"/>
                <a:gd name="T8" fmla="*/ 17 w 30"/>
                <a:gd name="T9" fmla="*/ 11 h 61"/>
                <a:gd name="T10" fmla="*/ 20 w 30"/>
                <a:gd name="T11" fmla="*/ 0 h 61"/>
                <a:gd name="T12" fmla="*/ 10 w 30"/>
                <a:gd name="T13" fmla="*/ 2 h 61"/>
                <a:gd name="T14" fmla="*/ 9 w 30"/>
                <a:gd name="T15" fmla="*/ 11 h 61"/>
                <a:gd name="T16" fmla="*/ 1 w 30"/>
                <a:gd name="T17" fmla="*/ 11 h 61"/>
                <a:gd name="T18" fmla="*/ 0 w 30"/>
                <a:gd name="T19" fmla="*/ 15 h 61"/>
                <a:gd name="T20" fmla="*/ 8 w 30"/>
                <a:gd name="T21" fmla="*/ 15 h 61"/>
                <a:gd name="T22" fmla="*/ 2 w 30"/>
                <a:gd name="T23" fmla="*/ 46 h 61"/>
                <a:gd name="T24" fmla="*/ 1 w 30"/>
                <a:gd name="T25" fmla="*/ 50 h 61"/>
                <a:gd name="T26" fmla="*/ 12 w 30"/>
                <a:gd name="T27" fmla="*/ 61 h 61"/>
                <a:gd name="T28" fmla="*/ 19 w 30"/>
                <a:gd name="T29" fmla="*/ 60 h 61"/>
                <a:gd name="T30" fmla="*/ 20 w 30"/>
                <a:gd name="T31" fmla="*/ 56 h 61"/>
                <a:gd name="T32" fmla="*/ 15 w 30"/>
                <a:gd name="T33" fmla="*/ 57 h 61"/>
                <a:gd name="T34" fmla="*/ 10 w 30"/>
                <a:gd name="T35" fmla="*/ 52 h 61"/>
                <a:gd name="T36" fmla="*/ 10 w 30"/>
                <a:gd name="T37" fmla="*/ 47 h 61"/>
                <a:gd name="T38" fmla="*/ 17 w 30"/>
                <a:gd name="T3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61">
                  <a:moveTo>
                    <a:pt x="17" y="15"/>
                  </a:moveTo>
                  <a:lnTo>
                    <a:pt x="17" y="15"/>
                  </a:lnTo>
                  <a:lnTo>
                    <a:pt x="29" y="15"/>
                  </a:lnTo>
                  <a:lnTo>
                    <a:pt x="30" y="11"/>
                  </a:lnTo>
                  <a:lnTo>
                    <a:pt x="17" y="11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2" y="46"/>
                  </a:lnTo>
                  <a:cubicBezTo>
                    <a:pt x="1" y="48"/>
                    <a:pt x="1" y="49"/>
                    <a:pt x="1" y="50"/>
                  </a:cubicBezTo>
                  <a:cubicBezTo>
                    <a:pt x="1" y="57"/>
                    <a:pt x="6" y="61"/>
                    <a:pt x="12" y="61"/>
                  </a:cubicBezTo>
                  <a:cubicBezTo>
                    <a:pt x="15" y="61"/>
                    <a:pt x="17" y="61"/>
                    <a:pt x="19" y="60"/>
                  </a:cubicBezTo>
                  <a:lnTo>
                    <a:pt x="20" y="56"/>
                  </a:lnTo>
                  <a:cubicBezTo>
                    <a:pt x="18" y="57"/>
                    <a:pt x="16" y="57"/>
                    <a:pt x="15" y="57"/>
                  </a:cubicBezTo>
                  <a:cubicBezTo>
                    <a:pt x="12" y="57"/>
                    <a:pt x="10" y="55"/>
                    <a:pt x="10" y="52"/>
                  </a:cubicBezTo>
                  <a:cubicBezTo>
                    <a:pt x="10" y="50"/>
                    <a:pt x="10" y="49"/>
                    <a:pt x="10" y="47"/>
                  </a:cubicBezTo>
                  <a:lnTo>
                    <a:pt x="17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4" name="Freeform 527">
              <a:extLst>
                <a:ext uri="{FF2B5EF4-FFF2-40B4-BE49-F238E27FC236}">
                  <a16:creationId xmlns:a16="http://schemas.microsoft.com/office/drawing/2014/main" id="{1B54189F-356D-4922-8D51-02E98A2A1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" y="6104"/>
              <a:ext cx="20" cy="58"/>
            </a:xfrm>
            <a:custGeom>
              <a:avLst/>
              <a:gdLst>
                <a:gd name="T0" fmla="*/ 19 w 22"/>
                <a:gd name="T1" fmla="*/ 17 h 66"/>
                <a:gd name="T2" fmla="*/ 19 w 22"/>
                <a:gd name="T3" fmla="*/ 17 h 66"/>
                <a:gd name="T4" fmla="*/ 1 w 22"/>
                <a:gd name="T5" fmla="*/ 17 h 66"/>
                <a:gd name="T6" fmla="*/ 1 w 22"/>
                <a:gd name="T7" fmla="*/ 20 h 66"/>
                <a:gd name="T8" fmla="*/ 2 w 22"/>
                <a:gd name="T9" fmla="*/ 20 h 66"/>
                <a:gd name="T10" fmla="*/ 5 w 22"/>
                <a:gd name="T11" fmla="*/ 20 h 66"/>
                <a:gd name="T12" fmla="*/ 8 w 22"/>
                <a:gd name="T13" fmla="*/ 23 h 66"/>
                <a:gd name="T14" fmla="*/ 8 w 22"/>
                <a:gd name="T15" fmla="*/ 25 h 66"/>
                <a:gd name="T16" fmla="*/ 7 w 22"/>
                <a:gd name="T17" fmla="*/ 29 h 66"/>
                <a:gd name="T18" fmla="*/ 0 w 22"/>
                <a:gd name="T19" fmla="*/ 66 h 66"/>
                <a:gd name="T20" fmla="*/ 17 w 22"/>
                <a:gd name="T21" fmla="*/ 66 h 66"/>
                <a:gd name="T22" fmla="*/ 18 w 22"/>
                <a:gd name="T23" fmla="*/ 63 h 66"/>
                <a:gd name="T24" fmla="*/ 17 w 22"/>
                <a:gd name="T25" fmla="*/ 63 h 66"/>
                <a:gd name="T26" fmla="*/ 14 w 22"/>
                <a:gd name="T27" fmla="*/ 63 h 66"/>
                <a:gd name="T28" fmla="*/ 10 w 22"/>
                <a:gd name="T29" fmla="*/ 61 h 66"/>
                <a:gd name="T30" fmla="*/ 11 w 22"/>
                <a:gd name="T31" fmla="*/ 59 h 66"/>
                <a:gd name="T32" fmla="*/ 11 w 22"/>
                <a:gd name="T33" fmla="*/ 55 h 66"/>
                <a:gd name="T34" fmla="*/ 19 w 22"/>
                <a:gd name="T35" fmla="*/ 17 h 66"/>
                <a:gd name="T36" fmla="*/ 11 w 22"/>
                <a:gd name="T37" fmla="*/ 9 h 66"/>
                <a:gd name="T38" fmla="*/ 11 w 22"/>
                <a:gd name="T39" fmla="*/ 9 h 66"/>
                <a:gd name="T40" fmla="*/ 20 w 22"/>
                <a:gd name="T41" fmla="*/ 9 h 66"/>
                <a:gd name="T42" fmla="*/ 22 w 22"/>
                <a:gd name="T43" fmla="*/ 0 h 66"/>
                <a:gd name="T44" fmla="*/ 13 w 22"/>
                <a:gd name="T45" fmla="*/ 0 h 66"/>
                <a:gd name="T46" fmla="*/ 11 w 22"/>
                <a:gd name="T4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66">
                  <a:moveTo>
                    <a:pt x="19" y="17"/>
                  </a:moveTo>
                  <a:lnTo>
                    <a:pt x="19" y="17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5" y="20"/>
                  </a:lnTo>
                  <a:cubicBezTo>
                    <a:pt x="8" y="21"/>
                    <a:pt x="8" y="21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lnTo>
                    <a:pt x="7" y="29"/>
                  </a:lnTo>
                  <a:lnTo>
                    <a:pt x="0" y="66"/>
                  </a:lnTo>
                  <a:lnTo>
                    <a:pt x="17" y="66"/>
                  </a:lnTo>
                  <a:lnTo>
                    <a:pt x="18" y="63"/>
                  </a:lnTo>
                  <a:lnTo>
                    <a:pt x="17" y="63"/>
                  </a:lnTo>
                  <a:lnTo>
                    <a:pt x="14" y="63"/>
                  </a:lnTo>
                  <a:cubicBezTo>
                    <a:pt x="11" y="63"/>
                    <a:pt x="10" y="63"/>
                    <a:pt x="10" y="61"/>
                  </a:cubicBezTo>
                  <a:cubicBezTo>
                    <a:pt x="10" y="60"/>
                    <a:pt x="10" y="60"/>
                    <a:pt x="11" y="59"/>
                  </a:cubicBezTo>
                  <a:lnTo>
                    <a:pt x="11" y="55"/>
                  </a:lnTo>
                  <a:lnTo>
                    <a:pt x="19" y="17"/>
                  </a:lnTo>
                  <a:close/>
                  <a:moveTo>
                    <a:pt x="11" y="9"/>
                  </a:moveTo>
                  <a:lnTo>
                    <a:pt x="11" y="9"/>
                  </a:lnTo>
                  <a:lnTo>
                    <a:pt x="20" y="9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5" name="Freeform 528">
              <a:extLst>
                <a:ext uri="{FF2B5EF4-FFF2-40B4-BE49-F238E27FC236}">
                  <a16:creationId xmlns:a16="http://schemas.microsoft.com/office/drawing/2014/main" id="{5605C87A-90C9-45CD-9A69-0B19A0567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" y="6088"/>
              <a:ext cx="64" cy="26"/>
            </a:xfrm>
            <a:custGeom>
              <a:avLst/>
              <a:gdLst>
                <a:gd name="T0" fmla="*/ 73 w 73"/>
                <a:gd name="T1" fmla="*/ 29 h 29"/>
                <a:gd name="T2" fmla="*/ 73 w 73"/>
                <a:gd name="T3" fmla="*/ 29 h 29"/>
                <a:gd name="T4" fmla="*/ 73 w 73"/>
                <a:gd name="T5" fmla="*/ 23 h 29"/>
                <a:gd name="T6" fmla="*/ 0 w 73"/>
                <a:gd name="T7" fmla="*/ 23 h 29"/>
                <a:gd name="T8" fmla="*/ 0 w 73"/>
                <a:gd name="T9" fmla="*/ 29 h 29"/>
                <a:gd name="T10" fmla="*/ 73 w 73"/>
                <a:gd name="T11" fmla="*/ 29 h 29"/>
                <a:gd name="T12" fmla="*/ 73 w 73"/>
                <a:gd name="T13" fmla="*/ 6 h 29"/>
                <a:gd name="T14" fmla="*/ 73 w 73"/>
                <a:gd name="T15" fmla="*/ 6 h 29"/>
                <a:gd name="T16" fmla="*/ 73 w 73"/>
                <a:gd name="T17" fmla="*/ 0 h 29"/>
                <a:gd name="T18" fmla="*/ 0 w 73"/>
                <a:gd name="T19" fmla="*/ 0 h 29"/>
                <a:gd name="T20" fmla="*/ 0 w 73"/>
                <a:gd name="T21" fmla="*/ 6 h 29"/>
                <a:gd name="T22" fmla="*/ 73 w 73"/>
                <a:gd name="T2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29">
                  <a:moveTo>
                    <a:pt x="73" y="29"/>
                  </a:moveTo>
                  <a:lnTo>
                    <a:pt x="73" y="29"/>
                  </a:lnTo>
                  <a:lnTo>
                    <a:pt x="73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73" y="29"/>
                  </a:lnTo>
                  <a:close/>
                  <a:moveTo>
                    <a:pt x="73" y="6"/>
                  </a:moveTo>
                  <a:lnTo>
                    <a:pt x="73" y="6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3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6" name="Freeform 529">
              <a:extLst>
                <a:ext uri="{FF2B5EF4-FFF2-40B4-BE49-F238E27FC236}">
                  <a16:creationId xmlns:a16="http://schemas.microsoft.com/office/drawing/2014/main" id="{141ADD81-0779-4946-9CF1-B9D7D177B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5945"/>
              <a:ext cx="58" cy="305"/>
            </a:xfrm>
            <a:custGeom>
              <a:avLst/>
              <a:gdLst>
                <a:gd name="T0" fmla="*/ 40 w 66"/>
                <a:gd name="T1" fmla="*/ 233 h 346"/>
                <a:gd name="T2" fmla="*/ 40 w 66"/>
                <a:gd name="T3" fmla="*/ 233 h 346"/>
                <a:gd name="T4" fmla="*/ 43 w 66"/>
                <a:gd name="T5" fmla="*/ 206 h 346"/>
                <a:gd name="T6" fmla="*/ 36 w 66"/>
                <a:gd name="T7" fmla="*/ 182 h 346"/>
                <a:gd name="T8" fmla="*/ 23 w 66"/>
                <a:gd name="T9" fmla="*/ 173 h 346"/>
                <a:gd name="T10" fmla="*/ 36 w 66"/>
                <a:gd name="T11" fmla="*/ 164 h 346"/>
                <a:gd name="T12" fmla="*/ 43 w 66"/>
                <a:gd name="T13" fmla="*/ 140 h 346"/>
                <a:gd name="T14" fmla="*/ 40 w 66"/>
                <a:gd name="T15" fmla="*/ 113 h 346"/>
                <a:gd name="T16" fmla="*/ 35 w 66"/>
                <a:gd name="T17" fmla="*/ 81 h 346"/>
                <a:gd name="T18" fmla="*/ 31 w 66"/>
                <a:gd name="T19" fmla="*/ 45 h 346"/>
                <a:gd name="T20" fmla="*/ 39 w 66"/>
                <a:gd name="T21" fmla="*/ 17 h 346"/>
                <a:gd name="T22" fmla="*/ 64 w 66"/>
                <a:gd name="T23" fmla="*/ 5 h 346"/>
                <a:gd name="T24" fmla="*/ 66 w 66"/>
                <a:gd name="T25" fmla="*/ 5 h 346"/>
                <a:gd name="T26" fmla="*/ 66 w 66"/>
                <a:gd name="T27" fmla="*/ 0 h 346"/>
                <a:gd name="T28" fmla="*/ 64 w 66"/>
                <a:gd name="T29" fmla="*/ 0 h 346"/>
                <a:gd name="T30" fmla="*/ 20 w 66"/>
                <a:gd name="T31" fmla="*/ 50 h 346"/>
                <a:gd name="T32" fmla="*/ 24 w 66"/>
                <a:gd name="T33" fmla="*/ 87 h 346"/>
                <a:gd name="T34" fmla="*/ 28 w 66"/>
                <a:gd name="T35" fmla="*/ 115 h 346"/>
                <a:gd name="T36" fmla="*/ 32 w 66"/>
                <a:gd name="T37" fmla="*/ 131 h 346"/>
                <a:gd name="T38" fmla="*/ 34 w 66"/>
                <a:gd name="T39" fmla="*/ 149 h 346"/>
                <a:gd name="T40" fmla="*/ 23 w 66"/>
                <a:gd name="T41" fmla="*/ 167 h 346"/>
                <a:gd name="T42" fmla="*/ 6 w 66"/>
                <a:gd name="T43" fmla="*/ 170 h 346"/>
                <a:gd name="T44" fmla="*/ 0 w 66"/>
                <a:gd name="T45" fmla="*/ 170 h 346"/>
                <a:gd name="T46" fmla="*/ 0 w 66"/>
                <a:gd name="T47" fmla="*/ 176 h 346"/>
                <a:gd name="T48" fmla="*/ 6 w 66"/>
                <a:gd name="T49" fmla="*/ 176 h 346"/>
                <a:gd name="T50" fmla="*/ 23 w 66"/>
                <a:gd name="T51" fmla="*/ 178 h 346"/>
                <a:gd name="T52" fmla="*/ 34 w 66"/>
                <a:gd name="T53" fmla="*/ 197 h 346"/>
                <a:gd name="T54" fmla="*/ 32 w 66"/>
                <a:gd name="T55" fmla="*/ 214 h 346"/>
                <a:gd name="T56" fmla="*/ 28 w 66"/>
                <a:gd name="T57" fmla="*/ 231 h 346"/>
                <a:gd name="T58" fmla="*/ 24 w 66"/>
                <a:gd name="T59" fmla="*/ 259 h 346"/>
                <a:gd name="T60" fmla="*/ 20 w 66"/>
                <a:gd name="T61" fmla="*/ 296 h 346"/>
                <a:gd name="T62" fmla="*/ 64 w 66"/>
                <a:gd name="T63" fmla="*/ 346 h 346"/>
                <a:gd name="T64" fmla="*/ 66 w 66"/>
                <a:gd name="T65" fmla="*/ 346 h 346"/>
                <a:gd name="T66" fmla="*/ 66 w 66"/>
                <a:gd name="T67" fmla="*/ 341 h 346"/>
                <a:gd name="T68" fmla="*/ 64 w 66"/>
                <a:gd name="T69" fmla="*/ 341 h 346"/>
                <a:gd name="T70" fmla="*/ 39 w 66"/>
                <a:gd name="T71" fmla="*/ 329 h 346"/>
                <a:gd name="T72" fmla="*/ 31 w 66"/>
                <a:gd name="T73" fmla="*/ 301 h 346"/>
                <a:gd name="T74" fmla="*/ 35 w 66"/>
                <a:gd name="T75" fmla="*/ 265 h 346"/>
                <a:gd name="T76" fmla="*/ 40 w 66"/>
                <a:gd name="T77" fmla="*/ 2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346">
                  <a:moveTo>
                    <a:pt x="40" y="233"/>
                  </a:moveTo>
                  <a:lnTo>
                    <a:pt x="40" y="233"/>
                  </a:lnTo>
                  <a:cubicBezTo>
                    <a:pt x="42" y="221"/>
                    <a:pt x="43" y="213"/>
                    <a:pt x="43" y="206"/>
                  </a:cubicBezTo>
                  <a:cubicBezTo>
                    <a:pt x="43" y="197"/>
                    <a:pt x="41" y="189"/>
                    <a:pt x="36" y="182"/>
                  </a:cubicBezTo>
                  <a:cubicBezTo>
                    <a:pt x="32" y="178"/>
                    <a:pt x="30" y="176"/>
                    <a:pt x="23" y="173"/>
                  </a:cubicBezTo>
                  <a:cubicBezTo>
                    <a:pt x="30" y="170"/>
                    <a:pt x="32" y="168"/>
                    <a:pt x="36" y="164"/>
                  </a:cubicBezTo>
                  <a:cubicBezTo>
                    <a:pt x="41" y="157"/>
                    <a:pt x="43" y="149"/>
                    <a:pt x="43" y="140"/>
                  </a:cubicBezTo>
                  <a:cubicBezTo>
                    <a:pt x="43" y="133"/>
                    <a:pt x="42" y="125"/>
                    <a:pt x="40" y="113"/>
                  </a:cubicBezTo>
                  <a:lnTo>
                    <a:pt x="35" y="81"/>
                  </a:lnTo>
                  <a:cubicBezTo>
                    <a:pt x="32" y="68"/>
                    <a:pt x="31" y="54"/>
                    <a:pt x="31" y="45"/>
                  </a:cubicBezTo>
                  <a:cubicBezTo>
                    <a:pt x="31" y="33"/>
                    <a:pt x="34" y="24"/>
                    <a:pt x="39" y="17"/>
                  </a:cubicBezTo>
                  <a:cubicBezTo>
                    <a:pt x="44" y="9"/>
                    <a:pt x="52" y="5"/>
                    <a:pt x="64" y="5"/>
                  </a:cubicBezTo>
                  <a:lnTo>
                    <a:pt x="66" y="5"/>
                  </a:lnTo>
                  <a:lnTo>
                    <a:pt x="66" y="0"/>
                  </a:lnTo>
                  <a:lnTo>
                    <a:pt x="64" y="0"/>
                  </a:lnTo>
                  <a:cubicBezTo>
                    <a:pt x="36" y="0"/>
                    <a:pt x="20" y="19"/>
                    <a:pt x="20" y="50"/>
                  </a:cubicBezTo>
                  <a:cubicBezTo>
                    <a:pt x="20" y="59"/>
                    <a:pt x="22" y="76"/>
                    <a:pt x="24" y="87"/>
                  </a:cubicBezTo>
                  <a:lnTo>
                    <a:pt x="28" y="115"/>
                  </a:lnTo>
                  <a:cubicBezTo>
                    <a:pt x="30" y="121"/>
                    <a:pt x="31" y="126"/>
                    <a:pt x="32" y="131"/>
                  </a:cubicBezTo>
                  <a:cubicBezTo>
                    <a:pt x="33" y="138"/>
                    <a:pt x="34" y="144"/>
                    <a:pt x="34" y="149"/>
                  </a:cubicBezTo>
                  <a:cubicBezTo>
                    <a:pt x="34" y="157"/>
                    <a:pt x="30" y="164"/>
                    <a:pt x="23" y="167"/>
                  </a:cubicBezTo>
                  <a:cubicBezTo>
                    <a:pt x="19" y="170"/>
                    <a:pt x="17" y="170"/>
                    <a:pt x="6" y="170"/>
                  </a:cubicBezTo>
                  <a:lnTo>
                    <a:pt x="0" y="170"/>
                  </a:lnTo>
                  <a:lnTo>
                    <a:pt x="0" y="176"/>
                  </a:lnTo>
                  <a:lnTo>
                    <a:pt x="6" y="176"/>
                  </a:lnTo>
                  <a:cubicBezTo>
                    <a:pt x="17" y="176"/>
                    <a:pt x="19" y="176"/>
                    <a:pt x="23" y="178"/>
                  </a:cubicBezTo>
                  <a:cubicBezTo>
                    <a:pt x="30" y="182"/>
                    <a:pt x="34" y="189"/>
                    <a:pt x="34" y="197"/>
                  </a:cubicBezTo>
                  <a:cubicBezTo>
                    <a:pt x="34" y="202"/>
                    <a:pt x="33" y="207"/>
                    <a:pt x="32" y="214"/>
                  </a:cubicBezTo>
                  <a:cubicBezTo>
                    <a:pt x="31" y="219"/>
                    <a:pt x="30" y="225"/>
                    <a:pt x="28" y="231"/>
                  </a:cubicBezTo>
                  <a:lnTo>
                    <a:pt x="24" y="259"/>
                  </a:lnTo>
                  <a:cubicBezTo>
                    <a:pt x="22" y="270"/>
                    <a:pt x="20" y="287"/>
                    <a:pt x="20" y="296"/>
                  </a:cubicBezTo>
                  <a:cubicBezTo>
                    <a:pt x="20" y="327"/>
                    <a:pt x="36" y="346"/>
                    <a:pt x="64" y="346"/>
                  </a:cubicBezTo>
                  <a:lnTo>
                    <a:pt x="66" y="346"/>
                  </a:lnTo>
                  <a:lnTo>
                    <a:pt x="66" y="341"/>
                  </a:lnTo>
                  <a:lnTo>
                    <a:pt x="64" y="341"/>
                  </a:lnTo>
                  <a:cubicBezTo>
                    <a:pt x="52" y="341"/>
                    <a:pt x="44" y="337"/>
                    <a:pt x="39" y="329"/>
                  </a:cubicBezTo>
                  <a:cubicBezTo>
                    <a:pt x="34" y="322"/>
                    <a:pt x="31" y="312"/>
                    <a:pt x="31" y="301"/>
                  </a:cubicBezTo>
                  <a:cubicBezTo>
                    <a:pt x="31" y="292"/>
                    <a:pt x="32" y="278"/>
                    <a:pt x="35" y="265"/>
                  </a:cubicBezTo>
                  <a:lnTo>
                    <a:pt x="40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7" name="Freeform 530">
              <a:extLst>
                <a:ext uri="{FF2B5EF4-FFF2-40B4-BE49-F238E27FC236}">
                  <a16:creationId xmlns:a16="http://schemas.microsoft.com/office/drawing/2014/main" id="{CA493D4C-0913-43E2-8928-487559553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" y="5972"/>
              <a:ext cx="41" cy="80"/>
            </a:xfrm>
            <a:custGeom>
              <a:avLst/>
              <a:gdLst>
                <a:gd name="T0" fmla="*/ 17 w 47"/>
                <a:gd name="T1" fmla="*/ 19 h 91"/>
                <a:gd name="T2" fmla="*/ 17 w 47"/>
                <a:gd name="T3" fmla="*/ 19 h 91"/>
                <a:gd name="T4" fmla="*/ 17 w 47"/>
                <a:gd name="T5" fmla="*/ 75 h 91"/>
                <a:gd name="T6" fmla="*/ 17 w 47"/>
                <a:gd name="T7" fmla="*/ 82 h 91"/>
                <a:gd name="T8" fmla="*/ 11 w 47"/>
                <a:gd name="T9" fmla="*/ 87 h 91"/>
                <a:gd name="T10" fmla="*/ 7 w 47"/>
                <a:gd name="T11" fmla="*/ 87 h 91"/>
                <a:gd name="T12" fmla="*/ 0 w 47"/>
                <a:gd name="T13" fmla="*/ 88 h 91"/>
                <a:gd name="T14" fmla="*/ 0 w 47"/>
                <a:gd name="T15" fmla="*/ 91 h 91"/>
                <a:gd name="T16" fmla="*/ 47 w 47"/>
                <a:gd name="T17" fmla="*/ 91 h 91"/>
                <a:gd name="T18" fmla="*/ 47 w 47"/>
                <a:gd name="T19" fmla="*/ 88 h 91"/>
                <a:gd name="T20" fmla="*/ 40 w 47"/>
                <a:gd name="T21" fmla="*/ 87 h 91"/>
                <a:gd name="T22" fmla="*/ 35 w 47"/>
                <a:gd name="T23" fmla="*/ 87 h 91"/>
                <a:gd name="T24" fmla="*/ 30 w 47"/>
                <a:gd name="T25" fmla="*/ 82 h 91"/>
                <a:gd name="T26" fmla="*/ 29 w 47"/>
                <a:gd name="T27" fmla="*/ 75 h 91"/>
                <a:gd name="T28" fmla="*/ 29 w 47"/>
                <a:gd name="T29" fmla="*/ 0 h 91"/>
                <a:gd name="T30" fmla="*/ 0 w 47"/>
                <a:gd name="T31" fmla="*/ 7 h 91"/>
                <a:gd name="T32" fmla="*/ 0 w 47"/>
                <a:gd name="T33" fmla="*/ 11 h 91"/>
                <a:gd name="T34" fmla="*/ 6 w 47"/>
                <a:gd name="T35" fmla="*/ 10 h 91"/>
                <a:gd name="T36" fmla="*/ 11 w 47"/>
                <a:gd name="T37" fmla="*/ 9 h 91"/>
                <a:gd name="T38" fmla="*/ 14 w 47"/>
                <a:gd name="T39" fmla="*/ 8 h 91"/>
                <a:gd name="T40" fmla="*/ 17 w 47"/>
                <a:gd name="T41" fmla="*/ 13 h 91"/>
                <a:gd name="T42" fmla="*/ 17 w 47"/>
                <a:gd name="T4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91">
                  <a:moveTo>
                    <a:pt x="17" y="19"/>
                  </a:moveTo>
                  <a:lnTo>
                    <a:pt x="17" y="19"/>
                  </a:lnTo>
                  <a:lnTo>
                    <a:pt x="17" y="75"/>
                  </a:lnTo>
                  <a:lnTo>
                    <a:pt x="17" y="82"/>
                  </a:lnTo>
                  <a:cubicBezTo>
                    <a:pt x="17" y="86"/>
                    <a:pt x="16" y="87"/>
                    <a:pt x="11" y="87"/>
                  </a:cubicBezTo>
                  <a:lnTo>
                    <a:pt x="7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47" y="91"/>
                  </a:lnTo>
                  <a:lnTo>
                    <a:pt x="47" y="88"/>
                  </a:lnTo>
                  <a:lnTo>
                    <a:pt x="40" y="87"/>
                  </a:lnTo>
                  <a:lnTo>
                    <a:pt x="35" y="87"/>
                  </a:lnTo>
                  <a:cubicBezTo>
                    <a:pt x="31" y="87"/>
                    <a:pt x="30" y="86"/>
                    <a:pt x="30" y="82"/>
                  </a:cubicBezTo>
                  <a:lnTo>
                    <a:pt x="29" y="75"/>
                  </a:lnTo>
                  <a:lnTo>
                    <a:pt x="29" y="0"/>
                  </a:lnTo>
                  <a:lnTo>
                    <a:pt x="0" y="7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1" y="9"/>
                  </a:lnTo>
                  <a:cubicBezTo>
                    <a:pt x="12" y="8"/>
                    <a:pt x="13" y="8"/>
                    <a:pt x="14" y="8"/>
                  </a:cubicBezTo>
                  <a:cubicBezTo>
                    <a:pt x="16" y="8"/>
                    <a:pt x="17" y="9"/>
                    <a:pt x="17" y="13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8" name="Freeform 531">
              <a:extLst>
                <a:ext uri="{FF2B5EF4-FFF2-40B4-BE49-F238E27FC236}">
                  <a16:creationId xmlns:a16="http://schemas.microsoft.com/office/drawing/2014/main" id="{AF83F0B3-B92F-47C6-BB63-B249D8C70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" y="5972"/>
              <a:ext cx="31" cy="80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5 h 91"/>
                <a:gd name="T6" fmla="*/ 0 w 35"/>
                <a:gd name="T7" fmla="*/ 25 h 91"/>
                <a:gd name="T8" fmla="*/ 0 w 35"/>
                <a:gd name="T9" fmla="*/ 28 h 91"/>
                <a:gd name="T10" fmla="*/ 1 w 35"/>
                <a:gd name="T11" fmla="*/ 29 h 91"/>
                <a:gd name="T12" fmla="*/ 5 w 35"/>
                <a:gd name="T13" fmla="*/ 29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2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8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8 h 91"/>
                <a:gd name="T34" fmla="*/ 34 w 35"/>
                <a:gd name="T35" fmla="*/ 87 h 91"/>
                <a:gd name="T36" fmla="*/ 29 w 35"/>
                <a:gd name="T37" fmla="*/ 87 h 91"/>
                <a:gd name="T38" fmla="*/ 24 w 35"/>
                <a:gd name="T39" fmla="*/ 82 h 91"/>
                <a:gd name="T40" fmla="*/ 23 w 35"/>
                <a:gd name="T41" fmla="*/ 75 h 91"/>
                <a:gd name="T42" fmla="*/ 23 w 35"/>
                <a:gd name="T43" fmla="*/ 13 h 91"/>
                <a:gd name="T44" fmla="*/ 23 w 35"/>
                <a:gd name="T45" fmla="*/ 13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3 h 91"/>
                <a:gd name="T52" fmla="*/ 23 w 35"/>
                <a:gd name="T5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5" y="29"/>
                  </a:lnTo>
                  <a:cubicBezTo>
                    <a:pt x="10" y="29"/>
                    <a:pt x="10" y="30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2"/>
                  </a:lnTo>
                  <a:cubicBezTo>
                    <a:pt x="10" y="86"/>
                    <a:pt x="10" y="87"/>
                    <a:pt x="5" y="87"/>
                  </a:cubicBezTo>
                  <a:lnTo>
                    <a:pt x="1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29" y="87"/>
                  </a:lnTo>
                  <a:cubicBezTo>
                    <a:pt x="24" y="87"/>
                    <a:pt x="24" y="86"/>
                    <a:pt x="24" y="82"/>
                  </a:cubicBezTo>
                  <a:lnTo>
                    <a:pt x="23" y="75"/>
                  </a:lnTo>
                  <a:close/>
                  <a:moveTo>
                    <a:pt x="23" y="13"/>
                  </a:moveTo>
                  <a:lnTo>
                    <a:pt x="23" y="13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89" name="Freeform 532">
              <a:extLst>
                <a:ext uri="{FF2B5EF4-FFF2-40B4-BE49-F238E27FC236}">
                  <a16:creationId xmlns:a16="http://schemas.microsoft.com/office/drawing/2014/main" id="{96A3B154-CFD8-4C53-8458-27AECBCB7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5966"/>
              <a:ext cx="43" cy="86"/>
            </a:xfrm>
            <a:custGeom>
              <a:avLst/>
              <a:gdLst>
                <a:gd name="T0" fmla="*/ 24 w 49"/>
                <a:gd name="T1" fmla="*/ 37 h 98"/>
                <a:gd name="T2" fmla="*/ 24 w 49"/>
                <a:gd name="T3" fmla="*/ 37 h 98"/>
                <a:gd name="T4" fmla="*/ 40 w 49"/>
                <a:gd name="T5" fmla="*/ 37 h 98"/>
                <a:gd name="T6" fmla="*/ 40 w 49"/>
                <a:gd name="T7" fmla="*/ 32 h 98"/>
                <a:gd name="T8" fmla="*/ 24 w 49"/>
                <a:gd name="T9" fmla="*/ 32 h 98"/>
                <a:gd name="T10" fmla="*/ 24 w 49"/>
                <a:gd name="T11" fmla="*/ 21 h 98"/>
                <a:gd name="T12" fmla="*/ 24 w 49"/>
                <a:gd name="T13" fmla="*/ 15 h 98"/>
                <a:gd name="T14" fmla="*/ 24 w 49"/>
                <a:gd name="T15" fmla="*/ 9 h 98"/>
                <a:gd name="T16" fmla="*/ 32 w 49"/>
                <a:gd name="T17" fmla="*/ 4 h 98"/>
                <a:gd name="T18" fmla="*/ 38 w 49"/>
                <a:gd name="T19" fmla="*/ 5 h 98"/>
                <a:gd name="T20" fmla="*/ 41 w 49"/>
                <a:gd name="T21" fmla="*/ 12 h 98"/>
                <a:gd name="T22" fmla="*/ 41 w 49"/>
                <a:gd name="T23" fmla="*/ 18 h 98"/>
                <a:gd name="T24" fmla="*/ 41 w 49"/>
                <a:gd name="T25" fmla="*/ 19 h 98"/>
                <a:gd name="T26" fmla="*/ 49 w 49"/>
                <a:gd name="T27" fmla="*/ 19 h 98"/>
                <a:gd name="T28" fmla="*/ 49 w 49"/>
                <a:gd name="T29" fmla="*/ 4 h 98"/>
                <a:gd name="T30" fmla="*/ 39 w 49"/>
                <a:gd name="T31" fmla="*/ 0 h 98"/>
                <a:gd name="T32" fmla="*/ 32 w 49"/>
                <a:gd name="T33" fmla="*/ 0 h 98"/>
                <a:gd name="T34" fmla="*/ 16 w 49"/>
                <a:gd name="T35" fmla="*/ 7 h 98"/>
                <a:gd name="T36" fmla="*/ 11 w 49"/>
                <a:gd name="T37" fmla="*/ 28 h 98"/>
                <a:gd name="T38" fmla="*/ 11 w 49"/>
                <a:gd name="T39" fmla="*/ 32 h 98"/>
                <a:gd name="T40" fmla="*/ 2 w 49"/>
                <a:gd name="T41" fmla="*/ 32 h 98"/>
                <a:gd name="T42" fmla="*/ 2 w 49"/>
                <a:gd name="T43" fmla="*/ 37 h 98"/>
                <a:gd name="T44" fmla="*/ 11 w 49"/>
                <a:gd name="T45" fmla="*/ 37 h 98"/>
                <a:gd name="T46" fmla="*/ 11 w 49"/>
                <a:gd name="T47" fmla="*/ 82 h 98"/>
                <a:gd name="T48" fmla="*/ 11 w 49"/>
                <a:gd name="T49" fmla="*/ 89 h 98"/>
                <a:gd name="T50" fmla="*/ 5 w 49"/>
                <a:gd name="T51" fmla="*/ 94 h 98"/>
                <a:gd name="T52" fmla="*/ 1 w 49"/>
                <a:gd name="T53" fmla="*/ 94 h 98"/>
                <a:gd name="T54" fmla="*/ 0 w 49"/>
                <a:gd name="T55" fmla="*/ 95 h 98"/>
                <a:gd name="T56" fmla="*/ 0 w 49"/>
                <a:gd name="T57" fmla="*/ 98 h 98"/>
                <a:gd name="T58" fmla="*/ 36 w 49"/>
                <a:gd name="T59" fmla="*/ 98 h 98"/>
                <a:gd name="T60" fmla="*/ 36 w 49"/>
                <a:gd name="T61" fmla="*/ 95 h 98"/>
                <a:gd name="T62" fmla="*/ 35 w 49"/>
                <a:gd name="T63" fmla="*/ 94 h 98"/>
                <a:gd name="T64" fmla="*/ 30 w 49"/>
                <a:gd name="T65" fmla="*/ 94 h 98"/>
                <a:gd name="T66" fmla="*/ 25 w 49"/>
                <a:gd name="T67" fmla="*/ 93 h 98"/>
                <a:gd name="T68" fmla="*/ 24 w 49"/>
                <a:gd name="T69" fmla="*/ 89 h 98"/>
                <a:gd name="T70" fmla="*/ 24 w 49"/>
                <a:gd name="T71" fmla="*/ 82 h 98"/>
                <a:gd name="T72" fmla="*/ 24 w 49"/>
                <a:gd name="T73" fmla="*/ 3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8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1"/>
                  </a:lnTo>
                  <a:lnTo>
                    <a:pt x="24" y="15"/>
                  </a:lnTo>
                  <a:cubicBezTo>
                    <a:pt x="24" y="13"/>
                    <a:pt x="24" y="11"/>
                    <a:pt x="24" y="9"/>
                  </a:cubicBezTo>
                  <a:cubicBezTo>
                    <a:pt x="25" y="6"/>
                    <a:pt x="29" y="4"/>
                    <a:pt x="32" y="4"/>
                  </a:cubicBezTo>
                  <a:cubicBezTo>
                    <a:pt x="34" y="4"/>
                    <a:pt x="36" y="4"/>
                    <a:pt x="38" y="5"/>
                  </a:cubicBezTo>
                  <a:cubicBezTo>
                    <a:pt x="40" y="6"/>
                    <a:pt x="41" y="8"/>
                    <a:pt x="41" y="12"/>
                  </a:cubicBezTo>
                  <a:cubicBezTo>
                    <a:pt x="41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4"/>
                  </a:lnTo>
                  <a:cubicBezTo>
                    <a:pt x="45" y="2"/>
                    <a:pt x="43" y="1"/>
                    <a:pt x="39" y="0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25" y="0"/>
                    <a:pt x="19" y="3"/>
                    <a:pt x="16" y="7"/>
                  </a:cubicBezTo>
                  <a:cubicBezTo>
                    <a:pt x="12" y="12"/>
                    <a:pt x="11" y="17"/>
                    <a:pt x="11" y="28"/>
                  </a:cubicBezTo>
                  <a:lnTo>
                    <a:pt x="11" y="32"/>
                  </a:lnTo>
                  <a:lnTo>
                    <a:pt x="2" y="32"/>
                  </a:lnTo>
                  <a:lnTo>
                    <a:pt x="2" y="37"/>
                  </a:lnTo>
                  <a:lnTo>
                    <a:pt x="11" y="37"/>
                  </a:lnTo>
                  <a:lnTo>
                    <a:pt x="11" y="82"/>
                  </a:lnTo>
                  <a:lnTo>
                    <a:pt x="11" y="89"/>
                  </a:lnTo>
                  <a:cubicBezTo>
                    <a:pt x="11" y="93"/>
                    <a:pt x="10" y="94"/>
                    <a:pt x="5" y="94"/>
                  </a:cubicBezTo>
                  <a:lnTo>
                    <a:pt x="1" y="94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6" y="98"/>
                  </a:lnTo>
                  <a:lnTo>
                    <a:pt x="36" y="95"/>
                  </a:lnTo>
                  <a:lnTo>
                    <a:pt x="35" y="94"/>
                  </a:lnTo>
                  <a:lnTo>
                    <a:pt x="30" y="94"/>
                  </a:lnTo>
                  <a:cubicBezTo>
                    <a:pt x="28" y="94"/>
                    <a:pt x="26" y="94"/>
                    <a:pt x="25" y="93"/>
                  </a:cubicBezTo>
                  <a:cubicBezTo>
                    <a:pt x="25" y="93"/>
                    <a:pt x="24" y="91"/>
                    <a:pt x="24" y="89"/>
                  </a:cubicBezTo>
                  <a:cubicBezTo>
                    <a:pt x="24" y="86"/>
                    <a:pt x="24" y="84"/>
                    <a:pt x="24" y="82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0" name="Freeform 533">
              <a:extLst>
                <a:ext uri="{FF2B5EF4-FFF2-40B4-BE49-F238E27FC236}">
                  <a16:creationId xmlns:a16="http://schemas.microsoft.com/office/drawing/2014/main" id="{038BA159-8169-45CE-ACD4-3D5E2233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5993"/>
              <a:ext cx="58" cy="59"/>
            </a:xfrm>
            <a:custGeom>
              <a:avLst/>
              <a:gdLst>
                <a:gd name="T0" fmla="*/ 44 w 66"/>
                <a:gd name="T1" fmla="*/ 31 h 67"/>
                <a:gd name="T2" fmla="*/ 44 w 66"/>
                <a:gd name="T3" fmla="*/ 31 h 67"/>
                <a:gd name="T4" fmla="*/ 46 w 66"/>
                <a:gd name="T5" fmla="*/ 30 h 67"/>
                <a:gd name="T6" fmla="*/ 64 w 66"/>
                <a:gd name="T7" fmla="*/ 12 h 67"/>
                <a:gd name="T8" fmla="*/ 66 w 66"/>
                <a:gd name="T9" fmla="*/ 5 h 67"/>
                <a:gd name="T10" fmla="*/ 65 w 66"/>
                <a:gd name="T11" fmla="*/ 0 h 67"/>
                <a:gd name="T12" fmla="*/ 49 w 66"/>
                <a:gd name="T13" fmla="*/ 0 h 67"/>
                <a:gd name="T14" fmla="*/ 52 w 66"/>
                <a:gd name="T15" fmla="*/ 4 h 67"/>
                <a:gd name="T16" fmla="*/ 52 w 66"/>
                <a:gd name="T17" fmla="*/ 8 h 67"/>
                <a:gd name="T18" fmla="*/ 47 w 66"/>
                <a:gd name="T19" fmla="*/ 19 h 67"/>
                <a:gd name="T20" fmla="*/ 43 w 66"/>
                <a:gd name="T21" fmla="*/ 24 h 67"/>
                <a:gd name="T22" fmla="*/ 41 w 66"/>
                <a:gd name="T23" fmla="*/ 25 h 67"/>
                <a:gd name="T24" fmla="*/ 30 w 66"/>
                <a:gd name="T25" fmla="*/ 0 h 67"/>
                <a:gd name="T26" fmla="*/ 9 w 66"/>
                <a:gd name="T27" fmla="*/ 0 h 67"/>
                <a:gd name="T28" fmla="*/ 8 w 66"/>
                <a:gd name="T29" fmla="*/ 6 h 67"/>
                <a:gd name="T30" fmla="*/ 9 w 66"/>
                <a:gd name="T31" fmla="*/ 6 h 67"/>
                <a:gd name="T32" fmla="*/ 12 w 66"/>
                <a:gd name="T33" fmla="*/ 6 h 67"/>
                <a:gd name="T34" fmla="*/ 14 w 66"/>
                <a:gd name="T35" fmla="*/ 7 h 67"/>
                <a:gd name="T36" fmla="*/ 17 w 66"/>
                <a:gd name="T37" fmla="*/ 12 h 67"/>
                <a:gd name="T38" fmla="*/ 27 w 66"/>
                <a:gd name="T39" fmla="*/ 34 h 67"/>
                <a:gd name="T40" fmla="*/ 24 w 66"/>
                <a:gd name="T41" fmla="*/ 36 h 67"/>
                <a:gd name="T42" fmla="*/ 17 w 66"/>
                <a:gd name="T43" fmla="*/ 41 h 67"/>
                <a:gd name="T44" fmla="*/ 0 w 66"/>
                <a:gd name="T45" fmla="*/ 65 h 67"/>
                <a:gd name="T46" fmla="*/ 0 w 66"/>
                <a:gd name="T47" fmla="*/ 67 h 67"/>
                <a:gd name="T48" fmla="*/ 16 w 66"/>
                <a:gd name="T49" fmla="*/ 67 h 67"/>
                <a:gd name="T50" fmla="*/ 14 w 66"/>
                <a:gd name="T51" fmla="*/ 62 h 67"/>
                <a:gd name="T52" fmla="*/ 28 w 66"/>
                <a:gd name="T53" fmla="*/ 42 h 67"/>
                <a:gd name="T54" fmla="*/ 30 w 66"/>
                <a:gd name="T55" fmla="*/ 40 h 67"/>
                <a:gd name="T56" fmla="*/ 41 w 66"/>
                <a:gd name="T57" fmla="*/ 67 h 67"/>
                <a:gd name="T58" fmla="*/ 63 w 66"/>
                <a:gd name="T59" fmla="*/ 67 h 67"/>
                <a:gd name="T60" fmla="*/ 64 w 66"/>
                <a:gd name="T61" fmla="*/ 62 h 67"/>
                <a:gd name="T62" fmla="*/ 63 w 66"/>
                <a:gd name="T63" fmla="*/ 62 h 67"/>
                <a:gd name="T64" fmla="*/ 61 w 66"/>
                <a:gd name="T65" fmla="*/ 61 h 67"/>
                <a:gd name="T66" fmla="*/ 58 w 66"/>
                <a:gd name="T67" fmla="*/ 60 h 67"/>
                <a:gd name="T68" fmla="*/ 56 w 66"/>
                <a:gd name="T69" fmla="*/ 56 h 67"/>
                <a:gd name="T70" fmla="*/ 53 w 66"/>
                <a:gd name="T71" fmla="*/ 50 h 67"/>
                <a:gd name="T72" fmla="*/ 44 w 66"/>
                <a:gd name="T73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7">
                  <a:moveTo>
                    <a:pt x="44" y="31"/>
                  </a:moveTo>
                  <a:lnTo>
                    <a:pt x="44" y="31"/>
                  </a:lnTo>
                  <a:lnTo>
                    <a:pt x="46" y="30"/>
                  </a:lnTo>
                  <a:cubicBezTo>
                    <a:pt x="54" y="23"/>
                    <a:pt x="61" y="17"/>
                    <a:pt x="64" y="12"/>
                  </a:cubicBezTo>
                  <a:cubicBezTo>
                    <a:pt x="66" y="10"/>
                    <a:pt x="66" y="7"/>
                    <a:pt x="66" y="5"/>
                  </a:cubicBezTo>
                  <a:cubicBezTo>
                    <a:pt x="66" y="3"/>
                    <a:pt x="66" y="2"/>
                    <a:pt x="65" y="0"/>
                  </a:cubicBezTo>
                  <a:lnTo>
                    <a:pt x="49" y="0"/>
                  </a:lnTo>
                  <a:cubicBezTo>
                    <a:pt x="51" y="2"/>
                    <a:pt x="51" y="2"/>
                    <a:pt x="52" y="4"/>
                  </a:cubicBezTo>
                  <a:cubicBezTo>
                    <a:pt x="52" y="6"/>
                    <a:pt x="52" y="7"/>
                    <a:pt x="52" y="8"/>
                  </a:cubicBezTo>
                  <a:cubicBezTo>
                    <a:pt x="52" y="12"/>
                    <a:pt x="51" y="15"/>
                    <a:pt x="47" y="19"/>
                  </a:cubicBezTo>
                  <a:cubicBezTo>
                    <a:pt x="46" y="21"/>
                    <a:pt x="44" y="23"/>
                    <a:pt x="43" y="24"/>
                  </a:cubicBezTo>
                  <a:lnTo>
                    <a:pt x="41" y="25"/>
                  </a:lnTo>
                  <a:lnTo>
                    <a:pt x="30" y="0"/>
                  </a:lnTo>
                  <a:lnTo>
                    <a:pt x="9" y="0"/>
                  </a:lnTo>
                  <a:lnTo>
                    <a:pt x="8" y="6"/>
                  </a:lnTo>
                  <a:lnTo>
                    <a:pt x="9" y="6"/>
                  </a:ln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4" y="6"/>
                    <a:pt x="14" y="7"/>
                  </a:cubicBezTo>
                  <a:cubicBezTo>
                    <a:pt x="15" y="8"/>
                    <a:pt x="16" y="9"/>
                    <a:pt x="17" y="12"/>
                  </a:cubicBezTo>
                  <a:lnTo>
                    <a:pt x="27" y="34"/>
                  </a:lnTo>
                  <a:lnTo>
                    <a:pt x="24" y="36"/>
                  </a:lnTo>
                  <a:lnTo>
                    <a:pt x="17" y="41"/>
                  </a:lnTo>
                  <a:cubicBezTo>
                    <a:pt x="6" y="49"/>
                    <a:pt x="0" y="57"/>
                    <a:pt x="0" y="65"/>
                  </a:cubicBezTo>
                  <a:cubicBezTo>
                    <a:pt x="0" y="65"/>
                    <a:pt x="0" y="66"/>
                    <a:pt x="0" y="67"/>
                  </a:cubicBezTo>
                  <a:lnTo>
                    <a:pt x="16" y="67"/>
                  </a:lnTo>
                  <a:cubicBezTo>
                    <a:pt x="15" y="65"/>
                    <a:pt x="14" y="64"/>
                    <a:pt x="14" y="62"/>
                  </a:cubicBezTo>
                  <a:cubicBezTo>
                    <a:pt x="14" y="56"/>
                    <a:pt x="19" y="50"/>
                    <a:pt x="28" y="42"/>
                  </a:cubicBezTo>
                  <a:lnTo>
                    <a:pt x="30" y="40"/>
                  </a:lnTo>
                  <a:lnTo>
                    <a:pt x="41" y="67"/>
                  </a:lnTo>
                  <a:lnTo>
                    <a:pt x="63" y="67"/>
                  </a:lnTo>
                  <a:lnTo>
                    <a:pt x="64" y="62"/>
                  </a:lnTo>
                  <a:lnTo>
                    <a:pt x="63" y="62"/>
                  </a:lnTo>
                  <a:cubicBezTo>
                    <a:pt x="62" y="62"/>
                    <a:pt x="61" y="61"/>
                    <a:pt x="61" y="61"/>
                  </a:cubicBezTo>
                  <a:cubicBezTo>
                    <a:pt x="59" y="61"/>
                    <a:pt x="59" y="61"/>
                    <a:pt x="58" y="60"/>
                  </a:cubicBezTo>
                  <a:cubicBezTo>
                    <a:pt x="58" y="60"/>
                    <a:pt x="57" y="58"/>
                    <a:pt x="56" y="56"/>
                  </a:cubicBezTo>
                  <a:lnTo>
                    <a:pt x="53" y="50"/>
                  </a:lnTo>
                  <a:lnTo>
                    <a:pt x="4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1" name="Freeform 534">
              <a:extLst>
                <a:ext uri="{FF2B5EF4-FFF2-40B4-BE49-F238E27FC236}">
                  <a16:creationId xmlns:a16="http://schemas.microsoft.com/office/drawing/2014/main" id="{6B70FF25-6DB8-4475-A8A6-70DE4BD3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5958"/>
              <a:ext cx="27" cy="54"/>
            </a:xfrm>
            <a:custGeom>
              <a:avLst/>
              <a:gdLst>
                <a:gd name="T0" fmla="*/ 17 w 30"/>
                <a:gd name="T1" fmla="*/ 15 h 61"/>
                <a:gd name="T2" fmla="*/ 17 w 30"/>
                <a:gd name="T3" fmla="*/ 15 h 61"/>
                <a:gd name="T4" fmla="*/ 29 w 30"/>
                <a:gd name="T5" fmla="*/ 15 h 61"/>
                <a:gd name="T6" fmla="*/ 30 w 30"/>
                <a:gd name="T7" fmla="*/ 11 h 61"/>
                <a:gd name="T8" fmla="*/ 17 w 30"/>
                <a:gd name="T9" fmla="*/ 11 h 61"/>
                <a:gd name="T10" fmla="*/ 20 w 30"/>
                <a:gd name="T11" fmla="*/ 0 h 61"/>
                <a:gd name="T12" fmla="*/ 10 w 30"/>
                <a:gd name="T13" fmla="*/ 2 h 61"/>
                <a:gd name="T14" fmla="*/ 8 w 30"/>
                <a:gd name="T15" fmla="*/ 11 h 61"/>
                <a:gd name="T16" fmla="*/ 1 w 30"/>
                <a:gd name="T17" fmla="*/ 11 h 61"/>
                <a:gd name="T18" fmla="*/ 0 w 30"/>
                <a:gd name="T19" fmla="*/ 15 h 61"/>
                <a:gd name="T20" fmla="*/ 8 w 30"/>
                <a:gd name="T21" fmla="*/ 15 h 61"/>
                <a:gd name="T22" fmla="*/ 2 w 30"/>
                <a:gd name="T23" fmla="*/ 45 h 61"/>
                <a:gd name="T24" fmla="*/ 1 w 30"/>
                <a:gd name="T25" fmla="*/ 50 h 61"/>
                <a:gd name="T26" fmla="*/ 12 w 30"/>
                <a:gd name="T27" fmla="*/ 61 h 61"/>
                <a:gd name="T28" fmla="*/ 19 w 30"/>
                <a:gd name="T29" fmla="*/ 59 h 61"/>
                <a:gd name="T30" fmla="*/ 20 w 30"/>
                <a:gd name="T31" fmla="*/ 55 h 61"/>
                <a:gd name="T32" fmla="*/ 15 w 30"/>
                <a:gd name="T33" fmla="*/ 57 h 61"/>
                <a:gd name="T34" fmla="*/ 10 w 30"/>
                <a:gd name="T35" fmla="*/ 51 h 61"/>
                <a:gd name="T36" fmla="*/ 10 w 30"/>
                <a:gd name="T37" fmla="*/ 47 h 61"/>
                <a:gd name="T38" fmla="*/ 17 w 30"/>
                <a:gd name="T3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61">
                  <a:moveTo>
                    <a:pt x="17" y="15"/>
                  </a:moveTo>
                  <a:lnTo>
                    <a:pt x="17" y="15"/>
                  </a:lnTo>
                  <a:lnTo>
                    <a:pt x="29" y="15"/>
                  </a:lnTo>
                  <a:lnTo>
                    <a:pt x="30" y="11"/>
                  </a:lnTo>
                  <a:lnTo>
                    <a:pt x="17" y="11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8" y="11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2" y="45"/>
                  </a:lnTo>
                  <a:cubicBezTo>
                    <a:pt x="1" y="47"/>
                    <a:pt x="1" y="49"/>
                    <a:pt x="1" y="50"/>
                  </a:cubicBezTo>
                  <a:cubicBezTo>
                    <a:pt x="1" y="56"/>
                    <a:pt x="6" y="61"/>
                    <a:pt x="12" y="61"/>
                  </a:cubicBezTo>
                  <a:cubicBezTo>
                    <a:pt x="15" y="61"/>
                    <a:pt x="17" y="60"/>
                    <a:pt x="19" y="59"/>
                  </a:cubicBezTo>
                  <a:lnTo>
                    <a:pt x="20" y="55"/>
                  </a:lnTo>
                  <a:cubicBezTo>
                    <a:pt x="18" y="56"/>
                    <a:pt x="16" y="57"/>
                    <a:pt x="15" y="57"/>
                  </a:cubicBezTo>
                  <a:cubicBezTo>
                    <a:pt x="12" y="57"/>
                    <a:pt x="10" y="55"/>
                    <a:pt x="10" y="51"/>
                  </a:cubicBezTo>
                  <a:cubicBezTo>
                    <a:pt x="10" y="50"/>
                    <a:pt x="10" y="48"/>
                    <a:pt x="10" y="47"/>
                  </a:cubicBezTo>
                  <a:lnTo>
                    <a:pt x="17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2" name="Freeform 535">
              <a:extLst>
                <a:ext uri="{FF2B5EF4-FFF2-40B4-BE49-F238E27FC236}">
                  <a16:creationId xmlns:a16="http://schemas.microsoft.com/office/drawing/2014/main" id="{E5108647-6F2F-4433-B8DA-09990469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5988"/>
              <a:ext cx="65" cy="64"/>
            </a:xfrm>
            <a:custGeom>
              <a:avLst/>
              <a:gdLst>
                <a:gd name="T0" fmla="*/ 73 w 73"/>
                <a:gd name="T1" fmla="*/ 39 h 72"/>
                <a:gd name="T2" fmla="*/ 73 w 73"/>
                <a:gd name="T3" fmla="*/ 39 h 72"/>
                <a:gd name="T4" fmla="*/ 73 w 73"/>
                <a:gd name="T5" fmla="*/ 33 h 72"/>
                <a:gd name="T6" fmla="*/ 6 w 73"/>
                <a:gd name="T7" fmla="*/ 33 h 72"/>
                <a:gd name="T8" fmla="*/ 36 w 73"/>
                <a:gd name="T9" fmla="*/ 6 h 72"/>
                <a:gd name="T10" fmla="*/ 73 w 73"/>
                <a:gd name="T11" fmla="*/ 6 h 72"/>
                <a:gd name="T12" fmla="*/ 73 w 73"/>
                <a:gd name="T13" fmla="*/ 0 h 72"/>
                <a:gd name="T14" fmla="*/ 36 w 73"/>
                <a:gd name="T15" fmla="*/ 0 h 72"/>
                <a:gd name="T16" fmla="*/ 0 w 73"/>
                <a:gd name="T17" fmla="*/ 36 h 72"/>
                <a:gd name="T18" fmla="*/ 36 w 73"/>
                <a:gd name="T19" fmla="*/ 72 h 72"/>
                <a:gd name="T20" fmla="*/ 73 w 73"/>
                <a:gd name="T21" fmla="*/ 72 h 72"/>
                <a:gd name="T22" fmla="*/ 73 w 73"/>
                <a:gd name="T23" fmla="*/ 66 h 72"/>
                <a:gd name="T24" fmla="*/ 36 w 73"/>
                <a:gd name="T25" fmla="*/ 66 h 72"/>
                <a:gd name="T26" fmla="*/ 6 w 73"/>
                <a:gd name="T27" fmla="*/ 39 h 72"/>
                <a:gd name="T28" fmla="*/ 73 w 73"/>
                <a:gd name="T2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2">
                  <a:moveTo>
                    <a:pt x="73" y="39"/>
                  </a:moveTo>
                  <a:lnTo>
                    <a:pt x="73" y="39"/>
                  </a:lnTo>
                  <a:lnTo>
                    <a:pt x="73" y="33"/>
                  </a:lnTo>
                  <a:lnTo>
                    <a:pt x="6" y="33"/>
                  </a:lnTo>
                  <a:cubicBezTo>
                    <a:pt x="7" y="18"/>
                    <a:pt x="21" y="6"/>
                    <a:pt x="36" y="6"/>
                  </a:cubicBezTo>
                  <a:lnTo>
                    <a:pt x="73" y="6"/>
                  </a:lnTo>
                  <a:lnTo>
                    <a:pt x="73" y="0"/>
                  </a:lnTo>
                  <a:lnTo>
                    <a:pt x="36" y="0"/>
                  </a:ln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lnTo>
                    <a:pt x="73" y="72"/>
                  </a:lnTo>
                  <a:lnTo>
                    <a:pt x="73" y="66"/>
                  </a:lnTo>
                  <a:lnTo>
                    <a:pt x="36" y="66"/>
                  </a:lnTo>
                  <a:cubicBezTo>
                    <a:pt x="21" y="66"/>
                    <a:pt x="7" y="54"/>
                    <a:pt x="6" y="39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3" name="Freeform 536">
              <a:extLst>
                <a:ext uri="{FF2B5EF4-FFF2-40B4-BE49-F238E27FC236}">
                  <a16:creationId xmlns:a16="http://schemas.microsoft.com/office/drawing/2014/main" id="{D29AF7F6-CC3B-4C90-A71D-F04FC489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5970"/>
              <a:ext cx="71" cy="85"/>
            </a:xfrm>
            <a:custGeom>
              <a:avLst/>
              <a:gdLst>
                <a:gd name="T0" fmla="*/ 81 w 81"/>
                <a:gd name="T1" fmla="*/ 21 h 96"/>
                <a:gd name="T2" fmla="*/ 81 w 81"/>
                <a:gd name="T3" fmla="*/ 21 h 96"/>
                <a:gd name="T4" fmla="*/ 81 w 81"/>
                <a:gd name="T5" fmla="*/ 19 h 96"/>
                <a:gd name="T6" fmla="*/ 56 w 81"/>
                <a:gd name="T7" fmla="*/ 0 h 96"/>
                <a:gd name="T8" fmla="*/ 0 w 81"/>
                <a:gd name="T9" fmla="*/ 62 h 96"/>
                <a:gd name="T10" fmla="*/ 34 w 81"/>
                <a:gd name="T11" fmla="*/ 96 h 96"/>
                <a:gd name="T12" fmla="*/ 62 w 81"/>
                <a:gd name="T13" fmla="*/ 90 h 96"/>
                <a:gd name="T14" fmla="*/ 67 w 81"/>
                <a:gd name="T15" fmla="*/ 88 h 96"/>
                <a:gd name="T16" fmla="*/ 69 w 81"/>
                <a:gd name="T17" fmla="*/ 82 h 96"/>
                <a:gd name="T18" fmla="*/ 52 w 81"/>
                <a:gd name="T19" fmla="*/ 87 h 96"/>
                <a:gd name="T20" fmla="*/ 39 w 81"/>
                <a:gd name="T21" fmla="*/ 89 h 96"/>
                <a:gd name="T22" fmla="*/ 20 w 81"/>
                <a:gd name="T23" fmla="*/ 81 h 96"/>
                <a:gd name="T24" fmla="*/ 13 w 81"/>
                <a:gd name="T25" fmla="*/ 60 h 96"/>
                <a:gd name="T26" fmla="*/ 26 w 81"/>
                <a:gd name="T27" fmla="*/ 20 h 96"/>
                <a:gd name="T28" fmla="*/ 53 w 81"/>
                <a:gd name="T29" fmla="*/ 4 h 96"/>
                <a:gd name="T30" fmla="*/ 70 w 81"/>
                <a:gd name="T31" fmla="*/ 19 h 96"/>
                <a:gd name="T32" fmla="*/ 68 w 81"/>
                <a:gd name="T33" fmla="*/ 27 h 96"/>
                <a:gd name="T34" fmla="*/ 81 w 81"/>
                <a:gd name="T35" fmla="*/ 2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96">
                  <a:moveTo>
                    <a:pt x="81" y="21"/>
                  </a:moveTo>
                  <a:lnTo>
                    <a:pt x="81" y="21"/>
                  </a:lnTo>
                  <a:cubicBezTo>
                    <a:pt x="81" y="20"/>
                    <a:pt x="81" y="19"/>
                    <a:pt x="81" y="19"/>
                  </a:cubicBezTo>
                  <a:cubicBezTo>
                    <a:pt x="81" y="7"/>
                    <a:pt x="71" y="0"/>
                    <a:pt x="56" y="0"/>
                  </a:cubicBezTo>
                  <a:cubicBezTo>
                    <a:pt x="25" y="0"/>
                    <a:pt x="0" y="28"/>
                    <a:pt x="0" y="62"/>
                  </a:cubicBezTo>
                  <a:cubicBezTo>
                    <a:pt x="0" y="83"/>
                    <a:pt x="12" y="96"/>
                    <a:pt x="34" y="96"/>
                  </a:cubicBezTo>
                  <a:cubicBezTo>
                    <a:pt x="43" y="96"/>
                    <a:pt x="51" y="94"/>
                    <a:pt x="62" y="90"/>
                  </a:cubicBezTo>
                  <a:cubicBezTo>
                    <a:pt x="64" y="89"/>
                    <a:pt x="65" y="88"/>
                    <a:pt x="67" y="88"/>
                  </a:cubicBezTo>
                  <a:lnTo>
                    <a:pt x="69" y="82"/>
                  </a:lnTo>
                  <a:cubicBezTo>
                    <a:pt x="61" y="85"/>
                    <a:pt x="58" y="86"/>
                    <a:pt x="52" y="87"/>
                  </a:cubicBezTo>
                  <a:cubicBezTo>
                    <a:pt x="47" y="88"/>
                    <a:pt x="43" y="89"/>
                    <a:pt x="39" y="89"/>
                  </a:cubicBezTo>
                  <a:cubicBezTo>
                    <a:pt x="31" y="89"/>
                    <a:pt x="24" y="86"/>
                    <a:pt x="20" y="81"/>
                  </a:cubicBezTo>
                  <a:cubicBezTo>
                    <a:pt x="16" y="76"/>
                    <a:pt x="13" y="68"/>
                    <a:pt x="13" y="60"/>
                  </a:cubicBezTo>
                  <a:cubicBezTo>
                    <a:pt x="13" y="48"/>
                    <a:pt x="18" y="32"/>
                    <a:pt x="26" y="20"/>
                  </a:cubicBezTo>
                  <a:cubicBezTo>
                    <a:pt x="33" y="10"/>
                    <a:pt x="43" y="4"/>
                    <a:pt x="53" y="4"/>
                  </a:cubicBezTo>
                  <a:cubicBezTo>
                    <a:pt x="63" y="4"/>
                    <a:pt x="70" y="10"/>
                    <a:pt x="70" y="19"/>
                  </a:cubicBezTo>
                  <a:cubicBezTo>
                    <a:pt x="70" y="21"/>
                    <a:pt x="69" y="24"/>
                    <a:pt x="68" y="27"/>
                  </a:cubicBez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4" name="Freeform 537">
              <a:extLst>
                <a:ext uri="{FF2B5EF4-FFF2-40B4-BE49-F238E27FC236}">
                  <a16:creationId xmlns:a16="http://schemas.microsoft.com/office/drawing/2014/main" id="{612EB2A6-9F7E-4458-899C-06548208B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1" y="6010"/>
              <a:ext cx="20" cy="59"/>
            </a:xfrm>
            <a:custGeom>
              <a:avLst/>
              <a:gdLst>
                <a:gd name="T0" fmla="*/ 19 w 22"/>
                <a:gd name="T1" fmla="*/ 18 h 66"/>
                <a:gd name="T2" fmla="*/ 19 w 22"/>
                <a:gd name="T3" fmla="*/ 18 h 66"/>
                <a:gd name="T4" fmla="*/ 2 w 22"/>
                <a:gd name="T5" fmla="*/ 18 h 66"/>
                <a:gd name="T6" fmla="*/ 1 w 22"/>
                <a:gd name="T7" fmla="*/ 20 h 66"/>
                <a:gd name="T8" fmla="*/ 2 w 22"/>
                <a:gd name="T9" fmla="*/ 20 h 66"/>
                <a:gd name="T10" fmla="*/ 5 w 22"/>
                <a:gd name="T11" fmla="*/ 21 h 66"/>
                <a:gd name="T12" fmla="*/ 8 w 22"/>
                <a:gd name="T13" fmla="*/ 23 h 66"/>
                <a:gd name="T14" fmla="*/ 8 w 22"/>
                <a:gd name="T15" fmla="*/ 25 h 66"/>
                <a:gd name="T16" fmla="*/ 8 w 22"/>
                <a:gd name="T17" fmla="*/ 29 h 66"/>
                <a:gd name="T18" fmla="*/ 0 w 22"/>
                <a:gd name="T19" fmla="*/ 66 h 66"/>
                <a:gd name="T20" fmla="*/ 17 w 22"/>
                <a:gd name="T21" fmla="*/ 66 h 66"/>
                <a:gd name="T22" fmla="*/ 18 w 22"/>
                <a:gd name="T23" fmla="*/ 64 h 66"/>
                <a:gd name="T24" fmla="*/ 17 w 22"/>
                <a:gd name="T25" fmla="*/ 63 h 66"/>
                <a:gd name="T26" fmla="*/ 14 w 22"/>
                <a:gd name="T27" fmla="*/ 63 h 66"/>
                <a:gd name="T28" fmla="*/ 11 w 22"/>
                <a:gd name="T29" fmla="*/ 61 h 66"/>
                <a:gd name="T30" fmla="*/ 11 w 22"/>
                <a:gd name="T31" fmla="*/ 59 h 66"/>
                <a:gd name="T32" fmla="*/ 11 w 22"/>
                <a:gd name="T33" fmla="*/ 55 h 66"/>
                <a:gd name="T34" fmla="*/ 19 w 22"/>
                <a:gd name="T35" fmla="*/ 18 h 66"/>
                <a:gd name="T36" fmla="*/ 12 w 22"/>
                <a:gd name="T37" fmla="*/ 9 h 66"/>
                <a:gd name="T38" fmla="*/ 12 w 22"/>
                <a:gd name="T39" fmla="*/ 9 h 66"/>
                <a:gd name="T40" fmla="*/ 21 w 22"/>
                <a:gd name="T41" fmla="*/ 9 h 66"/>
                <a:gd name="T42" fmla="*/ 22 w 22"/>
                <a:gd name="T43" fmla="*/ 0 h 66"/>
                <a:gd name="T44" fmla="*/ 14 w 22"/>
                <a:gd name="T45" fmla="*/ 0 h 66"/>
                <a:gd name="T46" fmla="*/ 12 w 22"/>
                <a:gd name="T4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66">
                  <a:moveTo>
                    <a:pt x="19" y="18"/>
                  </a:moveTo>
                  <a:lnTo>
                    <a:pt x="19" y="18"/>
                  </a:lnTo>
                  <a:lnTo>
                    <a:pt x="2" y="18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5" y="21"/>
                  </a:lnTo>
                  <a:cubicBezTo>
                    <a:pt x="8" y="21"/>
                    <a:pt x="8" y="21"/>
                    <a:pt x="8" y="23"/>
                  </a:cubicBezTo>
                  <a:cubicBezTo>
                    <a:pt x="8" y="24"/>
                    <a:pt x="8" y="24"/>
                    <a:pt x="8" y="25"/>
                  </a:cubicBezTo>
                  <a:lnTo>
                    <a:pt x="8" y="29"/>
                  </a:lnTo>
                  <a:lnTo>
                    <a:pt x="0" y="66"/>
                  </a:lnTo>
                  <a:lnTo>
                    <a:pt x="17" y="66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4" y="63"/>
                  </a:lnTo>
                  <a:cubicBezTo>
                    <a:pt x="11" y="63"/>
                    <a:pt x="11" y="63"/>
                    <a:pt x="11" y="61"/>
                  </a:cubicBezTo>
                  <a:cubicBezTo>
                    <a:pt x="11" y="60"/>
                    <a:pt x="11" y="60"/>
                    <a:pt x="11" y="59"/>
                  </a:cubicBezTo>
                  <a:lnTo>
                    <a:pt x="11" y="55"/>
                  </a:lnTo>
                  <a:lnTo>
                    <a:pt x="19" y="1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21" y="9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5" name="Freeform 538">
              <a:extLst>
                <a:ext uri="{FF2B5EF4-FFF2-40B4-BE49-F238E27FC236}">
                  <a16:creationId xmlns:a16="http://schemas.microsoft.com/office/drawing/2014/main" id="{3C0196B4-9BF7-4299-8BA9-84462906C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" y="6122"/>
              <a:ext cx="56" cy="84"/>
            </a:xfrm>
            <a:custGeom>
              <a:avLst/>
              <a:gdLst>
                <a:gd name="T0" fmla="*/ 32 w 64"/>
                <a:gd name="T1" fmla="*/ 95 h 95"/>
                <a:gd name="T2" fmla="*/ 32 w 64"/>
                <a:gd name="T3" fmla="*/ 95 h 95"/>
                <a:gd name="T4" fmla="*/ 64 w 64"/>
                <a:gd name="T5" fmla="*/ 48 h 95"/>
                <a:gd name="T6" fmla="*/ 32 w 64"/>
                <a:gd name="T7" fmla="*/ 0 h 95"/>
                <a:gd name="T8" fmla="*/ 0 w 64"/>
                <a:gd name="T9" fmla="*/ 48 h 95"/>
                <a:gd name="T10" fmla="*/ 32 w 64"/>
                <a:gd name="T11" fmla="*/ 95 h 95"/>
                <a:gd name="T12" fmla="*/ 32 w 64"/>
                <a:gd name="T13" fmla="*/ 92 h 95"/>
                <a:gd name="T14" fmla="*/ 32 w 64"/>
                <a:gd name="T15" fmla="*/ 92 h 95"/>
                <a:gd name="T16" fmla="*/ 17 w 64"/>
                <a:gd name="T17" fmla="*/ 79 h 95"/>
                <a:gd name="T18" fmla="*/ 13 w 64"/>
                <a:gd name="T19" fmla="*/ 48 h 95"/>
                <a:gd name="T20" fmla="*/ 17 w 64"/>
                <a:gd name="T21" fmla="*/ 16 h 95"/>
                <a:gd name="T22" fmla="*/ 32 w 64"/>
                <a:gd name="T23" fmla="*/ 3 h 95"/>
                <a:gd name="T24" fmla="*/ 48 w 64"/>
                <a:gd name="T25" fmla="*/ 16 h 95"/>
                <a:gd name="T26" fmla="*/ 51 w 64"/>
                <a:gd name="T27" fmla="*/ 48 h 95"/>
                <a:gd name="T28" fmla="*/ 48 w 64"/>
                <a:gd name="T29" fmla="*/ 79 h 95"/>
                <a:gd name="T30" fmla="*/ 32 w 64"/>
                <a:gd name="T31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95">
                  <a:moveTo>
                    <a:pt x="32" y="95"/>
                  </a:moveTo>
                  <a:lnTo>
                    <a:pt x="32" y="95"/>
                  </a:lnTo>
                  <a:cubicBezTo>
                    <a:pt x="52" y="95"/>
                    <a:pt x="64" y="77"/>
                    <a:pt x="64" y="48"/>
                  </a:cubicBezTo>
                  <a:cubicBezTo>
                    <a:pt x="64" y="18"/>
                    <a:pt x="52" y="0"/>
                    <a:pt x="32" y="0"/>
                  </a:cubicBezTo>
                  <a:cubicBezTo>
                    <a:pt x="13" y="0"/>
                    <a:pt x="0" y="18"/>
                    <a:pt x="0" y="48"/>
                  </a:cubicBezTo>
                  <a:cubicBezTo>
                    <a:pt x="0" y="77"/>
                    <a:pt x="13" y="95"/>
                    <a:pt x="32" y="95"/>
                  </a:cubicBezTo>
                  <a:close/>
                  <a:moveTo>
                    <a:pt x="32" y="92"/>
                  </a:moveTo>
                  <a:lnTo>
                    <a:pt x="32" y="92"/>
                  </a:lnTo>
                  <a:cubicBezTo>
                    <a:pt x="26" y="92"/>
                    <a:pt x="20" y="87"/>
                    <a:pt x="17" y="79"/>
                  </a:cubicBezTo>
                  <a:cubicBezTo>
                    <a:pt x="14" y="71"/>
                    <a:pt x="13" y="64"/>
                    <a:pt x="13" y="48"/>
                  </a:cubicBezTo>
                  <a:cubicBezTo>
                    <a:pt x="13" y="31"/>
                    <a:pt x="14" y="24"/>
                    <a:pt x="17" y="16"/>
                  </a:cubicBezTo>
                  <a:cubicBezTo>
                    <a:pt x="20" y="8"/>
                    <a:pt x="26" y="3"/>
                    <a:pt x="32" y="3"/>
                  </a:cubicBezTo>
                  <a:cubicBezTo>
                    <a:pt x="39" y="3"/>
                    <a:pt x="44" y="9"/>
                    <a:pt x="48" y="16"/>
                  </a:cubicBezTo>
                  <a:cubicBezTo>
                    <a:pt x="50" y="24"/>
                    <a:pt x="51" y="31"/>
                    <a:pt x="51" y="48"/>
                  </a:cubicBezTo>
                  <a:cubicBezTo>
                    <a:pt x="51" y="64"/>
                    <a:pt x="50" y="71"/>
                    <a:pt x="48" y="79"/>
                  </a:cubicBezTo>
                  <a:cubicBezTo>
                    <a:pt x="44" y="87"/>
                    <a:pt x="39" y="92"/>
                    <a:pt x="32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6" name="Freeform 539">
              <a:extLst>
                <a:ext uri="{FF2B5EF4-FFF2-40B4-BE49-F238E27FC236}">
                  <a16:creationId xmlns:a16="http://schemas.microsoft.com/office/drawing/2014/main" id="{EC83B9F7-0475-4A92-BC94-A21D7444B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" y="6124"/>
              <a:ext cx="31" cy="80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29 w 35"/>
                <a:gd name="T37" fmla="*/ 87 h 91"/>
                <a:gd name="T38" fmla="*/ 24 w 35"/>
                <a:gd name="T39" fmla="*/ 81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7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29" y="87"/>
                  </a:lnTo>
                  <a:cubicBezTo>
                    <a:pt x="24" y="87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7" name="Freeform 540">
              <a:extLst>
                <a:ext uri="{FF2B5EF4-FFF2-40B4-BE49-F238E27FC236}">
                  <a16:creationId xmlns:a16="http://schemas.microsoft.com/office/drawing/2014/main" id="{29596B73-FACB-42B8-81D3-50426236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6117"/>
              <a:ext cx="43" cy="87"/>
            </a:xfrm>
            <a:custGeom>
              <a:avLst/>
              <a:gdLst>
                <a:gd name="T0" fmla="*/ 24 w 49"/>
                <a:gd name="T1" fmla="*/ 37 h 99"/>
                <a:gd name="T2" fmla="*/ 24 w 49"/>
                <a:gd name="T3" fmla="*/ 37 h 99"/>
                <a:gd name="T4" fmla="*/ 40 w 49"/>
                <a:gd name="T5" fmla="*/ 37 h 99"/>
                <a:gd name="T6" fmla="*/ 40 w 49"/>
                <a:gd name="T7" fmla="*/ 32 h 99"/>
                <a:gd name="T8" fmla="*/ 24 w 49"/>
                <a:gd name="T9" fmla="*/ 32 h 99"/>
                <a:gd name="T10" fmla="*/ 24 w 49"/>
                <a:gd name="T11" fmla="*/ 22 h 99"/>
                <a:gd name="T12" fmla="*/ 24 w 49"/>
                <a:gd name="T13" fmla="*/ 16 h 99"/>
                <a:gd name="T14" fmla="*/ 24 w 49"/>
                <a:gd name="T15" fmla="*/ 10 h 99"/>
                <a:gd name="T16" fmla="*/ 32 w 49"/>
                <a:gd name="T17" fmla="*/ 4 h 99"/>
                <a:gd name="T18" fmla="*/ 38 w 49"/>
                <a:gd name="T19" fmla="*/ 6 h 99"/>
                <a:gd name="T20" fmla="*/ 41 w 49"/>
                <a:gd name="T21" fmla="*/ 13 h 99"/>
                <a:gd name="T22" fmla="*/ 41 w 49"/>
                <a:gd name="T23" fmla="*/ 18 h 99"/>
                <a:gd name="T24" fmla="*/ 41 w 49"/>
                <a:gd name="T25" fmla="*/ 19 h 99"/>
                <a:gd name="T26" fmla="*/ 49 w 49"/>
                <a:gd name="T27" fmla="*/ 19 h 99"/>
                <a:gd name="T28" fmla="*/ 49 w 49"/>
                <a:gd name="T29" fmla="*/ 5 h 99"/>
                <a:gd name="T30" fmla="*/ 39 w 49"/>
                <a:gd name="T31" fmla="*/ 1 h 99"/>
                <a:gd name="T32" fmla="*/ 32 w 49"/>
                <a:gd name="T33" fmla="*/ 0 h 99"/>
                <a:gd name="T34" fmla="*/ 16 w 49"/>
                <a:gd name="T35" fmla="*/ 8 h 99"/>
                <a:gd name="T36" fmla="*/ 11 w 49"/>
                <a:gd name="T37" fmla="*/ 29 h 99"/>
                <a:gd name="T38" fmla="*/ 11 w 49"/>
                <a:gd name="T39" fmla="*/ 32 h 99"/>
                <a:gd name="T40" fmla="*/ 2 w 49"/>
                <a:gd name="T41" fmla="*/ 32 h 99"/>
                <a:gd name="T42" fmla="*/ 2 w 49"/>
                <a:gd name="T43" fmla="*/ 38 h 99"/>
                <a:gd name="T44" fmla="*/ 11 w 49"/>
                <a:gd name="T45" fmla="*/ 38 h 99"/>
                <a:gd name="T46" fmla="*/ 11 w 49"/>
                <a:gd name="T47" fmla="*/ 83 h 99"/>
                <a:gd name="T48" fmla="*/ 11 w 49"/>
                <a:gd name="T49" fmla="*/ 89 h 99"/>
                <a:gd name="T50" fmla="*/ 5 w 49"/>
                <a:gd name="T51" fmla="*/ 95 h 99"/>
                <a:gd name="T52" fmla="*/ 1 w 49"/>
                <a:gd name="T53" fmla="*/ 95 h 99"/>
                <a:gd name="T54" fmla="*/ 0 w 49"/>
                <a:gd name="T55" fmla="*/ 95 h 99"/>
                <a:gd name="T56" fmla="*/ 0 w 49"/>
                <a:gd name="T57" fmla="*/ 99 h 99"/>
                <a:gd name="T58" fmla="*/ 36 w 49"/>
                <a:gd name="T59" fmla="*/ 99 h 99"/>
                <a:gd name="T60" fmla="*/ 36 w 49"/>
                <a:gd name="T61" fmla="*/ 95 h 99"/>
                <a:gd name="T62" fmla="*/ 35 w 49"/>
                <a:gd name="T63" fmla="*/ 95 h 99"/>
                <a:gd name="T64" fmla="*/ 30 w 49"/>
                <a:gd name="T65" fmla="*/ 95 h 99"/>
                <a:gd name="T66" fmla="*/ 25 w 49"/>
                <a:gd name="T67" fmla="*/ 94 h 99"/>
                <a:gd name="T68" fmla="*/ 24 w 49"/>
                <a:gd name="T69" fmla="*/ 89 h 99"/>
                <a:gd name="T70" fmla="*/ 24 w 49"/>
                <a:gd name="T71" fmla="*/ 83 h 99"/>
                <a:gd name="T72" fmla="*/ 24 w 49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9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4" y="16"/>
                  </a:lnTo>
                  <a:cubicBezTo>
                    <a:pt x="24" y="14"/>
                    <a:pt x="24" y="12"/>
                    <a:pt x="24" y="10"/>
                  </a:cubicBezTo>
                  <a:cubicBezTo>
                    <a:pt x="25" y="7"/>
                    <a:pt x="29" y="4"/>
                    <a:pt x="32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1" y="9"/>
                    <a:pt x="41" y="13"/>
                  </a:cubicBezTo>
                  <a:cubicBezTo>
                    <a:pt x="41" y="15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5"/>
                  </a:lnTo>
                  <a:cubicBezTo>
                    <a:pt x="45" y="3"/>
                    <a:pt x="43" y="2"/>
                    <a:pt x="39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25" y="0"/>
                    <a:pt x="19" y="3"/>
                    <a:pt x="16" y="8"/>
                  </a:cubicBezTo>
                  <a:cubicBezTo>
                    <a:pt x="12" y="13"/>
                    <a:pt x="11" y="17"/>
                    <a:pt x="11" y="29"/>
                  </a:cubicBezTo>
                  <a:lnTo>
                    <a:pt x="11" y="32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11" y="38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1" y="94"/>
                    <a:pt x="10" y="95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5" y="95"/>
                  </a:lnTo>
                  <a:lnTo>
                    <a:pt x="30" y="95"/>
                  </a:lnTo>
                  <a:cubicBezTo>
                    <a:pt x="28" y="95"/>
                    <a:pt x="26" y="94"/>
                    <a:pt x="25" y="94"/>
                  </a:cubicBezTo>
                  <a:cubicBezTo>
                    <a:pt x="25" y="93"/>
                    <a:pt x="24" y="92"/>
                    <a:pt x="24" y="89"/>
                  </a:cubicBezTo>
                  <a:cubicBezTo>
                    <a:pt x="24" y="87"/>
                    <a:pt x="24" y="85"/>
                    <a:pt x="24" y="83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8" name="Freeform 541">
              <a:extLst>
                <a:ext uri="{FF2B5EF4-FFF2-40B4-BE49-F238E27FC236}">
                  <a16:creationId xmlns:a16="http://schemas.microsoft.com/office/drawing/2014/main" id="{210FB5D2-5317-4C16-8598-91F77582A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6145"/>
              <a:ext cx="58" cy="59"/>
            </a:xfrm>
            <a:custGeom>
              <a:avLst/>
              <a:gdLst>
                <a:gd name="T0" fmla="*/ 44 w 66"/>
                <a:gd name="T1" fmla="*/ 31 h 67"/>
                <a:gd name="T2" fmla="*/ 44 w 66"/>
                <a:gd name="T3" fmla="*/ 31 h 67"/>
                <a:gd name="T4" fmla="*/ 46 w 66"/>
                <a:gd name="T5" fmla="*/ 29 h 67"/>
                <a:gd name="T6" fmla="*/ 64 w 66"/>
                <a:gd name="T7" fmla="*/ 12 h 67"/>
                <a:gd name="T8" fmla="*/ 66 w 66"/>
                <a:gd name="T9" fmla="*/ 4 h 67"/>
                <a:gd name="T10" fmla="*/ 65 w 66"/>
                <a:gd name="T11" fmla="*/ 0 h 67"/>
                <a:gd name="T12" fmla="*/ 49 w 66"/>
                <a:gd name="T13" fmla="*/ 0 h 67"/>
                <a:gd name="T14" fmla="*/ 52 w 66"/>
                <a:gd name="T15" fmla="*/ 4 h 67"/>
                <a:gd name="T16" fmla="*/ 52 w 66"/>
                <a:gd name="T17" fmla="*/ 8 h 67"/>
                <a:gd name="T18" fmla="*/ 47 w 66"/>
                <a:gd name="T19" fmla="*/ 19 h 67"/>
                <a:gd name="T20" fmla="*/ 43 w 66"/>
                <a:gd name="T21" fmla="*/ 23 h 67"/>
                <a:gd name="T22" fmla="*/ 41 w 66"/>
                <a:gd name="T23" fmla="*/ 25 h 67"/>
                <a:gd name="T24" fmla="*/ 30 w 66"/>
                <a:gd name="T25" fmla="*/ 0 h 67"/>
                <a:gd name="T26" fmla="*/ 9 w 66"/>
                <a:gd name="T27" fmla="*/ 0 h 67"/>
                <a:gd name="T28" fmla="*/ 8 w 66"/>
                <a:gd name="T29" fmla="*/ 5 h 67"/>
                <a:gd name="T30" fmla="*/ 9 w 66"/>
                <a:gd name="T31" fmla="*/ 5 h 67"/>
                <a:gd name="T32" fmla="*/ 12 w 66"/>
                <a:gd name="T33" fmla="*/ 5 h 67"/>
                <a:gd name="T34" fmla="*/ 14 w 66"/>
                <a:gd name="T35" fmla="*/ 7 h 67"/>
                <a:gd name="T36" fmla="*/ 17 w 66"/>
                <a:gd name="T37" fmla="*/ 12 h 67"/>
                <a:gd name="T38" fmla="*/ 27 w 66"/>
                <a:gd name="T39" fmla="*/ 34 h 67"/>
                <a:gd name="T40" fmla="*/ 24 w 66"/>
                <a:gd name="T41" fmla="*/ 36 h 67"/>
                <a:gd name="T42" fmla="*/ 17 w 66"/>
                <a:gd name="T43" fmla="*/ 41 h 67"/>
                <a:gd name="T44" fmla="*/ 0 w 66"/>
                <a:gd name="T45" fmla="*/ 64 h 67"/>
                <a:gd name="T46" fmla="*/ 0 w 66"/>
                <a:gd name="T47" fmla="*/ 67 h 67"/>
                <a:gd name="T48" fmla="*/ 16 w 66"/>
                <a:gd name="T49" fmla="*/ 67 h 67"/>
                <a:gd name="T50" fmla="*/ 14 w 66"/>
                <a:gd name="T51" fmla="*/ 62 h 67"/>
                <a:gd name="T52" fmla="*/ 28 w 66"/>
                <a:gd name="T53" fmla="*/ 42 h 67"/>
                <a:gd name="T54" fmla="*/ 30 w 66"/>
                <a:gd name="T55" fmla="*/ 40 h 67"/>
                <a:gd name="T56" fmla="*/ 41 w 66"/>
                <a:gd name="T57" fmla="*/ 67 h 67"/>
                <a:gd name="T58" fmla="*/ 63 w 66"/>
                <a:gd name="T59" fmla="*/ 67 h 67"/>
                <a:gd name="T60" fmla="*/ 64 w 66"/>
                <a:gd name="T61" fmla="*/ 61 h 67"/>
                <a:gd name="T62" fmla="*/ 63 w 66"/>
                <a:gd name="T63" fmla="*/ 61 h 67"/>
                <a:gd name="T64" fmla="*/ 61 w 66"/>
                <a:gd name="T65" fmla="*/ 61 h 67"/>
                <a:gd name="T66" fmla="*/ 58 w 66"/>
                <a:gd name="T67" fmla="*/ 60 h 67"/>
                <a:gd name="T68" fmla="*/ 56 w 66"/>
                <a:gd name="T69" fmla="*/ 56 h 67"/>
                <a:gd name="T70" fmla="*/ 53 w 66"/>
                <a:gd name="T71" fmla="*/ 50 h 67"/>
                <a:gd name="T72" fmla="*/ 44 w 66"/>
                <a:gd name="T73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7">
                  <a:moveTo>
                    <a:pt x="44" y="31"/>
                  </a:moveTo>
                  <a:lnTo>
                    <a:pt x="44" y="31"/>
                  </a:lnTo>
                  <a:lnTo>
                    <a:pt x="46" y="29"/>
                  </a:lnTo>
                  <a:cubicBezTo>
                    <a:pt x="54" y="23"/>
                    <a:pt x="61" y="17"/>
                    <a:pt x="64" y="12"/>
                  </a:cubicBezTo>
                  <a:cubicBezTo>
                    <a:pt x="66" y="10"/>
                    <a:pt x="66" y="7"/>
                    <a:pt x="66" y="4"/>
                  </a:cubicBezTo>
                  <a:cubicBezTo>
                    <a:pt x="66" y="3"/>
                    <a:pt x="66" y="2"/>
                    <a:pt x="65" y="0"/>
                  </a:cubicBezTo>
                  <a:lnTo>
                    <a:pt x="49" y="0"/>
                  </a:lnTo>
                  <a:cubicBezTo>
                    <a:pt x="51" y="1"/>
                    <a:pt x="51" y="2"/>
                    <a:pt x="52" y="4"/>
                  </a:cubicBezTo>
                  <a:cubicBezTo>
                    <a:pt x="52" y="5"/>
                    <a:pt x="52" y="7"/>
                    <a:pt x="52" y="8"/>
                  </a:cubicBezTo>
                  <a:cubicBezTo>
                    <a:pt x="52" y="12"/>
                    <a:pt x="51" y="15"/>
                    <a:pt x="47" y="19"/>
                  </a:cubicBezTo>
                  <a:cubicBezTo>
                    <a:pt x="46" y="21"/>
                    <a:pt x="44" y="22"/>
                    <a:pt x="43" y="23"/>
                  </a:cubicBezTo>
                  <a:lnTo>
                    <a:pt x="41" y="25"/>
                  </a:lnTo>
                  <a:lnTo>
                    <a:pt x="30" y="0"/>
                  </a:lnTo>
                  <a:lnTo>
                    <a:pt x="9" y="0"/>
                  </a:lnTo>
                  <a:lnTo>
                    <a:pt x="8" y="5"/>
                  </a:lnTo>
                  <a:lnTo>
                    <a:pt x="9" y="5"/>
                  </a:lnTo>
                  <a:cubicBezTo>
                    <a:pt x="11" y="5"/>
                    <a:pt x="12" y="5"/>
                    <a:pt x="12" y="5"/>
                  </a:cubicBezTo>
                  <a:cubicBezTo>
                    <a:pt x="13" y="6"/>
                    <a:pt x="14" y="6"/>
                    <a:pt x="14" y="7"/>
                  </a:cubicBezTo>
                  <a:cubicBezTo>
                    <a:pt x="15" y="8"/>
                    <a:pt x="16" y="9"/>
                    <a:pt x="17" y="12"/>
                  </a:cubicBezTo>
                  <a:lnTo>
                    <a:pt x="27" y="34"/>
                  </a:lnTo>
                  <a:lnTo>
                    <a:pt x="24" y="36"/>
                  </a:lnTo>
                  <a:lnTo>
                    <a:pt x="17" y="41"/>
                  </a:lnTo>
                  <a:cubicBezTo>
                    <a:pt x="6" y="48"/>
                    <a:pt x="0" y="57"/>
                    <a:pt x="0" y="64"/>
                  </a:cubicBezTo>
                  <a:cubicBezTo>
                    <a:pt x="0" y="65"/>
                    <a:pt x="0" y="66"/>
                    <a:pt x="0" y="67"/>
                  </a:cubicBezTo>
                  <a:lnTo>
                    <a:pt x="16" y="67"/>
                  </a:lnTo>
                  <a:cubicBezTo>
                    <a:pt x="15" y="65"/>
                    <a:pt x="14" y="64"/>
                    <a:pt x="14" y="62"/>
                  </a:cubicBezTo>
                  <a:cubicBezTo>
                    <a:pt x="14" y="55"/>
                    <a:pt x="19" y="49"/>
                    <a:pt x="28" y="42"/>
                  </a:cubicBezTo>
                  <a:lnTo>
                    <a:pt x="30" y="40"/>
                  </a:lnTo>
                  <a:lnTo>
                    <a:pt x="41" y="67"/>
                  </a:lnTo>
                  <a:lnTo>
                    <a:pt x="63" y="67"/>
                  </a:lnTo>
                  <a:lnTo>
                    <a:pt x="64" y="61"/>
                  </a:lnTo>
                  <a:lnTo>
                    <a:pt x="63" y="61"/>
                  </a:lnTo>
                  <a:cubicBezTo>
                    <a:pt x="62" y="61"/>
                    <a:pt x="61" y="61"/>
                    <a:pt x="61" y="61"/>
                  </a:cubicBezTo>
                  <a:cubicBezTo>
                    <a:pt x="59" y="61"/>
                    <a:pt x="59" y="60"/>
                    <a:pt x="58" y="60"/>
                  </a:cubicBezTo>
                  <a:cubicBezTo>
                    <a:pt x="58" y="59"/>
                    <a:pt x="57" y="58"/>
                    <a:pt x="56" y="56"/>
                  </a:cubicBezTo>
                  <a:lnTo>
                    <a:pt x="53" y="50"/>
                  </a:lnTo>
                  <a:lnTo>
                    <a:pt x="4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99" name="Freeform 542">
              <a:extLst>
                <a:ext uri="{FF2B5EF4-FFF2-40B4-BE49-F238E27FC236}">
                  <a16:creationId xmlns:a16="http://schemas.microsoft.com/office/drawing/2014/main" id="{C6496FF8-9E80-4733-9CBD-113E3B059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6110"/>
              <a:ext cx="27" cy="55"/>
            </a:xfrm>
            <a:custGeom>
              <a:avLst/>
              <a:gdLst>
                <a:gd name="T0" fmla="*/ 17 w 30"/>
                <a:gd name="T1" fmla="*/ 15 h 62"/>
                <a:gd name="T2" fmla="*/ 17 w 30"/>
                <a:gd name="T3" fmla="*/ 15 h 62"/>
                <a:gd name="T4" fmla="*/ 29 w 30"/>
                <a:gd name="T5" fmla="*/ 15 h 62"/>
                <a:gd name="T6" fmla="*/ 30 w 30"/>
                <a:gd name="T7" fmla="*/ 12 h 62"/>
                <a:gd name="T8" fmla="*/ 17 w 30"/>
                <a:gd name="T9" fmla="*/ 12 h 62"/>
                <a:gd name="T10" fmla="*/ 20 w 30"/>
                <a:gd name="T11" fmla="*/ 0 h 62"/>
                <a:gd name="T12" fmla="*/ 10 w 30"/>
                <a:gd name="T13" fmla="*/ 3 h 62"/>
                <a:gd name="T14" fmla="*/ 8 w 30"/>
                <a:gd name="T15" fmla="*/ 12 h 62"/>
                <a:gd name="T16" fmla="*/ 1 w 30"/>
                <a:gd name="T17" fmla="*/ 12 h 62"/>
                <a:gd name="T18" fmla="*/ 0 w 30"/>
                <a:gd name="T19" fmla="*/ 15 h 62"/>
                <a:gd name="T20" fmla="*/ 8 w 30"/>
                <a:gd name="T21" fmla="*/ 15 h 62"/>
                <a:gd name="T22" fmla="*/ 2 w 30"/>
                <a:gd name="T23" fmla="*/ 46 h 62"/>
                <a:gd name="T24" fmla="*/ 1 w 30"/>
                <a:gd name="T25" fmla="*/ 51 h 62"/>
                <a:gd name="T26" fmla="*/ 12 w 30"/>
                <a:gd name="T27" fmla="*/ 62 h 62"/>
                <a:gd name="T28" fmla="*/ 19 w 30"/>
                <a:gd name="T29" fmla="*/ 60 h 62"/>
                <a:gd name="T30" fmla="*/ 20 w 30"/>
                <a:gd name="T31" fmla="*/ 56 h 62"/>
                <a:gd name="T32" fmla="*/ 15 w 30"/>
                <a:gd name="T33" fmla="*/ 57 h 62"/>
                <a:gd name="T34" fmla="*/ 10 w 30"/>
                <a:gd name="T35" fmla="*/ 52 h 62"/>
                <a:gd name="T36" fmla="*/ 10 w 30"/>
                <a:gd name="T37" fmla="*/ 47 h 62"/>
                <a:gd name="T38" fmla="*/ 17 w 30"/>
                <a:gd name="T3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62">
                  <a:moveTo>
                    <a:pt x="17" y="15"/>
                  </a:moveTo>
                  <a:lnTo>
                    <a:pt x="17" y="15"/>
                  </a:lnTo>
                  <a:lnTo>
                    <a:pt x="29" y="15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20" y="0"/>
                  </a:lnTo>
                  <a:lnTo>
                    <a:pt x="10" y="3"/>
                  </a:lnTo>
                  <a:lnTo>
                    <a:pt x="8" y="12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2" y="46"/>
                  </a:lnTo>
                  <a:cubicBezTo>
                    <a:pt x="1" y="48"/>
                    <a:pt x="1" y="50"/>
                    <a:pt x="1" y="51"/>
                  </a:cubicBezTo>
                  <a:cubicBezTo>
                    <a:pt x="1" y="57"/>
                    <a:pt x="6" y="62"/>
                    <a:pt x="12" y="62"/>
                  </a:cubicBezTo>
                  <a:cubicBezTo>
                    <a:pt x="15" y="62"/>
                    <a:pt x="17" y="61"/>
                    <a:pt x="19" y="60"/>
                  </a:cubicBezTo>
                  <a:lnTo>
                    <a:pt x="20" y="56"/>
                  </a:lnTo>
                  <a:cubicBezTo>
                    <a:pt x="18" y="57"/>
                    <a:pt x="16" y="57"/>
                    <a:pt x="15" y="57"/>
                  </a:cubicBezTo>
                  <a:cubicBezTo>
                    <a:pt x="12" y="57"/>
                    <a:pt x="10" y="55"/>
                    <a:pt x="10" y="52"/>
                  </a:cubicBezTo>
                  <a:cubicBezTo>
                    <a:pt x="10" y="51"/>
                    <a:pt x="10" y="49"/>
                    <a:pt x="10" y="47"/>
                  </a:cubicBezTo>
                  <a:lnTo>
                    <a:pt x="17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0" name="Freeform 543">
              <a:extLst>
                <a:ext uri="{FF2B5EF4-FFF2-40B4-BE49-F238E27FC236}">
                  <a16:creationId xmlns:a16="http://schemas.microsoft.com/office/drawing/2014/main" id="{ACDB17BD-8B11-4A72-8F69-1BCDB9361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6140"/>
              <a:ext cx="65" cy="64"/>
            </a:xfrm>
            <a:custGeom>
              <a:avLst/>
              <a:gdLst>
                <a:gd name="T0" fmla="*/ 73 w 73"/>
                <a:gd name="T1" fmla="*/ 40 h 73"/>
                <a:gd name="T2" fmla="*/ 73 w 73"/>
                <a:gd name="T3" fmla="*/ 40 h 73"/>
                <a:gd name="T4" fmla="*/ 73 w 73"/>
                <a:gd name="T5" fmla="*/ 34 h 73"/>
                <a:gd name="T6" fmla="*/ 6 w 73"/>
                <a:gd name="T7" fmla="*/ 34 h 73"/>
                <a:gd name="T8" fmla="*/ 36 w 73"/>
                <a:gd name="T9" fmla="*/ 6 h 73"/>
                <a:gd name="T10" fmla="*/ 73 w 73"/>
                <a:gd name="T11" fmla="*/ 6 h 73"/>
                <a:gd name="T12" fmla="*/ 73 w 73"/>
                <a:gd name="T13" fmla="*/ 0 h 73"/>
                <a:gd name="T14" fmla="*/ 36 w 73"/>
                <a:gd name="T15" fmla="*/ 0 h 73"/>
                <a:gd name="T16" fmla="*/ 0 w 73"/>
                <a:gd name="T17" fmla="*/ 37 h 73"/>
                <a:gd name="T18" fmla="*/ 36 w 73"/>
                <a:gd name="T19" fmla="*/ 73 h 73"/>
                <a:gd name="T20" fmla="*/ 73 w 73"/>
                <a:gd name="T21" fmla="*/ 73 h 73"/>
                <a:gd name="T22" fmla="*/ 73 w 73"/>
                <a:gd name="T23" fmla="*/ 67 h 73"/>
                <a:gd name="T24" fmla="*/ 36 w 73"/>
                <a:gd name="T25" fmla="*/ 67 h 73"/>
                <a:gd name="T26" fmla="*/ 6 w 73"/>
                <a:gd name="T27" fmla="*/ 40 h 73"/>
                <a:gd name="T28" fmla="*/ 73 w 73"/>
                <a:gd name="T2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3">
                  <a:moveTo>
                    <a:pt x="73" y="40"/>
                  </a:moveTo>
                  <a:lnTo>
                    <a:pt x="73" y="40"/>
                  </a:lnTo>
                  <a:lnTo>
                    <a:pt x="73" y="34"/>
                  </a:lnTo>
                  <a:lnTo>
                    <a:pt x="6" y="34"/>
                  </a:lnTo>
                  <a:cubicBezTo>
                    <a:pt x="7" y="19"/>
                    <a:pt x="21" y="6"/>
                    <a:pt x="36" y="6"/>
                  </a:cubicBezTo>
                  <a:lnTo>
                    <a:pt x="73" y="6"/>
                  </a:lnTo>
                  <a:lnTo>
                    <a:pt x="73" y="0"/>
                  </a:lnTo>
                  <a:lnTo>
                    <a:pt x="36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lnTo>
                    <a:pt x="73" y="73"/>
                  </a:lnTo>
                  <a:lnTo>
                    <a:pt x="73" y="67"/>
                  </a:lnTo>
                  <a:lnTo>
                    <a:pt x="36" y="67"/>
                  </a:lnTo>
                  <a:cubicBezTo>
                    <a:pt x="21" y="67"/>
                    <a:pt x="7" y="55"/>
                    <a:pt x="6" y="40"/>
                  </a:cubicBezTo>
                  <a:lnTo>
                    <a:pt x="73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1" name="Freeform 544">
              <a:extLst>
                <a:ext uri="{FF2B5EF4-FFF2-40B4-BE49-F238E27FC236}">
                  <a16:creationId xmlns:a16="http://schemas.microsoft.com/office/drawing/2014/main" id="{63429D43-0573-4D84-AE16-85B07860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6122"/>
              <a:ext cx="71" cy="84"/>
            </a:xfrm>
            <a:custGeom>
              <a:avLst/>
              <a:gdLst>
                <a:gd name="T0" fmla="*/ 81 w 81"/>
                <a:gd name="T1" fmla="*/ 21 h 95"/>
                <a:gd name="T2" fmla="*/ 81 w 81"/>
                <a:gd name="T3" fmla="*/ 21 h 95"/>
                <a:gd name="T4" fmla="*/ 81 w 81"/>
                <a:gd name="T5" fmla="*/ 18 h 95"/>
                <a:gd name="T6" fmla="*/ 56 w 81"/>
                <a:gd name="T7" fmla="*/ 0 h 95"/>
                <a:gd name="T8" fmla="*/ 0 w 81"/>
                <a:gd name="T9" fmla="*/ 62 h 95"/>
                <a:gd name="T10" fmla="*/ 34 w 81"/>
                <a:gd name="T11" fmla="*/ 95 h 95"/>
                <a:gd name="T12" fmla="*/ 62 w 81"/>
                <a:gd name="T13" fmla="*/ 89 h 95"/>
                <a:gd name="T14" fmla="*/ 67 w 81"/>
                <a:gd name="T15" fmla="*/ 88 h 95"/>
                <a:gd name="T16" fmla="*/ 69 w 81"/>
                <a:gd name="T17" fmla="*/ 82 h 95"/>
                <a:gd name="T18" fmla="*/ 52 w 81"/>
                <a:gd name="T19" fmla="*/ 87 h 95"/>
                <a:gd name="T20" fmla="*/ 39 w 81"/>
                <a:gd name="T21" fmla="*/ 89 h 95"/>
                <a:gd name="T22" fmla="*/ 20 w 81"/>
                <a:gd name="T23" fmla="*/ 81 h 95"/>
                <a:gd name="T24" fmla="*/ 13 w 81"/>
                <a:gd name="T25" fmla="*/ 60 h 95"/>
                <a:gd name="T26" fmla="*/ 26 w 81"/>
                <a:gd name="T27" fmla="*/ 20 h 95"/>
                <a:gd name="T28" fmla="*/ 53 w 81"/>
                <a:gd name="T29" fmla="*/ 4 h 95"/>
                <a:gd name="T30" fmla="*/ 70 w 81"/>
                <a:gd name="T31" fmla="*/ 19 h 95"/>
                <a:gd name="T32" fmla="*/ 68 w 81"/>
                <a:gd name="T33" fmla="*/ 27 h 95"/>
                <a:gd name="T34" fmla="*/ 81 w 81"/>
                <a:gd name="T3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95">
                  <a:moveTo>
                    <a:pt x="81" y="21"/>
                  </a:moveTo>
                  <a:lnTo>
                    <a:pt x="81" y="21"/>
                  </a:lnTo>
                  <a:cubicBezTo>
                    <a:pt x="81" y="20"/>
                    <a:pt x="81" y="19"/>
                    <a:pt x="81" y="18"/>
                  </a:cubicBezTo>
                  <a:cubicBezTo>
                    <a:pt x="81" y="7"/>
                    <a:pt x="71" y="0"/>
                    <a:pt x="56" y="0"/>
                  </a:cubicBezTo>
                  <a:cubicBezTo>
                    <a:pt x="25" y="0"/>
                    <a:pt x="0" y="28"/>
                    <a:pt x="0" y="62"/>
                  </a:cubicBezTo>
                  <a:cubicBezTo>
                    <a:pt x="0" y="83"/>
                    <a:pt x="12" y="95"/>
                    <a:pt x="34" y="95"/>
                  </a:cubicBezTo>
                  <a:cubicBezTo>
                    <a:pt x="43" y="95"/>
                    <a:pt x="51" y="94"/>
                    <a:pt x="62" y="89"/>
                  </a:cubicBezTo>
                  <a:cubicBezTo>
                    <a:pt x="64" y="89"/>
                    <a:pt x="65" y="88"/>
                    <a:pt x="67" y="88"/>
                  </a:cubicBezTo>
                  <a:lnTo>
                    <a:pt x="69" y="82"/>
                  </a:lnTo>
                  <a:cubicBezTo>
                    <a:pt x="61" y="85"/>
                    <a:pt x="58" y="86"/>
                    <a:pt x="52" y="87"/>
                  </a:cubicBezTo>
                  <a:cubicBezTo>
                    <a:pt x="47" y="88"/>
                    <a:pt x="43" y="89"/>
                    <a:pt x="39" y="89"/>
                  </a:cubicBezTo>
                  <a:cubicBezTo>
                    <a:pt x="31" y="89"/>
                    <a:pt x="24" y="86"/>
                    <a:pt x="20" y="81"/>
                  </a:cubicBezTo>
                  <a:cubicBezTo>
                    <a:pt x="16" y="76"/>
                    <a:pt x="13" y="68"/>
                    <a:pt x="13" y="60"/>
                  </a:cubicBezTo>
                  <a:cubicBezTo>
                    <a:pt x="13" y="47"/>
                    <a:pt x="18" y="32"/>
                    <a:pt x="26" y="20"/>
                  </a:cubicBezTo>
                  <a:cubicBezTo>
                    <a:pt x="33" y="10"/>
                    <a:pt x="43" y="4"/>
                    <a:pt x="53" y="4"/>
                  </a:cubicBezTo>
                  <a:cubicBezTo>
                    <a:pt x="63" y="4"/>
                    <a:pt x="70" y="10"/>
                    <a:pt x="70" y="19"/>
                  </a:cubicBezTo>
                  <a:cubicBezTo>
                    <a:pt x="70" y="21"/>
                    <a:pt x="69" y="24"/>
                    <a:pt x="68" y="27"/>
                  </a:cubicBez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2" name="Freeform 545">
              <a:extLst>
                <a:ext uri="{FF2B5EF4-FFF2-40B4-BE49-F238E27FC236}">
                  <a16:creationId xmlns:a16="http://schemas.microsoft.com/office/drawing/2014/main" id="{8DE7F32C-662D-47D1-AFD3-33761BCBA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6" y="6163"/>
              <a:ext cx="40" cy="75"/>
            </a:xfrm>
            <a:custGeom>
              <a:avLst/>
              <a:gdLst>
                <a:gd name="T0" fmla="*/ 42 w 45"/>
                <a:gd name="T1" fmla="*/ 17 h 85"/>
                <a:gd name="T2" fmla="*/ 42 w 45"/>
                <a:gd name="T3" fmla="*/ 17 h 85"/>
                <a:gd name="T4" fmla="*/ 25 w 45"/>
                <a:gd name="T5" fmla="*/ 17 h 85"/>
                <a:gd name="T6" fmla="*/ 24 w 45"/>
                <a:gd name="T7" fmla="*/ 20 h 85"/>
                <a:gd name="T8" fmla="*/ 25 w 45"/>
                <a:gd name="T9" fmla="*/ 20 h 85"/>
                <a:gd name="T10" fmla="*/ 28 w 45"/>
                <a:gd name="T11" fmla="*/ 20 h 85"/>
                <a:gd name="T12" fmla="*/ 31 w 45"/>
                <a:gd name="T13" fmla="*/ 23 h 85"/>
                <a:gd name="T14" fmla="*/ 31 w 45"/>
                <a:gd name="T15" fmla="*/ 24 h 85"/>
                <a:gd name="T16" fmla="*/ 31 w 45"/>
                <a:gd name="T17" fmla="*/ 29 h 85"/>
                <a:gd name="T18" fmla="*/ 23 w 45"/>
                <a:gd name="T19" fmla="*/ 65 h 85"/>
                <a:gd name="T20" fmla="*/ 20 w 45"/>
                <a:gd name="T21" fmla="*/ 78 h 85"/>
                <a:gd name="T22" fmla="*/ 13 w 45"/>
                <a:gd name="T23" fmla="*/ 82 h 85"/>
                <a:gd name="T24" fmla="*/ 7 w 45"/>
                <a:gd name="T25" fmla="*/ 78 h 85"/>
                <a:gd name="T26" fmla="*/ 7 w 45"/>
                <a:gd name="T27" fmla="*/ 75 h 85"/>
                <a:gd name="T28" fmla="*/ 7 w 45"/>
                <a:gd name="T29" fmla="*/ 72 h 85"/>
                <a:gd name="T30" fmla="*/ 7 w 45"/>
                <a:gd name="T31" fmla="*/ 71 h 85"/>
                <a:gd name="T32" fmla="*/ 3 w 45"/>
                <a:gd name="T33" fmla="*/ 71 h 85"/>
                <a:gd name="T34" fmla="*/ 0 w 45"/>
                <a:gd name="T35" fmla="*/ 83 h 85"/>
                <a:gd name="T36" fmla="*/ 7 w 45"/>
                <a:gd name="T37" fmla="*/ 85 h 85"/>
                <a:gd name="T38" fmla="*/ 10 w 45"/>
                <a:gd name="T39" fmla="*/ 85 h 85"/>
                <a:gd name="T40" fmla="*/ 27 w 45"/>
                <a:gd name="T41" fmla="*/ 77 h 85"/>
                <a:gd name="T42" fmla="*/ 33 w 45"/>
                <a:gd name="T43" fmla="*/ 60 h 85"/>
                <a:gd name="T44" fmla="*/ 42 w 45"/>
                <a:gd name="T45" fmla="*/ 17 h 85"/>
                <a:gd name="T46" fmla="*/ 35 w 45"/>
                <a:gd name="T47" fmla="*/ 8 h 85"/>
                <a:gd name="T48" fmla="*/ 35 w 45"/>
                <a:gd name="T49" fmla="*/ 8 h 85"/>
                <a:gd name="T50" fmla="*/ 44 w 45"/>
                <a:gd name="T51" fmla="*/ 8 h 85"/>
                <a:gd name="T52" fmla="*/ 45 w 45"/>
                <a:gd name="T53" fmla="*/ 0 h 85"/>
                <a:gd name="T54" fmla="*/ 37 w 45"/>
                <a:gd name="T55" fmla="*/ 0 h 85"/>
                <a:gd name="T56" fmla="*/ 35 w 45"/>
                <a:gd name="T57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85">
                  <a:moveTo>
                    <a:pt x="42" y="17"/>
                  </a:moveTo>
                  <a:lnTo>
                    <a:pt x="42" y="17"/>
                  </a:lnTo>
                  <a:lnTo>
                    <a:pt x="25" y="17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8" y="20"/>
                  </a:lnTo>
                  <a:cubicBezTo>
                    <a:pt x="31" y="20"/>
                    <a:pt x="31" y="21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lnTo>
                    <a:pt x="31" y="29"/>
                  </a:lnTo>
                  <a:lnTo>
                    <a:pt x="23" y="65"/>
                  </a:lnTo>
                  <a:cubicBezTo>
                    <a:pt x="22" y="72"/>
                    <a:pt x="21" y="75"/>
                    <a:pt x="20" y="78"/>
                  </a:cubicBezTo>
                  <a:cubicBezTo>
                    <a:pt x="18" y="80"/>
                    <a:pt x="16" y="82"/>
                    <a:pt x="13" y="82"/>
                  </a:cubicBezTo>
                  <a:cubicBezTo>
                    <a:pt x="9" y="82"/>
                    <a:pt x="7" y="80"/>
                    <a:pt x="7" y="78"/>
                  </a:cubicBezTo>
                  <a:cubicBezTo>
                    <a:pt x="7" y="77"/>
                    <a:pt x="7" y="77"/>
                    <a:pt x="7" y="75"/>
                  </a:cubicBezTo>
                  <a:lnTo>
                    <a:pt x="7" y="72"/>
                  </a:lnTo>
                  <a:lnTo>
                    <a:pt x="7" y="71"/>
                  </a:lnTo>
                  <a:lnTo>
                    <a:pt x="3" y="71"/>
                  </a:lnTo>
                  <a:lnTo>
                    <a:pt x="0" y="83"/>
                  </a:lnTo>
                  <a:cubicBezTo>
                    <a:pt x="3" y="84"/>
                    <a:pt x="5" y="85"/>
                    <a:pt x="7" y="85"/>
                  </a:cubicBezTo>
                  <a:cubicBezTo>
                    <a:pt x="8" y="85"/>
                    <a:pt x="9" y="85"/>
                    <a:pt x="10" y="85"/>
                  </a:cubicBezTo>
                  <a:cubicBezTo>
                    <a:pt x="16" y="85"/>
                    <a:pt x="23" y="82"/>
                    <a:pt x="27" y="77"/>
                  </a:cubicBezTo>
                  <a:cubicBezTo>
                    <a:pt x="30" y="72"/>
                    <a:pt x="32" y="67"/>
                    <a:pt x="33" y="60"/>
                  </a:cubicBezTo>
                  <a:lnTo>
                    <a:pt x="42" y="17"/>
                  </a:lnTo>
                  <a:close/>
                  <a:moveTo>
                    <a:pt x="35" y="8"/>
                  </a:moveTo>
                  <a:lnTo>
                    <a:pt x="35" y="8"/>
                  </a:lnTo>
                  <a:lnTo>
                    <a:pt x="44" y="8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3" name="Freeform 546">
              <a:extLst>
                <a:ext uri="{FF2B5EF4-FFF2-40B4-BE49-F238E27FC236}">
                  <a16:creationId xmlns:a16="http://schemas.microsoft.com/office/drawing/2014/main" id="{CB420EE6-ED95-4555-ADB5-13294738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" y="6191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6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4" y="30"/>
                    <a:pt x="3" y="31"/>
                    <a:pt x="0" y="31"/>
                  </a:cubicBezTo>
                  <a:lnTo>
                    <a:pt x="0" y="35"/>
                  </a:lnTo>
                  <a:cubicBezTo>
                    <a:pt x="6" y="34"/>
                    <a:pt x="10" y="31"/>
                    <a:pt x="13" y="26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4" name="Freeform 547">
              <a:extLst>
                <a:ext uri="{FF2B5EF4-FFF2-40B4-BE49-F238E27FC236}">
                  <a16:creationId xmlns:a16="http://schemas.microsoft.com/office/drawing/2014/main" id="{D993F70C-8E27-491E-99CB-E683A5E89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8" y="6124"/>
              <a:ext cx="55" cy="103"/>
            </a:xfrm>
            <a:custGeom>
              <a:avLst/>
              <a:gdLst>
                <a:gd name="T0" fmla="*/ 57 w 62"/>
                <a:gd name="T1" fmla="*/ 24 h 117"/>
                <a:gd name="T2" fmla="*/ 57 w 62"/>
                <a:gd name="T3" fmla="*/ 24 h 117"/>
                <a:gd name="T4" fmla="*/ 33 w 62"/>
                <a:gd name="T5" fmla="*/ 24 h 117"/>
                <a:gd name="T6" fmla="*/ 33 w 62"/>
                <a:gd name="T7" fmla="*/ 28 h 117"/>
                <a:gd name="T8" fmla="*/ 34 w 62"/>
                <a:gd name="T9" fmla="*/ 28 h 117"/>
                <a:gd name="T10" fmla="*/ 38 w 62"/>
                <a:gd name="T11" fmla="*/ 28 h 117"/>
                <a:gd name="T12" fmla="*/ 43 w 62"/>
                <a:gd name="T13" fmla="*/ 32 h 117"/>
                <a:gd name="T14" fmla="*/ 42 w 62"/>
                <a:gd name="T15" fmla="*/ 34 h 117"/>
                <a:gd name="T16" fmla="*/ 42 w 62"/>
                <a:gd name="T17" fmla="*/ 40 h 117"/>
                <a:gd name="T18" fmla="*/ 32 w 62"/>
                <a:gd name="T19" fmla="*/ 90 h 117"/>
                <a:gd name="T20" fmla="*/ 27 w 62"/>
                <a:gd name="T21" fmla="*/ 107 h 117"/>
                <a:gd name="T22" fmla="*/ 17 w 62"/>
                <a:gd name="T23" fmla="*/ 112 h 117"/>
                <a:gd name="T24" fmla="*/ 9 w 62"/>
                <a:gd name="T25" fmla="*/ 107 h 117"/>
                <a:gd name="T26" fmla="*/ 9 w 62"/>
                <a:gd name="T27" fmla="*/ 104 h 117"/>
                <a:gd name="T28" fmla="*/ 9 w 62"/>
                <a:gd name="T29" fmla="*/ 99 h 117"/>
                <a:gd name="T30" fmla="*/ 10 w 62"/>
                <a:gd name="T31" fmla="*/ 98 h 117"/>
                <a:gd name="T32" fmla="*/ 3 w 62"/>
                <a:gd name="T33" fmla="*/ 98 h 117"/>
                <a:gd name="T34" fmla="*/ 0 w 62"/>
                <a:gd name="T35" fmla="*/ 115 h 117"/>
                <a:gd name="T36" fmla="*/ 9 w 62"/>
                <a:gd name="T37" fmla="*/ 117 h 117"/>
                <a:gd name="T38" fmla="*/ 13 w 62"/>
                <a:gd name="T39" fmla="*/ 117 h 117"/>
                <a:gd name="T40" fmla="*/ 36 w 62"/>
                <a:gd name="T41" fmla="*/ 105 h 117"/>
                <a:gd name="T42" fmla="*/ 45 w 62"/>
                <a:gd name="T43" fmla="*/ 82 h 117"/>
                <a:gd name="T44" fmla="*/ 57 w 62"/>
                <a:gd name="T45" fmla="*/ 24 h 117"/>
                <a:gd name="T46" fmla="*/ 47 w 62"/>
                <a:gd name="T47" fmla="*/ 12 h 117"/>
                <a:gd name="T48" fmla="*/ 47 w 62"/>
                <a:gd name="T49" fmla="*/ 12 h 117"/>
                <a:gd name="T50" fmla="*/ 59 w 62"/>
                <a:gd name="T51" fmla="*/ 12 h 117"/>
                <a:gd name="T52" fmla="*/ 62 w 62"/>
                <a:gd name="T53" fmla="*/ 0 h 117"/>
                <a:gd name="T54" fmla="*/ 50 w 62"/>
                <a:gd name="T55" fmla="*/ 0 h 117"/>
                <a:gd name="T56" fmla="*/ 47 w 62"/>
                <a:gd name="T57" fmla="*/ 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117">
                  <a:moveTo>
                    <a:pt x="57" y="24"/>
                  </a:moveTo>
                  <a:lnTo>
                    <a:pt x="57" y="24"/>
                  </a:lnTo>
                  <a:lnTo>
                    <a:pt x="33" y="24"/>
                  </a:lnTo>
                  <a:lnTo>
                    <a:pt x="33" y="28"/>
                  </a:lnTo>
                  <a:lnTo>
                    <a:pt x="34" y="28"/>
                  </a:lnTo>
                  <a:lnTo>
                    <a:pt x="38" y="28"/>
                  </a:lnTo>
                  <a:cubicBezTo>
                    <a:pt x="42" y="29"/>
                    <a:pt x="43" y="29"/>
                    <a:pt x="43" y="32"/>
                  </a:cubicBezTo>
                  <a:cubicBezTo>
                    <a:pt x="43" y="32"/>
                    <a:pt x="43" y="33"/>
                    <a:pt x="42" y="34"/>
                  </a:cubicBezTo>
                  <a:lnTo>
                    <a:pt x="42" y="40"/>
                  </a:lnTo>
                  <a:lnTo>
                    <a:pt x="32" y="90"/>
                  </a:lnTo>
                  <a:cubicBezTo>
                    <a:pt x="30" y="100"/>
                    <a:pt x="29" y="103"/>
                    <a:pt x="27" y="107"/>
                  </a:cubicBezTo>
                  <a:cubicBezTo>
                    <a:pt x="25" y="111"/>
                    <a:pt x="22" y="112"/>
                    <a:pt x="17" y="112"/>
                  </a:cubicBezTo>
                  <a:cubicBezTo>
                    <a:pt x="12" y="112"/>
                    <a:pt x="9" y="110"/>
                    <a:pt x="9" y="107"/>
                  </a:cubicBezTo>
                  <a:cubicBezTo>
                    <a:pt x="9" y="107"/>
                    <a:pt x="9" y="105"/>
                    <a:pt x="9" y="104"/>
                  </a:cubicBezTo>
                  <a:lnTo>
                    <a:pt x="9" y="99"/>
                  </a:lnTo>
                  <a:lnTo>
                    <a:pt x="10" y="98"/>
                  </a:lnTo>
                  <a:lnTo>
                    <a:pt x="3" y="98"/>
                  </a:lnTo>
                  <a:lnTo>
                    <a:pt x="0" y="115"/>
                  </a:lnTo>
                  <a:cubicBezTo>
                    <a:pt x="4" y="116"/>
                    <a:pt x="6" y="116"/>
                    <a:pt x="9" y="117"/>
                  </a:cubicBezTo>
                  <a:cubicBezTo>
                    <a:pt x="10" y="117"/>
                    <a:pt x="12" y="117"/>
                    <a:pt x="13" y="117"/>
                  </a:cubicBezTo>
                  <a:cubicBezTo>
                    <a:pt x="22" y="117"/>
                    <a:pt x="31" y="113"/>
                    <a:pt x="36" y="105"/>
                  </a:cubicBezTo>
                  <a:cubicBezTo>
                    <a:pt x="41" y="100"/>
                    <a:pt x="43" y="93"/>
                    <a:pt x="45" y="82"/>
                  </a:cubicBezTo>
                  <a:lnTo>
                    <a:pt x="57" y="24"/>
                  </a:lnTo>
                  <a:close/>
                  <a:moveTo>
                    <a:pt x="47" y="12"/>
                  </a:moveTo>
                  <a:lnTo>
                    <a:pt x="47" y="12"/>
                  </a:lnTo>
                  <a:lnTo>
                    <a:pt x="59" y="12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5" name="Freeform 548">
              <a:extLst>
                <a:ext uri="{FF2B5EF4-FFF2-40B4-BE49-F238E27FC236}">
                  <a16:creationId xmlns:a16="http://schemas.microsoft.com/office/drawing/2014/main" id="{F65BAEE4-BE64-4E7C-9F55-48F03190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6114"/>
              <a:ext cx="40" cy="103"/>
            </a:xfrm>
            <a:custGeom>
              <a:avLst/>
              <a:gdLst>
                <a:gd name="T0" fmla="*/ 46 w 46"/>
                <a:gd name="T1" fmla="*/ 0 h 117"/>
                <a:gd name="T2" fmla="*/ 46 w 46"/>
                <a:gd name="T3" fmla="*/ 0 h 117"/>
                <a:gd name="T4" fmla="*/ 39 w 46"/>
                <a:gd name="T5" fmla="*/ 0 h 117"/>
                <a:gd name="T6" fmla="*/ 0 w 46"/>
                <a:gd name="T7" fmla="*/ 117 h 117"/>
                <a:gd name="T8" fmla="*/ 6 w 46"/>
                <a:gd name="T9" fmla="*/ 117 h 117"/>
                <a:gd name="T10" fmla="*/ 46 w 4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17">
                  <a:moveTo>
                    <a:pt x="46" y="0"/>
                  </a:moveTo>
                  <a:lnTo>
                    <a:pt x="46" y="0"/>
                  </a:lnTo>
                  <a:lnTo>
                    <a:pt x="39" y="0"/>
                  </a:lnTo>
                  <a:lnTo>
                    <a:pt x="0" y="117"/>
                  </a:lnTo>
                  <a:lnTo>
                    <a:pt x="6" y="11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6" name="Freeform 549">
              <a:extLst>
                <a:ext uri="{FF2B5EF4-FFF2-40B4-BE49-F238E27FC236}">
                  <a16:creationId xmlns:a16="http://schemas.microsoft.com/office/drawing/2014/main" id="{56DF0646-8A8C-4E24-9B40-68BBD449A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3" y="6159"/>
              <a:ext cx="64" cy="26"/>
            </a:xfrm>
            <a:custGeom>
              <a:avLst/>
              <a:gdLst>
                <a:gd name="T0" fmla="*/ 73 w 73"/>
                <a:gd name="T1" fmla="*/ 29 h 29"/>
                <a:gd name="T2" fmla="*/ 73 w 73"/>
                <a:gd name="T3" fmla="*/ 29 h 29"/>
                <a:gd name="T4" fmla="*/ 73 w 73"/>
                <a:gd name="T5" fmla="*/ 23 h 29"/>
                <a:gd name="T6" fmla="*/ 0 w 73"/>
                <a:gd name="T7" fmla="*/ 23 h 29"/>
                <a:gd name="T8" fmla="*/ 0 w 73"/>
                <a:gd name="T9" fmla="*/ 29 h 29"/>
                <a:gd name="T10" fmla="*/ 73 w 73"/>
                <a:gd name="T11" fmla="*/ 29 h 29"/>
                <a:gd name="T12" fmla="*/ 73 w 73"/>
                <a:gd name="T13" fmla="*/ 6 h 29"/>
                <a:gd name="T14" fmla="*/ 73 w 73"/>
                <a:gd name="T15" fmla="*/ 6 h 29"/>
                <a:gd name="T16" fmla="*/ 73 w 73"/>
                <a:gd name="T17" fmla="*/ 0 h 29"/>
                <a:gd name="T18" fmla="*/ 0 w 73"/>
                <a:gd name="T19" fmla="*/ 0 h 29"/>
                <a:gd name="T20" fmla="*/ 0 w 73"/>
                <a:gd name="T21" fmla="*/ 6 h 29"/>
                <a:gd name="T22" fmla="*/ 73 w 73"/>
                <a:gd name="T2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29">
                  <a:moveTo>
                    <a:pt x="73" y="29"/>
                  </a:moveTo>
                  <a:lnTo>
                    <a:pt x="73" y="29"/>
                  </a:lnTo>
                  <a:lnTo>
                    <a:pt x="73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73" y="29"/>
                  </a:lnTo>
                  <a:close/>
                  <a:moveTo>
                    <a:pt x="73" y="6"/>
                  </a:moveTo>
                  <a:lnTo>
                    <a:pt x="73" y="6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3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7" name="Freeform 550">
              <a:extLst>
                <a:ext uri="{FF2B5EF4-FFF2-40B4-BE49-F238E27FC236}">
                  <a16:creationId xmlns:a16="http://schemas.microsoft.com/office/drawing/2014/main" id="{07DFAD36-F73C-40CF-99A4-FCFAA0BE6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" y="6124"/>
              <a:ext cx="26" cy="80"/>
            </a:xfrm>
            <a:custGeom>
              <a:avLst/>
              <a:gdLst>
                <a:gd name="T0" fmla="*/ 26 w 30"/>
                <a:gd name="T1" fmla="*/ 24 h 91"/>
                <a:gd name="T2" fmla="*/ 26 w 30"/>
                <a:gd name="T3" fmla="*/ 24 h 91"/>
                <a:gd name="T4" fmla="*/ 2 w 30"/>
                <a:gd name="T5" fmla="*/ 24 h 91"/>
                <a:gd name="T6" fmla="*/ 1 w 30"/>
                <a:gd name="T7" fmla="*/ 28 h 91"/>
                <a:gd name="T8" fmla="*/ 2 w 30"/>
                <a:gd name="T9" fmla="*/ 28 h 91"/>
                <a:gd name="T10" fmla="*/ 7 w 30"/>
                <a:gd name="T11" fmla="*/ 28 h 91"/>
                <a:gd name="T12" fmla="*/ 11 w 30"/>
                <a:gd name="T13" fmla="*/ 32 h 91"/>
                <a:gd name="T14" fmla="*/ 11 w 30"/>
                <a:gd name="T15" fmla="*/ 34 h 91"/>
                <a:gd name="T16" fmla="*/ 10 w 30"/>
                <a:gd name="T17" fmla="*/ 40 h 91"/>
                <a:gd name="T18" fmla="*/ 0 w 30"/>
                <a:gd name="T19" fmla="*/ 91 h 91"/>
                <a:gd name="T20" fmla="*/ 24 w 30"/>
                <a:gd name="T21" fmla="*/ 91 h 91"/>
                <a:gd name="T22" fmla="*/ 25 w 30"/>
                <a:gd name="T23" fmla="*/ 87 h 91"/>
                <a:gd name="T24" fmla="*/ 23 w 30"/>
                <a:gd name="T25" fmla="*/ 87 h 91"/>
                <a:gd name="T26" fmla="*/ 19 w 30"/>
                <a:gd name="T27" fmla="*/ 87 h 91"/>
                <a:gd name="T28" fmla="*/ 14 w 30"/>
                <a:gd name="T29" fmla="*/ 84 h 91"/>
                <a:gd name="T30" fmla="*/ 15 w 30"/>
                <a:gd name="T31" fmla="*/ 81 h 91"/>
                <a:gd name="T32" fmla="*/ 15 w 30"/>
                <a:gd name="T33" fmla="*/ 75 h 91"/>
                <a:gd name="T34" fmla="*/ 26 w 30"/>
                <a:gd name="T35" fmla="*/ 24 h 91"/>
                <a:gd name="T36" fmla="*/ 16 w 30"/>
                <a:gd name="T37" fmla="*/ 12 h 91"/>
                <a:gd name="T38" fmla="*/ 16 w 30"/>
                <a:gd name="T39" fmla="*/ 12 h 91"/>
                <a:gd name="T40" fmla="*/ 28 w 30"/>
                <a:gd name="T41" fmla="*/ 12 h 91"/>
                <a:gd name="T42" fmla="*/ 30 w 30"/>
                <a:gd name="T43" fmla="*/ 0 h 91"/>
                <a:gd name="T44" fmla="*/ 18 w 30"/>
                <a:gd name="T45" fmla="*/ 0 h 91"/>
                <a:gd name="T46" fmla="*/ 16 w 30"/>
                <a:gd name="T47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91">
                  <a:moveTo>
                    <a:pt x="26" y="24"/>
                  </a:moveTo>
                  <a:lnTo>
                    <a:pt x="26" y="24"/>
                  </a:lnTo>
                  <a:lnTo>
                    <a:pt x="2" y="24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7" y="28"/>
                  </a:lnTo>
                  <a:cubicBezTo>
                    <a:pt x="11" y="29"/>
                    <a:pt x="11" y="29"/>
                    <a:pt x="11" y="32"/>
                  </a:cubicBezTo>
                  <a:cubicBezTo>
                    <a:pt x="11" y="32"/>
                    <a:pt x="11" y="33"/>
                    <a:pt x="11" y="34"/>
                  </a:cubicBezTo>
                  <a:lnTo>
                    <a:pt x="10" y="40"/>
                  </a:lnTo>
                  <a:lnTo>
                    <a:pt x="0" y="91"/>
                  </a:lnTo>
                  <a:lnTo>
                    <a:pt x="24" y="91"/>
                  </a:lnTo>
                  <a:lnTo>
                    <a:pt x="25" y="87"/>
                  </a:lnTo>
                  <a:lnTo>
                    <a:pt x="23" y="87"/>
                  </a:lnTo>
                  <a:lnTo>
                    <a:pt x="19" y="87"/>
                  </a:lnTo>
                  <a:cubicBezTo>
                    <a:pt x="15" y="87"/>
                    <a:pt x="14" y="86"/>
                    <a:pt x="14" y="84"/>
                  </a:cubicBezTo>
                  <a:cubicBezTo>
                    <a:pt x="14" y="83"/>
                    <a:pt x="15" y="82"/>
                    <a:pt x="15" y="81"/>
                  </a:cubicBezTo>
                  <a:lnTo>
                    <a:pt x="15" y="75"/>
                  </a:lnTo>
                  <a:lnTo>
                    <a:pt x="26" y="24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8" name="Freeform 551">
              <a:extLst>
                <a:ext uri="{FF2B5EF4-FFF2-40B4-BE49-F238E27FC236}">
                  <a16:creationId xmlns:a16="http://schemas.microsoft.com/office/drawing/2014/main" id="{3A1FD630-9193-426C-B1F3-E2041118C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3" y="6047"/>
              <a:ext cx="26" cy="102"/>
            </a:xfrm>
            <a:custGeom>
              <a:avLst/>
              <a:gdLst>
                <a:gd name="T0" fmla="*/ 29 w 29"/>
                <a:gd name="T1" fmla="*/ 0 h 115"/>
                <a:gd name="T2" fmla="*/ 29 w 29"/>
                <a:gd name="T3" fmla="*/ 0 h 115"/>
                <a:gd name="T4" fmla="*/ 12 w 29"/>
                <a:gd name="T5" fmla="*/ 18 h 115"/>
                <a:gd name="T6" fmla="*/ 0 w 29"/>
                <a:gd name="T7" fmla="*/ 57 h 115"/>
                <a:gd name="T8" fmla="*/ 12 w 29"/>
                <a:gd name="T9" fmla="*/ 97 h 115"/>
                <a:gd name="T10" fmla="*/ 29 w 29"/>
                <a:gd name="T11" fmla="*/ 115 h 115"/>
                <a:gd name="T12" fmla="*/ 29 w 29"/>
                <a:gd name="T13" fmla="*/ 111 h 115"/>
                <a:gd name="T14" fmla="*/ 17 w 29"/>
                <a:gd name="T15" fmla="*/ 92 h 115"/>
                <a:gd name="T16" fmla="*/ 12 w 29"/>
                <a:gd name="T17" fmla="*/ 57 h 115"/>
                <a:gd name="T18" fmla="*/ 17 w 29"/>
                <a:gd name="T19" fmla="*/ 22 h 115"/>
                <a:gd name="T20" fmla="*/ 29 w 29"/>
                <a:gd name="T21" fmla="*/ 3 h 115"/>
                <a:gd name="T22" fmla="*/ 29 w 29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15">
                  <a:moveTo>
                    <a:pt x="29" y="0"/>
                  </a:moveTo>
                  <a:lnTo>
                    <a:pt x="29" y="0"/>
                  </a:lnTo>
                  <a:cubicBezTo>
                    <a:pt x="20" y="5"/>
                    <a:pt x="18" y="8"/>
                    <a:pt x="12" y="18"/>
                  </a:cubicBezTo>
                  <a:cubicBezTo>
                    <a:pt x="4" y="30"/>
                    <a:pt x="0" y="43"/>
                    <a:pt x="0" y="57"/>
                  </a:cubicBezTo>
                  <a:cubicBezTo>
                    <a:pt x="0" y="71"/>
                    <a:pt x="4" y="85"/>
                    <a:pt x="12" y="97"/>
                  </a:cubicBezTo>
                  <a:cubicBezTo>
                    <a:pt x="17" y="106"/>
                    <a:pt x="20" y="109"/>
                    <a:pt x="29" y="115"/>
                  </a:cubicBezTo>
                  <a:lnTo>
                    <a:pt x="29" y="111"/>
                  </a:lnTo>
                  <a:cubicBezTo>
                    <a:pt x="22" y="104"/>
                    <a:pt x="20" y="100"/>
                    <a:pt x="17" y="92"/>
                  </a:cubicBezTo>
                  <a:cubicBezTo>
                    <a:pt x="14" y="82"/>
                    <a:pt x="12" y="73"/>
                    <a:pt x="12" y="57"/>
                  </a:cubicBezTo>
                  <a:cubicBezTo>
                    <a:pt x="12" y="41"/>
                    <a:pt x="14" y="31"/>
                    <a:pt x="17" y="22"/>
                  </a:cubicBezTo>
                  <a:cubicBezTo>
                    <a:pt x="20" y="14"/>
                    <a:pt x="22" y="11"/>
                    <a:pt x="29" y="3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9" name="Freeform 552">
              <a:extLst>
                <a:ext uri="{FF2B5EF4-FFF2-40B4-BE49-F238E27FC236}">
                  <a16:creationId xmlns:a16="http://schemas.microsoft.com/office/drawing/2014/main" id="{DD081E5F-042C-4FC5-B986-7B45E451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" y="6050"/>
              <a:ext cx="49" cy="83"/>
            </a:xfrm>
            <a:custGeom>
              <a:avLst/>
              <a:gdLst>
                <a:gd name="T0" fmla="*/ 42 w 55"/>
                <a:gd name="T1" fmla="*/ 25 h 94"/>
                <a:gd name="T2" fmla="*/ 42 w 55"/>
                <a:gd name="T3" fmla="*/ 25 h 94"/>
                <a:gd name="T4" fmla="*/ 40 w 55"/>
                <a:gd name="T5" fmla="*/ 34 h 94"/>
                <a:gd name="T6" fmla="*/ 23 w 55"/>
                <a:gd name="T7" fmla="*/ 56 h 94"/>
                <a:gd name="T8" fmla="*/ 17 w 55"/>
                <a:gd name="T9" fmla="*/ 62 h 94"/>
                <a:gd name="T10" fmla="*/ 6 w 55"/>
                <a:gd name="T11" fmla="*/ 74 h 94"/>
                <a:gd name="T12" fmla="*/ 0 w 55"/>
                <a:gd name="T13" fmla="*/ 88 h 94"/>
                <a:gd name="T14" fmla="*/ 0 w 55"/>
                <a:gd name="T15" fmla="*/ 94 h 94"/>
                <a:gd name="T16" fmla="*/ 54 w 55"/>
                <a:gd name="T17" fmla="*/ 94 h 94"/>
                <a:gd name="T18" fmla="*/ 54 w 55"/>
                <a:gd name="T19" fmla="*/ 83 h 94"/>
                <a:gd name="T20" fmla="*/ 10 w 55"/>
                <a:gd name="T21" fmla="*/ 83 h 94"/>
                <a:gd name="T22" fmla="*/ 14 w 55"/>
                <a:gd name="T23" fmla="*/ 71 h 94"/>
                <a:gd name="T24" fmla="*/ 30 w 55"/>
                <a:gd name="T25" fmla="*/ 57 h 94"/>
                <a:gd name="T26" fmla="*/ 37 w 55"/>
                <a:gd name="T27" fmla="*/ 52 h 94"/>
                <a:gd name="T28" fmla="*/ 55 w 55"/>
                <a:gd name="T29" fmla="*/ 25 h 94"/>
                <a:gd name="T30" fmla="*/ 26 w 55"/>
                <a:gd name="T31" fmla="*/ 0 h 94"/>
                <a:gd name="T32" fmla="*/ 2 w 55"/>
                <a:gd name="T33" fmla="*/ 6 h 94"/>
                <a:gd name="T34" fmla="*/ 2 w 55"/>
                <a:gd name="T35" fmla="*/ 23 h 94"/>
                <a:gd name="T36" fmla="*/ 8 w 55"/>
                <a:gd name="T37" fmla="*/ 23 h 94"/>
                <a:gd name="T38" fmla="*/ 8 w 55"/>
                <a:gd name="T39" fmla="*/ 21 h 94"/>
                <a:gd name="T40" fmla="*/ 10 w 55"/>
                <a:gd name="T41" fmla="*/ 10 h 94"/>
                <a:gd name="T42" fmla="*/ 12 w 55"/>
                <a:gd name="T43" fmla="*/ 8 h 94"/>
                <a:gd name="T44" fmla="*/ 25 w 55"/>
                <a:gd name="T45" fmla="*/ 4 h 94"/>
                <a:gd name="T46" fmla="*/ 42 w 55"/>
                <a:gd name="T47" fmla="*/ 2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42" y="25"/>
                  </a:moveTo>
                  <a:lnTo>
                    <a:pt x="42" y="25"/>
                  </a:lnTo>
                  <a:cubicBezTo>
                    <a:pt x="42" y="28"/>
                    <a:pt x="41" y="32"/>
                    <a:pt x="40" y="34"/>
                  </a:cubicBezTo>
                  <a:cubicBezTo>
                    <a:pt x="38" y="40"/>
                    <a:pt x="34" y="45"/>
                    <a:pt x="23" y="56"/>
                  </a:cubicBezTo>
                  <a:lnTo>
                    <a:pt x="17" y="62"/>
                  </a:lnTo>
                  <a:cubicBezTo>
                    <a:pt x="12" y="66"/>
                    <a:pt x="9" y="70"/>
                    <a:pt x="6" y="74"/>
                  </a:cubicBezTo>
                  <a:cubicBezTo>
                    <a:pt x="4" y="78"/>
                    <a:pt x="2" y="81"/>
                    <a:pt x="0" y="88"/>
                  </a:cubicBezTo>
                  <a:lnTo>
                    <a:pt x="0" y="94"/>
                  </a:lnTo>
                  <a:lnTo>
                    <a:pt x="54" y="94"/>
                  </a:lnTo>
                  <a:lnTo>
                    <a:pt x="54" y="83"/>
                  </a:lnTo>
                  <a:lnTo>
                    <a:pt x="10" y="83"/>
                  </a:lnTo>
                  <a:cubicBezTo>
                    <a:pt x="11" y="77"/>
                    <a:pt x="11" y="75"/>
                    <a:pt x="14" y="71"/>
                  </a:cubicBezTo>
                  <a:cubicBezTo>
                    <a:pt x="18" y="65"/>
                    <a:pt x="21" y="62"/>
                    <a:pt x="30" y="57"/>
                  </a:cubicBezTo>
                  <a:lnTo>
                    <a:pt x="37" y="52"/>
                  </a:lnTo>
                  <a:cubicBezTo>
                    <a:pt x="50" y="43"/>
                    <a:pt x="55" y="35"/>
                    <a:pt x="55" y="25"/>
                  </a:cubicBezTo>
                  <a:cubicBezTo>
                    <a:pt x="55" y="11"/>
                    <a:pt x="43" y="0"/>
                    <a:pt x="26" y="0"/>
                  </a:cubicBezTo>
                  <a:cubicBezTo>
                    <a:pt x="19" y="0"/>
                    <a:pt x="11" y="2"/>
                    <a:pt x="2" y="6"/>
                  </a:cubicBezTo>
                  <a:lnTo>
                    <a:pt x="2" y="23"/>
                  </a:lnTo>
                  <a:lnTo>
                    <a:pt x="8" y="23"/>
                  </a:lnTo>
                  <a:lnTo>
                    <a:pt x="8" y="21"/>
                  </a:lnTo>
                  <a:cubicBezTo>
                    <a:pt x="9" y="12"/>
                    <a:pt x="9" y="12"/>
                    <a:pt x="10" y="10"/>
                  </a:cubicBezTo>
                  <a:cubicBezTo>
                    <a:pt x="10" y="9"/>
                    <a:pt x="11" y="9"/>
                    <a:pt x="12" y="8"/>
                  </a:cubicBezTo>
                  <a:cubicBezTo>
                    <a:pt x="16" y="6"/>
                    <a:pt x="21" y="4"/>
                    <a:pt x="25" y="4"/>
                  </a:cubicBezTo>
                  <a:cubicBezTo>
                    <a:pt x="35" y="4"/>
                    <a:pt x="42" y="12"/>
                    <a:pt x="42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0" name="Freeform 553">
              <a:extLst>
                <a:ext uri="{FF2B5EF4-FFF2-40B4-BE49-F238E27FC236}">
                  <a16:creationId xmlns:a16="http://schemas.microsoft.com/office/drawing/2014/main" id="{EA56F7D7-028D-4D5A-82C5-DBFFFC7B8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" y="6120"/>
              <a:ext cx="13" cy="13"/>
            </a:xfrm>
            <a:custGeom>
              <a:avLst/>
              <a:gdLst>
                <a:gd name="T0" fmla="*/ 15 w 15"/>
                <a:gd name="T1" fmla="*/ 0 h 15"/>
                <a:gd name="T2" fmla="*/ 15 w 15"/>
                <a:gd name="T3" fmla="*/ 0 h 15"/>
                <a:gd name="T4" fmla="*/ 0 w 15"/>
                <a:gd name="T5" fmla="*/ 0 h 15"/>
                <a:gd name="T6" fmla="*/ 0 w 15"/>
                <a:gd name="T7" fmla="*/ 15 h 15"/>
                <a:gd name="T8" fmla="*/ 15 w 15"/>
                <a:gd name="T9" fmla="*/ 15 h 15"/>
                <a:gd name="T10" fmla="*/ 15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1" name="Freeform 554">
              <a:extLst>
                <a:ext uri="{FF2B5EF4-FFF2-40B4-BE49-F238E27FC236}">
                  <a16:creationId xmlns:a16="http://schemas.microsoft.com/office/drawing/2014/main" id="{FD275583-1EF1-40BA-9D4A-9425C1EEE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" y="6050"/>
              <a:ext cx="54" cy="85"/>
            </a:xfrm>
            <a:custGeom>
              <a:avLst/>
              <a:gdLst>
                <a:gd name="T0" fmla="*/ 30 w 61"/>
                <a:gd name="T1" fmla="*/ 52 h 96"/>
                <a:gd name="T2" fmla="*/ 30 w 61"/>
                <a:gd name="T3" fmla="*/ 52 h 96"/>
                <a:gd name="T4" fmla="*/ 49 w 61"/>
                <a:gd name="T5" fmla="*/ 74 h 96"/>
                <a:gd name="T6" fmla="*/ 31 w 61"/>
                <a:gd name="T7" fmla="*/ 92 h 96"/>
                <a:gd name="T8" fmla="*/ 12 w 61"/>
                <a:gd name="T9" fmla="*/ 70 h 96"/>
                <a:gd name="T10" fmla="*/ 22 w 61"/>
                <a:gd name="T11" fmla="*/ 47 h 96"/>
                <a:gd name="T12" fmla="*/ 30 w 61"/>
                <a:gd name="T13" fmla="*/ 52 h 96"/>
                <a:gd name="T14" fmla="*/ 19 w 61"/>
                <a:gd name="T15" fmla="*/ 45 h 96"/>
                <a:gd name="T16" fmla="*/ 19 w 61"/>
                <a:gd name="T17" fmla="*/ 45 h 96"/>
                <a:gd name="T18" fmla="*/ 0 w 61"/>
                <a:gd name="T19" fmla="*/ 72 h 96"/>
                <a:gd name="T20" fmla="*/ 30 w 61"/>
                <a:gd name="T21" fmla="*/ 96 h 96"/>
                <a:gd name="T22" fmla="*/ 61 w 61"/>
                <a:gd name="T23" fmla="*/ 70 h 96"/>
                <a:gd name="T24" fmla="*/ 39 w 61"/>
                <a:gd name="T25" fmla="*/ 43 h 96"/>
                <a:gd name="T26" fmla="*/ 57 w 61"/>
                <a:gd name="T27" fmla="*/ 20 h 96"/>
                <a:gd name="T28" fmla="*/ 32 w 61"/>
                <a:gd name="T29" fmla="*/ 0 h 96"/>
                <a:gd name="T30" fmla="*/ 5 w 61"/>
                <a:gd name="T31" fmla="*/ 24 h 96"/>
                <a:gd name="T32" fmla="*/ 11 w 61"/>
                <a:gd name="T33" fmla="*/ 38 h 96"/>
                <a:gd name="T34" fmla="*/ 19 w 61"/>
                <a:gd name="T35" fmla="*/ 45 h 96"/>
                <a:gd name="T36" fmla="*/ 36 w 61"/>
                <a:gd name="T37" fmla="*/ 41 h 96"/>
                <a:gd name="T38" fmla="*/ 36 w 61"/>
                <a:gd name="T39" fmla="*/ 41 h 96"/>
                <a:gd name="T40" fmla="*/ 22 w 61"/>
                <a:gd name="T41" fmla="*/ 32 h 96"/>
                <a:gd name="T42" fmla="*/ 17 w 61"/>
                <a:gd name="T43" fmla="*/ 26 h 96"/>
                <a:gd name="T44" fmla="*/ 15 w 61"/>
                <a:gd name="T45" fmla="*/ 20 h 96"/>
                <a:gd name="T46" fmla="*/ 31 w 61"/>
                <a:gd name="T47" fmla="*/ 4 h 96"/>
                <a:gd name="T48" fmla="*/ 46 w 61"/>
                <a:gd name="T49" fmla="*/ 21 h 96"/>
                <a:gd name="T50" fmla="*/ 43 w 61"/>
                <a:gd name="T51" fmla="*/ 34 h 96"/>
                <a:gd name="T52" fmla="*/ 36 w 61"/>
                <a:gd name="T53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96">
                  <a:moveTo>
                    <a:pt x="30" y="52"/>
                  </a:moveTo>
                  <a:lnTo>
                    <a:pt x="30" y="52"/>
                  </a:lnTo>
                  <a:cubicBezTo>
                    <a:pt x="45" y="60"/>
                    <a:pt x="49" y="65"/>
                    <a:pt x="49" y="74"/>
                  </a:cubicBezTo>
                  <a:cubicBezTo>
                    <a:pt x="49" y="84"/>
                    <a:pt x="41" y="92"/>
                    <a:pt x="31" y="92"/>
                  </a:cubicBezTo>
                  <a:cubicBezTo>
                    <a:pt x="19" y="92"/>
                    <a:pt x="12" y="84"/>
                    <a:pt x="12" y="70"/>
                  </a:cubicBezTo>
                  <a:cubicBezTo>
                    <a:pt x="12" y="60"/>
                    <a:pt x="15" y="53"/>
                    <a:pt x="22" y="47"/>
                  </a:cubicBezTo>
                  <a:lnTo>
                    <a:pt x="30" y="52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cubicBezTo>
                    <a:pt x="7" y="50"/>
                    <a:pt x="0" y="60"/>
                    <a:pt x="0" y="72"/>
                  </a:cubicBezTo>
                  <a:cubicBezTo>
                    <a:pt x="0" y="86"/>
                    <a:pt x="12" y="96"/>
                    <a:pt x="30" y="96"/>
                  </a:cubicBezTo>
                  <a:cubicBezTo>
                    <a:pt x="48" y="96"/>
                    <a:pt x="61" y="85"/>
                    <a:pt x="61" y="70"/>
                  </a:cubicBezTo>
                  <a:cubicBezTo>
                    <a:pt x="61" y="59"/>
                    <a:pt x="54" y="50"/>
                    <a:pt x="39" y="43"/>
                  </a:cubicBezTo>
                  <a:cubicBezTo>
                    <a:pt x="51" y="37"/>
                    <a:pt x="57" y="30"/>
                    <a:pt x="57" y="20"/>
                  </a:cubicBezTo>
                  <a:cubicBezTo>
                    <a:pt x="57" y="8"/>
                    <a:pt x="47" y="0"/>
                    <a:pt x="32" y="0"/>
                  </a:cubicBezTo>
                  <a:cubicBezTo>
                    <a:pt x="16" y="0"/>
                    <a:pt x="5" y="10"/>
                    <a:pt x="5" y="24"/>
                  </a:cubicBezTo>
                  <a:cubicBezTo>
                    <a:pt x="5" y="29"/>
                    <a:pt x="7" y="34"/>
                    <a:pt x="11" y="38"/>
                  </a:cubicBezTo>
                  <a:cubicBezTo>
                    <a:pt x="13" y="41"/>
                    <a:pt x="14" y="41"/>
                    <a:pt x="19" y="45"/>
                  </a:cubicBezTo>
                  <a:close/>
                  <a:moveTo>
                    <a:pt x="36" y="41"/>
                  </a:moveTo>
                  <a:lnTo>
                    <a:pt x="36" y="41"/>
                  </a:lnTo>
                  <a:cubicBezTo>
                    <a:pt x="28" y="37"/>
                    <a:pt x="26" y="36"/>
                    <a:pt x="22" y="32"/>
                  </a:cubicBezTo>
                  <a:cubicBezTo>
                    <a:pt x="20" y="31"/>
                    <a:pt x="18" y="29"/>
                    <a:pt x="17" y="26"/>
                  </a:cubicBezTo>
                  <a:cubicBezTo>
                    <a:pt x="16" y="25"/>
                    <a:pt x="15" y="22"/>
                    <a:pt x="15" y="20"/>
                  </a:cubicBezTo>
                  <a:cubicBezTo>
                    <a:pt x="15" y="11"/>
                    <a:pt x="22" y="4"/>
                    <a:pt x="31" y="4"/>
                  </a:cubicBezTo>
                  <a:cubicBezTo>
                    <a:pt x="40" y="4"/>
                    <a:pt x="46" y="11"/>
                    <a:pt x="46" y="21"/>
                  </a:cubicBezTo>
                  <a:cubicBezTo>
                    <a:pt x="46" y="25"/>
                    <a:pt x="45" y="30"/>
                    <a:pt x="43" y="34"/>
                  </a:cubicBezTo>
                  <a:cubicBezTo>
                    <a:pt x="41" y="37"/>
                    <a:pt x="40" y="39"/>
                    <a:pt x="36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2" name="Freeform 555">
              <a:extLst>
                <a:ext uri="{FF2B5EF4-FFF2-40B4-BE49-F238E27FC236}">
                  <a16:creationId xmlns:a16="http://schemas.microsoft.com/office/drawing/2014/main" id="{7B728444-FF31-4A4A-875B-AA0483F6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" y="6047"/>
              <a:ext cx="26" cy="102"/>
            </a:xfrm>
            <a:custGeom>
              <a:avLst/>
              <a:gdLst>
                <a:gd name="T0" fmla="*/ 0 w 29"/>
                <a:gd name="T1" fmla="*/ 115 h 115"/>
                <a:gd name="T2" fmla="*/ 0 w 29"/>
                <a:gd name="T3" fmla="*/ 115 h 115"/>
                <a:gd name="T4" fmla="*/ 18 w 29"/>
                <a:gd name="T5" fmla="*/ 97 h 115"/>
                <a:gd name="T6" fmla="*/ 29 w 29"/>
                <a:gd name="T7" fmla="*/ 57 h 115"/>
                <a:gd name="T8" fmla="*/ 18 w 29"/>
                <a:gd name="T9" fmla="*/ 17 h 115"/>
                <a:gd name="T10" fmla="*/ 0 w 29"/>
                <a:gd name="T11" fmla="*/ 0 h 115"/>
                <a:gd name="T12" fmla="*/ 0 w 29"/>
                <a:gd name="T13" fmla="*/ 3 h 115"/>
                <a:gd name="T14" fmla="*/ 12 w 29"/>
                <a:gd name="T15" fmla="*/ 22 h 115"/>
                <a:gd name="T16" fmla="*/ 17 w 29"/>
                <a:gd name="T17" fmla="*/ 57 h 115"/>
                <a:gd name="T18" fmla="*/ 12 w 29"/>
                <a:gd name="T19" fmla="*/ 92 h 115"/>
                <a:gd name="T20" fmla="*/ 0 w 29"/>
                <a:gd name="T21" fmla="*/ 111 h 115"/>
                <a:gd name="T22" fmla="*/ 0 w 29"/>
                <a:gd name="T2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15">
                  <a:moveTo>
                    <a:pt x="0" y="115"/>
                  </a:moveTo>
                  <a:lnTo>
                    <a:pt x="0" y="115"/>
                  </a:lnTo>
                  <a:cubicBezTo>
                    <a:pt x="9" y="110"/>
                    <a:pt x="12" y="107"/>
                    <a:pt x="18" y="97"/>
                  </a:cubicBezTo>
                  <a:cubicBezTo>
                    <a:pt x="25" y="85"/>
                    <a:pt x="29" y="71"/>
                    <a:pt x="29" y="57"/>
                  </a:cubicBezTo>
                  <a:cubicBezTo>
                    <a:pt x="29" y="43"/>
                    <a:pt x="25" y="29"/>
                    <a:pt x="18" y="17"/>
                  </a:cubicBezTo>
                  <a:cubicBezTo>
                    <a:pt x="12" y="8"/>
                    <a:pt x="9" y="5"/>
                    <a:pt x="0" y="0"/>
                  </a:cubicBezTo>
                  <a:lnTo>
                    <a:pt x="0" y="3"/>
                  </a:lnTo>
                  <a:cubicBezTo>
                    <a:pt x="7" y="11"/>
                    <a:pt x="9" y="14"/>
                    <a:pt x="12" y="22"/>
                  </a:cubicBezTo>
                  <a:cubicBezTo>
                    <a:pt x="15" y="31"/>
                    <a:pt x="17" y="41"/>
                    <a:pt x="17" y="57"/>
                  </a:cubicBezTo>
                  <a:cubicBezTo>
                    <a:pt x="17" y="73"/>
                    <a:pt x="15" y="83"/>
                    <a:pt x="12" y="92"/>
                  </a:cubicBezTo>
                  <a:cubicBezTo>
                    <a:pt x="9" y="100"/>
                    <a:pt x="7" y="104"/>
                    <a:pt x="0" y="111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3" name="Freeform 556">
              <a:extLst>
                <a:ext uri="{FF2B5EF4-FFF2-40B4-BE49-F238E27FC236}">
                  <a16:creationId xmlns:a16="http://schemas.microsoft.com/office/drawing/2014/main" id="{261AF13A-AC61-4F2B-A9BD-5C35720C7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" y="6336"/>
              <a:ext cx="83" cy="82"/>
            </a:xfrm>
            <a:custGeom>
              <a:avLst/>
              <a:gdLst>
                <a:gd name="T0" fmla="*/ 49 w 94"/>
                <a:gd name="T1" fmla="*/ 0 h 93"/>
                <a:gd name="T2" fmla="*/ 49 w 94"/>
                <a:gd name="T3" fmla="*/ 0 h 93"/>
                <a:gd name="T4" fmla="*/ 45 w 94"/>
                <a:gd name="T5" fmla="*/ 0 h 93"/>
                <a:gd name="T6" fmla="*/ 13 w 94"/>
                <a:gd name="T7" fmla="*/ 77 h 93"/>
                <a:gd name="T8" fmla="*/ 10 w 94"/>
                <a:gd name="T9" fmla="*/ 83 h 93"/>
                <a:gd name="T10" fmla="*/ 4 w 94"/>
                <a:gd name="T11" fmla="*/ 88 h 93"/>
                <a:gd name="T12" fmla="*/ 1 w 94"/>
                <a:gd name="T13" fmla="*/ 89 h 93"/>
                <a:gd name="T14" fmla="*/ 0 w 94"/>
                <a:gd name="T15" fmla="*/ 89 h 93"/>
                <a:gd name="T16" fmla="*/ 0 w 94"/>
                <a:gd name="T17" fmla="*/ 93 h 93"/>
                <a:gd name="T18" fmla="*/ 24 w 94"/>
                <a:gd name="T19" fmla="*/ 93 h 93"/>
                <a:gd name="T20" fmla="*/ 24 w 94"/>
                <a:gd name="T21" fmla="*/ 89 h 93"/>
                <a:gd name="T22" fmla="*/ 23 w 94"/>
                <a:gd name="T23" fmla="*/ 89 h 93"/>
                <a:gd name="T24" fmla="*/ 15 w 94"/>
                <a:gd name="T25" fmla="*/ 86 h 93"/>
                <a:gd name="T26" fmla="*/ 15 w 94"/>
                <a:gd name="T27" fmla="*/ 84 h 93"/>
                <a:gd name="T28" fmla="*/ 16 w 94"/>
                <a:gd name="T29" fmla="*/ 80 h 93"/>
                <a:gd name="T30" fmla="*/ 18 w 94"/>
                <a:gd name="T31" fmla="*/ 77 h 93"/>
                <a:gd name="T32" fmla="*/ 23 w 94"/>
                <a:gd name="T33" fmla="*/ 64 h 93"/>
                <a:gd name="T34" fmla="*/ 62 w 94"/>
                <a:gd name="T35" fmla="*/ 64 h 93"/>
                <a:gd name="T36" fmla="*/ 67 w 94"/>
                <a:gd name="T37" fmla="*/ 77 h 93"/>
                <a:gd name="T38" fmla="*/ 70 w 94"/>
                <a:gd name="T39" fmla="*/ 85 h 93"/>
                <a:gd name="T40" fmla="*/ 70 w 94"/>
                <a:gd name="T41" fmla="*/ 86 h 93"/>
                <a:gd name="T42" fmla="*/ 65 w 94"/>
                <a:gd name="T43" fmla="*/ 89 h 93"/>
                <a:gd name="T44" fmla="*/ 61 w 94"/>
                <a:gd name="T45" fmla="*/ 89 h 93"/>
                <a:gd name="T46" fmla="*/ 60 w 94"/>
                <a:gd name="T47" fmla="*/ 89 h 93"/>
                <a:gd name="T48" fmla="*/ 60 w 94"/>
                <a:gd name="T49" fmla="*/ 93 h 93"/>
                <a:gd name="T50" fmla="*/ 94 w 94"/>
                <a:gd name="T51" fmla="*/ 93 h 93"/>
                <a:gd name="T52" fmla="*/ 94 w 94"/>
                <a:gd name="T53" fmla="*/ 89 h 93"/>
                <a:gd name="T54" fmla="*/ 92 w 94"/>
                <a:gd name="T55" fmla="*/ 89 h 93"/>
                <a:gd name="T56" fmla="*/ 86 w 94"/>
                <a:gd name="T57" fmla="*/ 87 h 93"/>
                <a:gd name="T58" fmla="*/ 84 w 94"/>
                <a:gd name="T59" fmla="*/ 83 h 93"/>
                <a:gd name="T60" fmla="*/ 81 w 94"/>
                <a:gd name="T61" fmla="*/ 77 h 93"/>
                <a:gd name="T62" fmla="*/ 49 w 94"/>
                <a:gd name="T63" fmla="*/ 0 h 93"/>
                <a:gd name="T64" fmla="*/ 43 w 94"/>
                <a:gd name="T65" fmla="*/ 18 h 93"/>
                <a:gd name="T66" fmla="*/ 43 w 94"/>
                <a:gd name="T67" fmla="*/ 18 h 93"/>
                <a:gd name="T68" fmla="*/ 60 w 94"/>
                <a:gd name="T69" fmla="*/ 60 h 93"/>
                <a:gd name="T70" fmla="*/ 25 w 94"/>
                <a:gd name="T71" fmla="*/ 60 h 93"/>
                <a:gd name="T72" fmla="*/ 43 w 94"/>
                <a:gd name="T73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93">
                  <a:moveTo>
                    <a:pt x="49" y="0"/>
                  </a:moveTo>
                  <a:lnTo>
                    <a:pt x="49" y="0"/>
                  </a:lnTo>
                  <a:lnTo>
                    <a:pt x="45" y="0"/>
                  </a:lnTo>
                  <a:lnTo>
                    <a:pt x="13" y="77"/>
                  </a:lnTo>
                  <a:lnTo>
                    <a:pt x="10" y="83"/>
                  </a:lnTo>
                  <a:cubicBezTo>
                    <a:pt x="8" y="87"/>
                    <a:pt x="7" y="88"/>
                    <a:pt x="4" y="88"/>
                  </a:cubicBezTo>
                  <a:lnTo>
                    <a:pt x="1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24" y="93"/>
                  </a:lnTo>
                  <a:lnTo>
                    <a:pt x="24" y="89"/>
                  </a:lnTo>
                  <a:lnTo>
                    <a:pt x="23" y="89"/>
                  </a:lnTo>
                  <a:cubicBezTo>
                    <a:pt x="17" y="89"/>
                    <a:pt x="15" y="88"/>
                    <a:pt x="15" y="86"/>
                  </a:cubicBezTo>
                  <a:cubicBezTo>
                    <a:pt x="15" y="86"/>
                    <a:pt x="15" y="85"/>
                    <a:pt x="15" y="84"/>
                  </a:cubicBezTo>
                  <a:lnTo>
                    <a:pt x="16" y="80"/>
                  </a:lnTo>
                  <a:lnTo>
                    <a:pt x="18" y="77"/>
                  </a:lnTo>
                  <a:lnTo>
                    <a:pt x="23" y="64"/>
                  </a:lnTo>
                  <a:lnTo>
                    <a:pt x="62" y="64"/>
                  </a:lnTo>
                  <a:lnTo>
                    <a:pt x="67" y="77"/>
                  </a:lnTo>
                  <a:cubicBezTo>
                    <a:pt x="68" y="79"/>
                    <a:pt x="69" y="82"/>
                    <a:pt x="70" y="85"/>
                  </a:cubicBezTo>
                  <a:cubicBezTo>
                    <a:pt x="70" y="85"/>
                    <a:pt x="70" y="86"/>
                    <a:pt x="70" y="86"/>
                  </a:cubicBezTo>
                  <a:cubicBezTo>
                    <a:pt x="70" y="88"/>
                    <a:pt x="68" y="89"/>
                    <a:pt x="65" y="89"/>
                  </a:cubicBezTo>
                  <a:lnTo>
                    <a:pt x="61" y="89"/>
                  </a:lnTo>
                  <a:lnTo>
                    <a:pt x="60" y="89"/>
                  </a:lnTo>
                  <a:lnTo>
                    <a:pt x="60" y="93"/>
                  </a:lnTo>
                  <a:lnTo>
                    <a:pt x="94" y="93"/>
                  </a:lnTo>
                  <a:lnTo>
                    <a:pt x="94" y="89"/>
                  </a:lnTo>
                  <a:lnTo>
                    <a:pt x="92" y="89"/>
                  </a:lnTo>
                  <a:cubicBezTo>
                    <a:pt x="88" y="88"/>
                    <a:pt x="87" y="88"/>
                    <a:pt x="86" y="87"/>
                  </a:cubicBezTo>
                  <a:cubicBezTo>
                    <a:pt x="86" y="86"/>
                    <a:pt x="85" y="85"/>
                    <a:pt x="84" y="83"/>
                  </a:cubicBezTo>
                  <a:lnTo>
                    <a:pt x="81" y="77"/>
                  </a:lnTo>
                  <a:lnTo>
                    <a:pt x="49" y="0"/>
                  </a:lnTo>
                  <a:close/>
                  <a:moveTo>
                    <a:pt x="43" y="18"/>
                  </a:moveTo>
                  <a:lnTo>
                    <a:pt x="43" y="18"/>
                  </a:lnTo>
                  <a:lnTo>
                    <a:pt x="60" y="60"/>
                  </a:lnTo>
                  <a:lnTo>
                    <a:pt x="25" y="60"/>
                  </a:lnTo>
                  <a:lnTo>
                    <a:pt x="43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4" name="Freeform 557">
              <a:extLst>
                <a:ext uri="{FF2B5EF4-FFF2-40B4-BE49-F238E27FC236}">
                  <a16:creationId xmlns:a16="http://schemas.microsoft.com/office/drawing/2014/main" id="{1A886F83-C8D8-470E-9C64-213F49E1B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6357"/>
              <a:ext cx="68" cy="61"/>
            </a:xfrm>
            <a:custGeom>
              <a:avLst/>
              <a:gdLst>
                <a:gd name="T0" fmla="*/ 24 w 77"/>
                <a:gd name="T1" fmla="*/ 14 h 69"/>
                <a:gd name="T2" fmla="*/ 24 w 77"/>
                <a:gd name="T3" fmla="*/ 14 h 69"/>
                <a:gd name="T4" fmla="*/ 24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4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5 w 77"/>
                <a:gd name="T31" fmla="*/ 69 h 69"/>
                <a:gd name="T32" fmla="*/ 35 w 77"/>
                <a:gd name="T33" fmla="*/ 65 h 69"/>
                <a:gd name="T34" fmla="*/ 34 w 77"/>
                <a:gd name="T35" fmla="*/ 65 h 69"/>
                <a:gd name="T36" fmla="*/ 30 w 77"/>
                <a:gd name="T37" fmla="*/ 64 h 69"/>
                <a:gd name="T38" fmla="*/ 24 w 77"/>
                <a:gd name="T39" fmla="*/ 59 h 69"/>
                <a:gd name="T40" fmla="*/ 24 w 77"/>
                <a:gd name="T41" fmla="*/ 53 h 69"/>
                <a:gd name="T42" fmla="*/ 24 w 77"/>
                <a:gd name="T43" fmla="*/ 18 h 69"/>
                <a:gd name="T44" fmla="*/ 32 w 77"/>
                <a:gd name="T45" fmla="*/ 12 h 69"/>
                <a:gd name="T46" fmla="*/ 44 w 77"/>
                <a:gd name="T47" fmla="*/ 8 h 69"/>
                <a:gd name="T48" fmla="*/ 52 w 77"/>
                <a:gd name="T49" fmla="*/ 12 h 69"/>
                <a:gd name="T50" fmla="*/ 54 w 77"/>
                <a:gd name="T51" fmla="*/ 23 h 69"/>
                <a:gd name="T52" fmla="*/ 54 w 77"/>
                <a:gd name="T53" fmla="*/ 53 h 69"/>
                <a:gd name="T54" fmla="*/ 54 w 77"/>
                <a:gd name="T55" fmla="*/ 59 h 69"/>
                <a:gd name="T56" fmla="*/ 48 w 77"/>
                <a:gd name="T57" fmla="*/ 64 h 69"/>
                <a:gd name="T58" fmla="*/ 44 w 77"/>
                <a:gd name="T59" fmla="*/ 65 h 69"/>
                <a:gd name="T60" fmla="*/ 43 w 77"/>
                <a:gd name="T61" fmla="*/ 65 h 69"/>
                <a:gd name="T62" fmla="*/ 43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4 h 69"/>
                <a:gd name="T72" fmla="*/ 67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8 w 77"/>
                <a:gd name="T79" fmla="*/ 0 h 69"/>
                <a:gd name="T80" fmla="*/ 24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18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4" y="14"/>
                    <a:pt x="54" y="17"/>
                    <a:pt x="54" y="23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4"/>
                  </a:lnTo>
                  <a:cubicBezTo>
                    <a:pt x="67" y="64"/>
                    <a:pt x="67" y="63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5" name="Freeform 558">
              <a:extLst>
                <a:ext uri="{FF2B5EF4-FFF2-40B4-BE49-F238E27FC236}">
                  <a16:creationId xmlns:a16="http://schemas.microsoft.com/office/drawing/2014/main" id="{6683B3A8-1F34-459A-B4B8-0DACED486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" y="6357"/>
              <a:ext cx="48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3 w 54"/>
                <a:gd name="T37" fmla="*/ 29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3" y="43"/>
                    <a:pt x="13" y="41"/>
                    <a:pt x="13" y="34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3" y="29"/>
                  </a:lnTo>
                  <a:cubicBezTo>
                    <a:pt x="14" y="13"/>
                    <a:pt x="19" y="4"/>
                    <a:pt x="28" y="4"/>
                  </a:cubicBezTo>
                  <a:cubicBezTo>
                    <a:pt x="32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6" name="Freeform 559">
              <a:extLst>
                <a:ext uri="{FF2B5EF4-FFF2-40B4-BE49-F238E27FC236}">
                  <a16:creationId xmlns:a16="http://schemas.microsoft.com/office/drawing/2014/main" id="{4DA99A3B-CEF2-4794-BDF2-4DF8606A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" y="6359"/>
              <a:ext cx="63" cy="59"/>
            </a:xfrm>
            <a:custGeom>
              <a:avLst/>
              <a:gdLst>
                <a:gd name="T0" fmla="*/ 42 w 71"/>
                <a:gd name="T1" fmla="*/ 32 h 67"/>
                <a:gd name="T2" fmla="*/ 42 w 71"/>
                <a:gd name="T3" fmla="*/ 32 h 67"/>
                <a:gd name="T4" fmla="*/ 54 w 71"/>
                <a:gd name="T5" fmla="*/ 16 h 67"/>
                <a:gd name="T6" fmla="*/ 60 w 71"/>
                <a:gd name="T7" fmla="*/ 8 h 67"/>
                <a:gd name="T8" fmla="*/ 67 w 71"/>
                <a:gd name="T9" fmla="*/ 4 h 67"/>
                <a:gd name="T10" fmla="*/ 69 w 71"/>
                <a:gd name="T11" fmla="*/ 4 h 67"/>
                <a:gd name="T12" fmla="*/ 69 w 71"/>
                <a:gd name="T13" fmla="*/ 0 h 67"/>
                <a:gd name="T14" fmla="*/ 47 w 71"/>
                <a:gd name="T15" fmla="*/ 0 h 67"/>
                <a:gd name="T16" fmla="*/ 47 w 71"/>
                <a:gd name="T17" fmla="*/ 4 h 67"/>
                <a:gd name="T18" fmla="*/ 49 w 71"/>
                <a:gd name="T19" fmla="*/ 4 h 67"/>
                <a:gd name="T20" fmla="*/ 51 w 71"/>
                <a:gd name="T21" fmla="*/ 4 h 67"/>
                <a:gd name="T22" fmla="*/ 54 w 71"/>
                <a:gd name="T23" fmla="*/ 5 h 67"/>
                <a:gd name="T24" fmla="*/ 52 w 71"/>
                <a:gd name="T25" fmla="*/ 11 h 67"/>
                <a:gd name="T26" fmla="*/ 48 w 71"/>
                <a:gd name="T27" fmla="*/ 16 h 67"/>
                <a:gd name="T28" fmla="*/ 39 w 71"/>
                <a:gd name="T29" fmla="*/ 29 h 67"/>
                <a:gd name="T30" fmla="*/ 30 w 71"/>
                <a:gd name="T31" fmla="*/ 16 h 67"/>
                <a:gd name="T32" fmla="*/ 26 w 71"/>
                <a:gd name="T33" fmla="*/ 11 h 67"/>
                <a:gd name="T34" fmla="*/ 23 w 71"/>
                <a:gd name="T35" fmla="*/ 7 h 67"/>
                <a:gd name="T36" fmla="*/ 23 w 71"/>
                <a:gd name="T37" fmla="*/ 5 h 67"/>
                <a:gd name="T38" fmla="*/ 27 w 71"/>
                <a:gd name="T39" fmla="*/ 4 h 67"/>
                <a:gd name="T40" fmla="*/ 29 w 71"/>
                <a:gd name="T41" fmla="*/ 4 h 67"/>
                <a:gd name="T42" fmla="*/ 31 w 71"/>
                <a:gd name="T43" fmla="*/ 4 h 67"/>
                <a:gd name="T44" fmla="*/ 31 w 71"/>
                <a:gd name="T45" fmla="*/ 0 h 67"/>
                <a:gd name="T46" fmla="*/ 0 w 71"/>
                <a:gd name="T47" fmla="*/ 0 h 67"/>
                <a:gd name="T48" fmla="*/ 0 w 71"/>
                <a:gd name="T49" fmla="*/ 4 h 67"/>
                <a:gd name="T50" fmla="*/ 2 w 71"/>
                <a:gd name="T51" fmla="*/ 4 h 67"/>
                <a:gd name="T52" fmla="*/ 6 w 71"/>
                <a:gd name="T53" fmla="*/ 5 h 67"/>
                <a:gd name="T54" fmla="*/ 9 w 71"/>
                <a:gd name="T55" fmla="*/ 8 h 67"/>
                <a:gd name="T56" fmla="*/ 15 w 71"/>
                <a:gd name="T57" fmla="*/ 16 h 67"/>
                <a:gd name="T58" fmla="*/ 29 w 71"/>
                <a:gd name="T59" fmla="*/ 34 h 67"/>
                <a:gd name="T60" fmla="*/ 15 w 71"/>
                <a:gd name="T61" fmla="*/ 51 h 67"/>
                <a:gd name="T62" fmla="*/ 9 w 71"/>
                <a:gd name="T63" fmla="*/ 58 h 67"/>
                <a:gd name="T64" fmla="*/ 2 w 71"/>
                <a:gd name="T65" fmla="*/ 63 h 67"/>
                <a:gd name="T66" fmla="*/ 1 w 71"/>
                <a:gd name="T67" fmla="*/ 63 h 67"/>
                <a:gd name="T68" fmla="*/ 1 w 71"/>
                <a:gd name="T69" fmla="*/ 67 h 67"/>
                <a:gd name="T70" fmla="*/ 22 w 71"/>
                <a:gd name="T71" fmla="*/ 67 h 67"/>
                <a:gd name="T72" fmla="*/ 22 w 71"/>
                <a:gd name="T73" fmla="*/ 63 h 67"/>
                <a:gd name="T74" fmla="*/ 21 w 71"/>
                <a:gd name="T75" fmla="*/ 63 h 67"/>
                <a:gd name="T76" fmla="*/ 19 w 71"/>
                <a:gd name="T77" fmla="*/ 63 h 67"/>
                <a:gd name="T78" fmla="*/ 14 w 71"/>
                <a:gd name="T79" fmla="*/ 61 h 67"/>
                <a:gd name="T80" fmla="*/ 18 w 71"/>
                <a:gd name="T81" fmla="*/ 55 h 67"/>
                <a:gd name="T82" fmla="*/ 21 w 71"/>
                <a:gd name="T83" fmla="*/ 51 h 67"/>
                <a:gd name="T84" fmla="*/ 32 w 71"/>
                <a:gd name="T85" fmla="*/ 37 h 67"/>
                <a:gd name="T86" fmla="*/ 42 w 71"/>
                <a:gd name="T87" fmla="*/ 51 h 67"/>
                <a:gd name="T88" fmla="*/ 47 w 71"/>
                <a:gd name="T89" fmla="*/ 58 h 67"/>
                <a:gd name="T90" fmla="*/ 48 w 71"/>
                <a:gd name="T91" fmla="*/ 60 h 67"/>
                <a:gd name="T92" fmla="*/ 49 w 71"/>
                <a:gd name="T93" fmla="*/ 61 h 67"/>
                <a:gd name="T94" fmla="*/ 44 w 71"/>
                <a:gd name="T95" fmla="*/ 63 h 67"/>
                <a:gd name="T96" fmla="*/ 42 w 71"/>
                <a:gd name="T97" fmla="*/ 63 h 67"/>
                <a:gd name="T98" fmla="*/ 40 w 71"/>
                <a:gd name="T99" fmla="*/ 63 h 67"/>
                <a:gd name="T100" fmla="*/ 40 w 71"/>
                <a:gd name="T101" fmla="*/ 67 h 67"/>
                <a:gd name="T102" fmla="*/ 71 w 71"/>
                <a:gd name="T103" fmla="*/ 67 h 67"/>
                <a:gd name="T104" fmla="*/ 71 w 71"/>
                <a:gd name="T105" fmla="*/ 63 h 67"/>
                <a:gd name="T106" fmla="*/ 70 w 71"/>
                <a:gd name="T107" fmla="*/ 63 h 67"/>
                <a:gd name="T108" fmla="*/ 66 w 71"/>
                <a:gd name="T109" fmla="*/ 62 h 67"/>
                <a:gd name="T110" fmla="*/ 56 w 71"/>
                <a:gd name="T111" fmla="*/ 51 h 67"/>
                <a:gd name="T112" fmla="*/ 42 w 71"/>
                <a:gd name="T113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7">
                  <a:moveTo>
                    <a:pt x="42" y="32"/>
                  </a:moveTo>
                  <a:lnTo>
                    <a:pt x="42" y="32"/>
                  </a:lnTo>
                  <a:lnTo>
                    <a:pt x="54" y="16"/>
                  </a:lnTo>
                  <a:cubicBezTo>
                    <a:pt x="56" y="14"/>
                    <a:pt x="58" y="11"/>
                    <a:pt x="60" y="8"/>
                  </a:cubicBezTo>
                  <a:cubicBezTo>
                    <a:pt x="62" y="5"/>
                    <a:pt x="64" y="4"/>
                    <a:pt x="67" y="4"/>
                  </a:cubicBezTo>
                  <a:lnTo>
                    <a:pt x="69" y="4"/>
                  </a:lnTo>
                  <a:lnTo>
                    <a:pt x="69" y="0"/>
                  </a:lnTo>
                  <a:lnTo>
                    <a:pt x="47" y="0"/>
                  </a:lnTo>
                  <a:lnTo>
                    <a:pt x="47" y="4"/>
                  </a:lnTo>
                  <a:lnTo>
                    <a:pt x="49" y="4"/>
                  </a:lnTo>
                  <a:lnTo>
                    <a:pt x="51" y="4"/>
                  </a:lnTo>
                  <a:cubicBezTo>
                    <a:pt x="53" y="4"/>
                    <a:pt x="54" y="4"/>
                    <a:pt x="54" y="5"/>
                  </a:cubicBezTo>
                  <a:cubicBezTo>
                    <a:pt x="54" y="6"/>
                    <a:pt x="54" y="7"/>
                    <a:pt x="52" y="11"/>
                  </a:cubicBezTo>
                  <a:cubicBezTo>
                    <a:pt x="51" y="13"/>
                    <a:pt x="49" y="15"/>
                    <a:pt x="48" y="16"/>
                  </a:cubicBezTo>
                  <a:lnTo>
                    <a:pt x="39" y="29"/>
                  </a:lnTo>
                  <a:lnTo>
                    <a:pt x="30" y="16"/>
                  </a:lnTo>
                  <a:cubicBezTo>
                    <a:pt x="29" y="15"/>
                    <a:pt x="28" y="13"/>
                    <a:pt x="26" y="11"/>
                  </a:cubicBezTo>
                  <a:cubicBezTo>
                    <a:pt x="25" y="9"/>
                    <a:pt x="24" y="8"/>
                    <a:pt x="23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3" y="4"/>
                    <a:pt x="24" y="4"/>
                    <a:pt x="27" y="4"/>
                  </a:cubicBezTo>
                  <a:lnTo>
                    <a:pt x="29" y="4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cubicBezTo>
                    <a:pt x="4" y="4"/>
                    <a:pt x="5" y="4"/>
                    <a:pt x="6" y="5"/>
                  </a:cubicBezTo>
                  <a:cubicBezTo>
                    <a:pt x="7" y="6"/>
                    <a:pt x="8" y="7"/>
                    <a:pt x="9" y="8"/>
                  </a:cubicBezTo>
                  <a:lnTo>
                    <a:pt x="15" y="16"/>
                  </a:lnTo>
                  <a:lnTo>
                    <a:pt x="29" y="34"/>
                  </a:lnTo>
                  <a:lnTo>
                    <a:pt x="15" y="51"/>
                  </a:lnTo>
                  <a:lnTo>
                    <a:pt x="9" y="58"/>
                  </a:lnTo>
                  <a:cubicBezTo>
                    <a:pt x="6" y="62"/>
                    <a:pt x="5" y="62"/>
                    <a:pt x="2" y="63"/>
                  </a:cubicBezTo>
                  <a:lnTo>
                    <a:pt x="1" y="63"/>
                  </a:lnTo>
                  <a:lnTo>
                    <a:pt x="1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1" y="63"/>
                  </a:lnTo>
                  <a:lnTo>
                    <a:pt x="19" y="63"/>
                  </a:lnTo>
                  <a:cubicBezTo>
                    <a:pt x="16" y="62"/>
                    <a:pt x="14" y="62"/>
                    <a:pt x="14" y="61"/>
                  </a:cubicBezTo>
                  <a:cubicBezTo>
                    <a:pt x="14" y="60"/>
                    <a:pt x="15" y="58"/>
                    <a:pt x="18" y="55"/>
                  </a:cubicBezTo>
                  <a:lnTo>
                    <a:pt x="21" y="51"/>
                  </a:lnTo>
                  <a:lnTo>
                    <a:pt x="32" y="37"/>
                  </a:lnTo>
                  <a:lnTo>
                    <a:pt x="42" y="51"/>
                  </a:lnTo>
                  <a:lnTo>
                    <a:pt x="47" y="58"/>
                  </a:lnTo>
                  <a:lnTo>
                    <a:pt x="48" y="60"/>
                  </a:lnTo>
                  <a:cubicBezTo>
                    <a:pt x="49" y="61"/>
                    <a:pt x="49" y="61"/>
                    <a:pt x="49" y="61"/>
                  </a:cubicBezTo>
                  <a:cubicBezTo>
                    <a:pt x="49" y="62"/>
                    <a:pt x="48" y="63"/>
                    <a:pt x="44" y="63"/>
                  </a:cubicBezTo>
                  <a:lnTo>
                    <a:pt x="42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71" y="67"/>
                  </a:lnTo>
                  <a:lnTo>
                    <a:pt x="71" y="63"/>
                  </a:lnTo>
                  <a:lnTo>
                    <a:pt x="70" y="63"/>
                  </a:lnTo>
                  <a:cubicBezTo>
                    <a:pt x="69" y="63"/>
                    <a:pt x="67" y="62"/>
                    <a:pt x="66" y="62"/>
                  </a:cubicBezTo>
                  <a:cubicBezTo>
                    <a:pt x="64" y="60"/>
                    <a:pt x="60" y="56"/>
                    <a:pt x="56" y="51"/>
                  </a:cubicBezTo>
                  <a:lnTo>
                    <a:pt x="42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7" name="Freeform 560">
              <a:extLst>
                <a:ext uri="{FF2B5EF4-FFF2-40B4-BE49-F238E27FC236}">
                  <a16:creationId xmlns:a16="http://schemas.microsoft.com/office/drawing/2014/main" id="{236F79EA-0111-4D85-B915-ABD024D88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" y="6357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7 w 60"/>
                <a:gd name="T11" fmla="*/ 64 h 70"/>
                <a:gd name="T12" fmla="*/ 51 w 60"/>
                <a:gd name="T13" fmla="*/ 50 h 70"/>
                <a:gd name="T14" fmla="*/ 51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6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49" y="9"/>
                    <a:pt x="45" y="6"/>
                  </a:cubicBezTo>
                  <a:cubicBezTo>
                    <a:pt x="41" y="2"/>
                    <a:pt x="36" y="0"/>
                    <a:pt x="28" y="0"/>
                  </a:cubicBezTo>
                  <a:cubicBezTo>
                    <a:pt x="22" y="0"/>
                    <a:pt x="15" y="2"/>
                    <a:pt x="8" y="4"/>
                  </a:cubicBezTo>
                  <a:cubicBezTo>
                    <a:pt x="8" y="5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10"/>
                    <a:pt x="18" y="7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5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5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3" y="68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49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8" name="Freeform 561">
              <a:extLst>
                <a:ext uri="{FF2B5EF4-FFF2-40B4-BE49-F238E27FC236}">
                  <a16:creationId xmlns:a16="http://schemas.microsoft.com/office/drawing/2014/main" id="{80DAD8E5-3974-410F-98EE-77146986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6357"/>
              <a:ext cx="103" cy="61"/>
            </a:xfrm>
            <a:custGeom>
              <a:avLst/>
              <a:gdLst>
                <a:gd name="T0" fmla="*/ 23 w 117"/>
                <a:gd name="T1" fmla="*/ 14 h 69"/>
                <a:gd name="T2" fmla="*/ 23 w 117"/>
                <a:gd name="T3" fmla="*/ 14 h 69"/>
                <a:gd name="T4" fmla="*/ 23 w 117"/>
                <a:gd name="T5" fmla="*/ 2 h 69"/>
                <a:gd name="T6" fmla="*/ 0 w 117"/>
                <a:gd name="T7" fmla="*/ 2 h 69"/>
                <a:gd name="T8" fmla="*/ 0 w 117"/>
                <a:gd name="T9" fmla="*/ 6 h 69"/>
                <a:gd name="T10" fmla="*/ 1 w 117"/>
                <a:gd name="T11" fmla="*/ 6 h 69"/>
                <a:gd name="T12" fmla="*/ 5 w 117"/>
                <a:gd name="T13" fmla="*/ 6 h 69"/>
                <a:gd name="T14" fmla="*/ 11 w 117"/>
                <a:gd name="T15" fmla="*/ 12 h 69"/>
                <a:gd name="T16" fmla="*/ 11 w 117"/>
                <a:gd name="T17" fmla="*/ 18 h 69"/>
                <a:gd name="T18" fmla="*/ 11 w 117"/>
                <a:gd name="T19" fmla="*/ 53 h 69"/>
                <a:gd name="T20" fmla="*/ 11 w 117"/>
                <a:gd name="T21" fmla="*/ 59 h 69"/>
                <a:gd name="T22" fmla="*/ 5 w 117"/>
                <a:gd name="T23" fmla="*/ 64 h 69"/>
                <a:gd name="T24" fmla="*/ 1 w 117"/>
                <a:gd name="T25" fmla="*/ 65 h 69"/>
                <a:gd name="T26" fmla="*/ 0 w 117"/>
                <a:gd name="T27" fmla="*/ 65 h 69"/>
                <a:gd name="T28" fmla="*/ 0 w 117"/>
                <a:gd name="T29" fmla="*/ 69 h 69"/>
                <a:gd name="T30" fmla="*/ 35 w 117"/>
                <a:gd name="T31" fmla="*/ 69 h 69"/>
                <a:gd name="T32" fmla="*/ 35 w 117"/>
                <a:gd name="T33" fmla="*/ 65 h 69"/>
                <a:gd name="T34" fmla="*/ 33 w 117"/>
                <a:gd name="T35" fmla="*/ 65 h 69"/>
                <a:gd name="T36" fmla="*/ 29 w 117"/>
                <a:gd name="T37" fmla="*/ 64 h 69"/>
                <a:gd name="T38" fmla="*/ 24 w 117"/>
                <a:gd name="T39" fmla="*/ 59 h 69"/>
                <a:gd name="T40" fmla="*/ 23 w 117"/>
                <a:gd name="T41" fmla="*/ 53 h 69"/>
                <a:gd name="T42" fmla="*/ 23 w 117"/>
                <a:gd name="T43" fmla="*/ 18 h 69"/>
                <a:gd name="T44" fmla="*/ 43 w 117"/>
                <a:gd name="T45" fmla="*/ 8 h 69"/>
                <a:gd name="T46" fmla="*/ 50 w 117"/>
                <a:gd name="T47" fmla="*/ 11 h 69"/>
                <a:gd name="T48" fmla="*/ 52 w 117"/>
                <a:gd name="T49" fmla="*/ 22 h 69"/>
                <a:gd name="T50" fmla="*/ 52 w 117"/>
                <a:gd name="T51" fmla="*/ 53 h 69"/>
                <a:gd name="T52" fmla="*/ 52 w 117"/>
                <a:gd name="T53" fmla="*/ 59 h 69"/>
                <a:gd name="T54" fmla="*/ 46 w 117"/>
                <a:gd name="T55" fmla="*/ 64 h 69"/>
                <a:gd name="T56" fmla="*/ 42 w 117"/>
                <a:gd name="T57" fmla="*/ 65 h 69"/>
                <a:gd name="T58" fmla="*/ 41 w 117"/>
                <a:gd name="T59" fmla="*/ 65 h 69"/>
                <a:gd name="T60" fmla="*/ 41 w 117"/>
                <a:gd name="T61" fmla="*/ 69 h 69"/>
                <a:gd name="T62" fmla="*/ 75 w 117"/>
                <a:gd name="T63" fmla="*/ 69 h 69"/>
                <a:gd name="T64" fmla="*/ 75 w 117"/>
                <a:gd name="T65" fmla="*/ 65 h 69"/>
                <a:gd name="T66" fmla="*/ 74 w 117"/>
                <a:gd name="T67" fmla="*/ 65 h 69"/>
                <a:gd name="T68" fmla="*/ 70 w 117"/>
                <a:gd name="T69" fmla="*/ 64 h 69"/>
                <a:gd name="T70" fmla="*/ 65 w 117"/>
                <a:gd name="T71" fmla="*/ 59 h 69"/>
                <a:gd name="T72" fmla="*/ 64 w 117"/>
                <a:gd name="T73" fmla="*/ 53 h 69"/>
                <a:gd name="T74" fmla="*/ 64 w 117"/>
                <a:gd name="T75" fmla="*/ 18 h 69"/>
                <a:gd name="T76" fmla="*/ 84 w 117"/>
                <a:gd name="T77" fmla="*/ 8 h 69"/>
                <a:gd name="T78" fmla="*/ 91 w 117"/>
                <a:gd name="T79" fmla="*/ 11 h 69"/>
                <a:gd name="T80" fmla="*/ 93 w 117"/>
                <a:gd name="T81" fmla="*/ 22 h 69"/>
                <a:gd name="T82" fmla="*/ 93 w 117"/>
                <a:gd name="T83" fmla="*/ 53 h 69"/>
                <a:gd name="T84" fmla="*/ 93 w 117"/>
                <a:gd name="T85" fmla="*/ 59 h 69"/>
                <a:gd name="T86" fmla="*/ 87 w 117"/>
                <a:gd name="T87" fmla="*/ 64 h 69"/>
                <a:gd name="T88" fmla="*/ 83 w 117"/>
                <a:gd name="T89" fmla="*/ 65 h 69"/>
                <a:gd name="T90" fmla="*/ 82 w 117"/>
                <a:gd name="T91" fmla="*/ 65 h 69"/>
                <a:gd name="T92" fmla="*/ 82 w 117"/>
                <a:gd name="T93" fmla="*/ 69 h 69"/>
                <a:gd name="T94" fmla="*/ 117 w 117"/>
                <a:gd name="T95" fmla="*/ 69 h 69"/>
                <a:gd name="T96" fmla="*/ 117 w 117"/>
                <a:gd name="T97" fmla="*/ 65 h 69"/>
                <a:gd name="T98" fmla="*/ 115 w 117"/>
                <a:gd name="T99" fmla="*/ 65 h 69"/>
                <a:gd name="T100" fmla="*/ 111 w 117"/>
                <a:gd name="T101" fmla="*/ 64 h 69"/>
                <a:gd name="T102" fmla="*/ 105 w 117"/>
                <a:gd name="T103" fmla="*/ 59 h 69"/>
                <a:gd name="T104" fmla="*/ 105 w 117"/>
                <a:gd name="T105" fmla="*/ 53 h 69"/>
                <a:gd name="T106" fmla="*/ 105 w 117"/>
                <a:gd name="T107" fmla="*/ 20 h 69"/>
                <a:gd name="T108" fmla="*/ 87 w 117"/>
                <a:gd name="T109" fmla="*/ 0 h 69"/>
                <a:gd name="T110" fmla="*/ 72 w 117"/>
                <a:gd name="T111" fmla="*/ 5 h 69"/>
                <a:gd name="T112" fmla="*/ 63 w 117"/>
                <a:gd name="T113" fmla="*/ 14 h 69"/>
                <a:gd name="T114" fmla="*/ 58 w 117"/>
                <a:gd name="T115" fmla="*/ 4 h 69"/>
                <a:gd name="T116" fmla="*/ 46 w 117"/>
                <a:gd name="T117" fmla="*/ 0 h 69"/>
                <a:gd name="T118" fmla="*/ 32 w 117"/>
                <a:gd name="T119" fmla="*/ 5 h 69"/>
                <a:gd name="T120" fmla="*/ 23 w 117"/>
                <a:gd name="T12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29" y="64"/>
                  </a:lnTo>
                  <a:cubicBezTo>
                    <a:pt x="24" y="64"/>
                    <a:pt x="24" y="63"/>
                    <a:pt x="24" y="59"/>
                  </a:cubicBezTo>
                  <a:lnTo>
                    <a:pt x="23" y="53"/>
                  </a:lnTo>
                  <a:lnTo>
                    <a:pt x="23" y="18"/>
                  </a:lnTo>
                  <a:cubicBezTo>
                    <a:pt x="30" y="12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4"/>
                    <a:pt x="52" y="16"/>
                    <a:pt x="52" y="22"/>
                  </a:cubicBezTo>
                  <a:lnTo>
                    <a:pt x="52" y="53"/>
                  </a:lnTo>
                  <a:lnTo>
                    <a:pt x="52" y="59"/>
                  </a:lnTo>
                  <a:cubicBezTo>
                    <a:pt x="51" y="63"/>
                    <a:pt x="51" y="64"/>
                    <a:pt x="46" y="64"/>
                  </a:cubicBezTo>
                  <a:lnTo>
                    <a:pt x="42" y="65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75" y="69"/>
                  </a:lnTo>
                  <a:lnTo>
                    <a:pt x="75" y="65"/>
                  </a:lnTo>
                  <a:lnTo>
                    <a:pt x="74" y="65"/>
                  </a:lnTo>
                  <a:lnTo>
                    <a:pt x="70" y="64"/>
                  </a:lnTo>
                  <a:cubicBezTo>
                    <a:pt x="65" y="64"/>
                    <a:pt x="65" y="63"/>
                    <a:pt x="65" y="59"/>
                  </a:cubicBezTo>
                  <a:lnTo>
                    <a:pt x="64" y="53"/>
                  </a:lnTo>
                  <a:lnTo>
                    <a:pt x="64" y="18"/>
                  </a:lnTo>
                  <a:cubicBezTo>
                    <a:pt x="71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2" y="13"/>
                    <a:pt x="93" y="16"/>
                    <a:pt x="93" y="22"/>
                  </a:cubicBezTo>
                  <a:lnTo>
                    <a:pt x="93" y="53"/>
                  </a:lnTo>
                  <a:lnTo>
                    <a:pt x="93" y="59"/>
                  </a:lnTo>
                  <a:cubicBezTo>
                    <a:pt x="92" y="63"/>
                    <a:pt x="92" y="64"/>
                    <a:pt x="87" y="64"/>
                  </a:cubicBezTo>
                  <a:lnTo>
                    <a:pt x="83" y="65"/>
                  </a:lnTo>
                  <a:lnTo>
                    <a:pt x="82" y="65"/>
                  </a:lnTo>
                  <a:lnTo>
                    <a:pt x="82" y="69"/>
                  </a:lnTo>
                  <a:lnTo>
                    <a:pt x="117" y="69"/>
                  </a:lnTo>
                  <a:lnTo>
                    <a:pt x="117" y="65"/>
                  </a:lnTo>
                  <a:lnTo>
                    <a:pt x="115" y="65"/>
                  </a:lnTo>
                  <a:lnTo>
                    <a:pt x="111" y="64"/>
                  </a:lnTo>
                  <a:cubicBezTo>
                    <a:pt x="106" y="64"/>
                    <a:pt x="106" y="63"/>
                    <a:pt x="105" y="59"/>
                  </a:cubicBezTo>
                  <a:lnTo>
                    <a:pt x="105" y="53"/>
                  </a:lnTo>
                  <a:lnTo>
                    <a:pt x="105" y="20"/>
                  </a:lnTo>
                  <a:cubicBezTo>
                    <a:pt x="105" y="8"/>
                    <a:pt x="98" y="0"/>
                    <a:pt x="87" y="0"/>
                  </a:cubicBezTo>
                  <a:cubicBezTo>
                    <a:pt x="82" y="0"/>
                    <a:pt x="76" y="2"/>
                    <a:pt x="72" y="5"/>
                  </a:cubicBezTo>
                  <a:cubicBezTo>
                    <a:pt x="69" y="8"/>
                    <a:pt x="68" y="9"/>
                    <a:pt x="63" y="14"/>
                  </a:cubicBezTo>
                  <a:cubicBezTo>
                    <a:pt x="62" y="9"/>
                    <a:pt x="61" y="7"/>
                    <a:pt x="58" y="4"/>
                  </a:cubicBezTo>
                  <a:cubicBezTo>
                    <a:pt x="55" y="1"/>
                    <a:pt x="51" y="0"/>
                    <a:pt x="46" y="0"/>
                  </a:cubicBezTo>
                  <a:cubicBezTo>
                    <a:pt x="41" y="0"/>
                    <a:pt x="36" y="2"/>
                    <a:pt x="32" y="5"/>
                  </a:cubicBezTo>
                  <a:cubicBezTo>
                    <a:pt x="28" y="8"/>
                    <a:pt x="27" y="9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9" name="Freeform 562">
              <a:extLst>
                <a:ext uri="{FF2B5EF4-FFF2-40B4-BE49-F238E27FC236}">
                  <a16:creationId xmlns:a16="http://schemas.microsoft.com/office/drawing/2014/main" id="{B84AF5D0-C2FE-463E-8921-4C4AAC46C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" y="6357"/>
              <a:ext cx="63" cy="82"/>
            </a:xfrm>
            <a:custGeom>
              <a:avLst/>
              <a:gdLst>
                <a:gd name="T0" fmla="*/ 24 w 72"/>
                <a:gd name="T1" fmla="*/ 14 h 93"/>
                <a:gd name="T2" fmla="*/ 24 w 72"/>
                <a:gd name="T3" fmla="*/ 14 h 93"/>
                <a:gd name="T4" fmla="*/ 24 w 72"/>
                <a:gd name="T5" fmla="*/ 2 h 93"/>
                <a:gd name="T6" fmla="*/ 0 w 72"/>
                <a:gd name="T7" fmla="*/ 2 h 93"/>
                <a:gd name="T8" fmla="*/ 0 w 72"/>
                <a:gd name="T9" fmla="*/ 6 h 93"/>
                <a:gd name="T10" fmla="*/ 1 w 72"/>
                <a:gd name="T11" fmla="*/ 6 h 93"/>
                <a:gd name="T12" fmla="*/ 5 w 72"/>
                <a:gd name="T13" fmla="*/ 6 h 93"/>
                <a:gd name="T14" fmla="*/ 11 w 72"/>
                <a:gd name="T15" fmla="*/ 12 h 93"/>
                <a:gd name="T16" fmla="*/ 11 w 72"/>
                <a:gd name="T17" fmla="*/ 18 h 93"/>
                <a:gd name="T18" fmla="*/ 11 w 72"/>
                <a:gd name="T19" fmla="*/ 77 h 93"/>
                <a:gd name="T20" fmla="*/ 11 w 72"/>
                <a:gd name="T21" fmla="*/ 83 h 93"/>
                <a:gd name="T22" fmla="*/ 5 w 72"/>
                <a:gd name="T23" fmla="*/ 89 h 93"/>
                <a:gd name="T24" fmla="*/ 1 w 72"/>
                <a:gd name="T25" fmla="*/ 89 h 93"/>
                <a:gd name="T26" fmla="*/ 0 w 72"/>
                <a:gd name="T27" fmla="*/ 89 h 93"/>
                <a:gd name="T28" fmla="*/ 0 w 72"/>
                <a:gd name="T29" fmla="*/ 93 h 93"/>
                <a:gd name="T30" fmla="*/ 35 w 72"/>
                <a:gd name="T31" fmla="*/ 93 h 93"/>
                <a:gd name="T32" fmla="*/ 35 w 72"/>
                <a:gd name="T33" fmla="*/ 89 h 93"/>
                <a:gd name="T34" fmla="*/ 34 w 72"/>
                <a:gd name="T35" fmla="*/ 89 h 93"/>
                <a:gd name="T36" fmla="*/ 30 w 72"/>
                <a:gd name="T37" fmla="*/ 89 h 93"/>
                <a:gd name="T38" fmla="*/ 24 w 72"/>
                <a:gd name="T39" fmla="*/ 83 h 93"/>
                <a:gd name="T40" fmla="*/ 24 w 72"/>
                <a:gd name="T41" fmla="*/ 77 h 93"/>
                <a:gd name="T42" fmla="*/ 24 w 72"/>
                <a:gd name="T43" fmla="*/ 61 h 93"/>
                <a:gd name="T44" fmla="*/ 44 w 72"/>
                <a:gd name="T45" fmla="*/ 70 h 93"/>
                <a:gd name="T46" fmla="*/ 72 w 72"/>
                <a:gd name="T47" fmla="*/ 33 h 93"/>
                <a:gd name="T48" fmla="*/ 47 w 72"/>
                <a:gd name="T49" fmla="*/ 0 h 93"/>
                <a:gd name="T50" fmla="*/ 24 w 72"/>
                <a:gd name="T51" fmla="*/ 14 h 93"/>
                <a:gd name="T52" fmla="*/ 24 w 72"/>
                <a:gd name="T53" fmla="*/ 56 h 93"/>
                <a:gd name="T54" fmla="*/ 24 w 72"/>
                <a:gd name="T55" fmla="*/ 56 h 93"/>
                <a:gd name="T56" fmla="*/ 24 w 72"/>
                <a:gd name="T57" fmla="*/ 19 h 93"/>
                <a:gd name="T58" fmla="*/ 43 w 72"/>
                <a:gd name="T59" fmla="*/ 8 h 93"/>
                <a:gd name="T60" fmla="*/ 58 w 72"/>
                <a:gd name="T61" fmla="*/ 23 h 93"/>
                <a:gd name="T62" fmla="*/ 59 w 72"/>
                <a:gd name="T63" fmla="*/ 36 h 93"/>
                <a:gd name="T64" fmla="*/ 42 w 72"/>
                <a:gd name="T65" fmla="*/ 63 h 93"/>
                <a:gd name="T66" fmla="*/ 24 w 72"/>
                <a:gd name="T67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93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77"/>
                  </a:lnTo>
                  <a:lnTo>
                    <a:pt x="11" y="83"/>
                  </a:lnTo>
                  <a:cubicBezTo>
                    <a:pt x="11" y="88"/>
                    <a:pt x="10" y="88"/>
                    <a:pt x="5" y="89"/>
                  </a:cubicBezTo>
                  <a:lnTo>
                    <a:pt x="1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4" y="89"/>
                  </a:lnTo>
                  <a:lnTo>
                    <a:pt x="30" y="89"/>
                  </a:lnTo>
                  <a:cubicBezTo>
                    <a:pt x="25" y="88"/>
                    <a:pt x="24" y="88"/>
                    <a:pt x="24" y="83"/>
                  </a:cubicBezTo>
                  <a:lnTo>
                    <a:pt x="24" y="77"/>
                  </a:lnTo>
                  <a:lnTo>
                    <a:pt x="24" y="61"/>
                  </a:lnTo>
                  <a:cubicBezTo>
                    <a:pt x="29" y="67"/>
                    <a:pt x="36" y="70"/>
                    <a:pt x="44" y="70"/>
                  </a:cubicBezTo>
                  <a:cubicBezTo>
                    <a:pt x="61" y="70"/>
                    <a:pt x="72" y="55"/>
                    <a:pt x="72" y="33"/>
                  </a:cubicBezTo>
                  <a:cubicBezTo>
                    <a:pt x="72" y="13"/>
                    <a:pt x="62" y="0"/>
                    <a:pt x="47" y="0"/>
                  </a:cubicBezTo>
                  <a:cubicBezTo>
                    <a:pt x="38" y="0"/>
                    <a:pt x="29" y="5"/>
                    <a:pt x="24" y="14"/>
                  </a:cubicBezTo>
                  <a:close/>
                  <a:moveTo>
                    <a:pt x="24" y="56"/>
                  </a:moveTo>
                  <a:lnTo>
                    <a:pt x="24" y="56"/>
                  </a:lnTo>
                  <a:lnTo>
                    <a:pt x="24" y="19"/>
                  </a:lnTo>
                  <a:cubicBezTo>
                    <a:pt x="29" y="12"/>
                    <a:pt x="36" y="8"/>
                    <a:pt x="43" y="8"/>
                  </a:cubicBezTo>
                  <a:cubicBezTo>
                    <a:pt x="51" y="8"/>
                    <a:pt x="56" y="13"/>
                    <a:pt x="58" y="23"/>
                  </a:cubicBezTo>
                  <a:cubicBezTo>
                    <a:pt x="59" y="28"/>
                    <a:pt x="59" y="32"/>
                    <a:pt x="59" y="36"/>
                  </a:cubicBezTo>
                  <a:cubicBezTo>
                    <a:pt x="59" y="54"/>
                    <a:pt x="53" y="63"/>
                    <a:pt x="42" y="63"/>
                  </a:cubicBezTo>
                  <a:cubicBezTo>
                    <a:pt x="36" y="63"/>
                    <a:pt x="30" y="61"/>
                    <a:pt x="2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0" name="Freeform 563">
              <a:extLst>
                <a:ext uri="{FF2B5EF4-FFF2-40B4-BE49-F238E27FC236}">
                  <a16:creationId xmlns:a16="http://schemas.microsoft.com/office/drawing/2014/main" id="{B995A555-573A-499C-9097-C781765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6331"/>
              <a:ext cx="31" cy="87"/>
            </a:xfrm>
            <a:custGeom>
              <a:avLst/>
              <a:gdLst>
                <a:gd name="T0" fmla="*/ 24 w 35"/>
                <a:gd name="T1" fmla="*/ 82 h 98"/>
                <a:gd name="T2" fmla="*/ 24 w 35"/>
                <a:gd name="T3" fmla="*/ 82 h 98"/>
                <a:gd name="T4" fmla="*/ 24 w 35"/>
                <a:gd name="T5" fmla="*/ 0 h 98"/>
                <a:gd name="T6" fmla="*/ 0 w 35"/>
                <a:gd name="T7" fmla="*/ 0 h 98"/>
                <a:gd name="T8" fmla="*/ 0 w 35"/>
                <a:gd name="T9" fmla="*/ 4 h 98"/>
                <a:gd name="T10" fmla="*/ 1 w 35"/>
                <a:gd name="T11" fmla="*/ 4 h 98"/>
                <a:gd name="T12" fmla="*/ 5 w 35"/>
                <a:gd name="T13" fmla="*/ 5 h 98"/>
                <a:gd name="T14" fmla="*/ 11 w 35"/>
                <a:gd name="T15" fmla="*/ 10 h 98"/>
                <a:gd name="T16" fmla="*/ 11 w 35"/>
                <a:gd name="T17" fmla="*/ 16 h 98"/>
                <a:gd name="T18" fmla="*/ 11 w 35"/>
                <a:gd name="T19" fmla="*/ 82 h 98"/>
                <a:gd name="T20" fmla="*/ 11 w 35"/>
                <a:gd name="T21" fmla="*/ 88 h 98"/>
                <a:gd name="T22" fmla="*/ 5 w 35"/>
                <a:gd name="T23" fmla="*/ 93 h 98"/>
                <a:gd name="T24" fmla="*/ 1 w 35"/>
                <a:gd name="T25" fmla="*/ 94 h 98"/>
                <a:gd name="T26" fmla="*/ 0 w 35"/>
                <a:gd name="T27" fmla="*/ 94 h 98"/>
                <a:gd name="T28" fmla="*/ 0 w 35"/>
                <a:gd name="T29" fmla="*/ 98 h 98"/>
                <a:gd name="T30" fmla="*/ 35 w 35"/>
                <a:gd name="T31" fmla="*/ 98 h 98"/>
                <a:gd name="T32" fmla="*/ 35 w 35"/>
                <a:gd name="T33" fmla="*/ 94 h 98"/>
                <a:gd name="T34" fmla="*/ 34 w 35"/>
                <a:gd name="T35" fmla="*/ 94 h 98"/>
                <a:gd name="T36" fmla="*/ 30 w 35"/>
                <a:gd name="T37" fmla="*/ 93 h 98"/>
                <a:gd name="T38" fmla="*/ 24 w 35"/>
                <a:gd name="T39" fmla="*/ 88 h 98"/>
                <a:gd name="T40" fmla="*/ 24 w 35"/>
                <a:gd name="T41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8">
                  <a:moveTo>
                    <a:pt x="24" y="82"/>
                  </a:moveTo>
                  <a:lnTo>
                    <a:pt x="24" y="8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5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2"/>
                  </a:lnTo>
                  <a:lnTo>
                    <a:pt x="11" y="88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5" y="98"/>
                  </a:lnTo>
                  <a:lnTo>
                    <a:pt x="35" y="94"/>
                  </a:lnTo>
                  <a:lnTo>
                    <a:pt x="34" y="94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8"/>
                  </a:cubicBezTo>
                  <a:lnTo>
                    <a:pt x="2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1" name="Freeform 564">
              <a:extLst>
                <a:ext uri="{FF2B5EF4-FFF2-40B4-BE49-F238E27FC236}">
                  <a16:creationId xmlns:a16="http://schemas.microsoft.com/office/drawing/2014/main" id="{4BC3B7C7-337B-44CF-8560-4B3F2E443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" y="6357"/>
              <a:ext cx="48" cy="62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3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5 w 55"/>
                <a:gd name="T23" fmla="*/ 48 h 70"/>
                <a:gd name="T24" fmla="*/ 14 w 55"/>
                <a:gd name="T25" fmla="*/ 34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2" name="Freeform 565">
              <a:extLst>
                <a:ext uri="{FF2B5EF4-FFF2-40B4-BE49-F238E27FC236}">
                  <a16:creationId xmlns:a16="http://schemas.microsoft.com/office/drawing/2014/main" id="{63C382B9-0952-4307-9F32-BA1BC5F85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" y="6337"/>
              <a:ext cx="31" cy="81"/>
            </a:xfrm>
            <a:custGeom>
              <a:avLst/>
              <a:gdLst>
                <a:gd name="T0" fmla="*/ 24 w 35"/>
                <a:gd name="T1" fmla="*/ 76 h 92"/>
                <a:gd name="T2" fmla="*/ 24 w 35"/>
                <a:gd name="T3" fmla="*/ 76 h 92"/>
                <a:gd name="T4" fmla="*/ 24 w 35"/>
                <a:gd name="T5" fmla="*/ 25 h 92"/>
                <a:gd name="T6" fmla="*/ 0 w 35"/>
                <a:gd name="T7" fmla="*/ 25 h 92"/>
                <a:gd name="T8" fmla="*/ 0 w 35"/>
                <a:gd name="T9" fmla="*/ 29 h 92"/>
                <a:gd name="T10" fmla="*/ 2 w 35"/>
                <a:gd name="T11" fmla="*/ 29 h 92"/>
                <a:gd name="T12" fmla="*/ 6 w 35"/>
                <a:gd name="T13" fmla="*/ 29 h 92"/>
                <a:gd name="T14" fmla="*/ 11 w 35"/>
                <a:gd name="T15" fmla="*/ 35 h 92"/>
                <a:gd name="T16" fmla="*/ 12 w 35"/>
                <a:gd name="T17" fmla="*/ 41 h 92"/>
                <a:gd name="T18" fmla="*/ 12 w 35"/>
                <a:gd name="T19" fmla="*/ 76 h 92"/>
                <a:gd name="T20" fmla="*/ 11 w 35"/>
                <a:gd name="T21" fmla="*/ 82 h 92"/>
                <a:gd name="T22" fmla="*/ 6 w 35"/>
                <a:gd name="T23" fmla="*/ 87 h 92"/>
                <a:gd name="T24" fmla="*/ 2 w 35"/>
                <a:gd name="T25" fmla="*/ 88 h 92"/>
                <a:gd name="T26" fmla="*/ 0 w 35"/>
                <a:gd name="T27" fmla="*/ 88 h 92"/>
                <a:gd name="T28" fmla="*/ 0 w 35"/>
                <a:gd name="T29" fmla="*/ 92 h 92"/>
                <a:gd name="T30" fmla="*/ 35 w 35"/>
                <a:gd name="T31" fmla="*/ 92 h 92"/>
                <a:gd name="T32" fmla="*/ 35 w 35"/>
                <a:gd name="T33" fmla="*/ 88 h 92"/>
                <a:gd name="T34" fmla="*/ 34 w 35"/>
                <a:gd name="T35" fmla="*/ 88 h 92"/>
                <a:gd name="T36" fmla="*/ 30 w 35"/>
                <a:gd name="T37" fmla="*/ 87 h 92"/>
                <a:gd name="T38" fmla="*/ 24 w 35"/>
                <a:gd name="T39" fmla="*/ 82 h 92"/>
                <a:gd name="T40" fmla="*/ 24 w 35"/>
                <a:gd name="T41" fmla="*/ 76 h 92"/>
                <a:gd name="T42" fmla="*/ 24 w 35"/>
                <a:gd name="T43" fmla="*/ 13 h 92"/>
                <a:gd name="T44" fmla="*/ 24 w 35"/>
                <a:gd name="T45" fmla="*/ 13 h 92"/>
                <a:gd name="T46" fmla="*/ 24 w 35"/>
                <a:gd name="T47" fmla="*/ 0 h 92"/>
                <a:gd name="T48" fmla="*/ 12 w 35"/>
                <a:gd name="T49" fmla="*/ 0 h 92"/>
                <a:gd name="T50" fmla="*/ 12 w 35"/>
                <a:gd name="T51" fmla="*/ 13 h 92"/>
                <a:gd name="T52" fmla="*/ 24 w 35"/>
                <a:gd name="T5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2">
                  <a:moveTo>
                    <a:pt x="24" y="76"/>
                  </a:moveTo>
                  <a:lnTo>
                    <a:pt x="24" y="76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6" y="29"/>
                  </a:lnTo>
                  <a:cubicBezTo>
                    <a:pt x="11" y="29"/>
                    <a:pt x="11" y="30"/>
                    <a:pt x="11" y="35"/>
                  </a:cubicBezTo>
                  <a:lnTo>
                    <a:pt x="12" y="41"/>
                  </a:lnTo>
                  <a:lnTo>
                    <a:pt x="12" y="76"/>
                  </a:lnTo>
                  <a:lnTo>
                    <a:pt x="11" y="82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2" y="88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35" y="92"/>
                  </a:lnTo>
                  <a:lnTo>
                    <a:pt x="35" y="88"/>
                  </a:lnTo>
                  <a:lnTo>
                    <a:pt x="34" y="88"/>
                  </a:lnTo>
                  <a:lnTo>
                    <a:pt x="30" y="87"/>
                  </a:lnTo>
                  <a:cubicBezTo>
                    <a:pt x="25" y="87"/>
                    <a:pt x="25" y="86"/>
                    <a:pt x="24" y="82"/>
                  </a:cubicBezTo>
                  <a:lnTo>
                    <a:pt x="24" y="76"/>
                  </a:lnTo>
                  <a:close/>
                  <a:moveTo>
                    <a:pt x="24" y="13"/>
                  </a:moveTo>
                  <a:lnTo>
                    <a:pt x="24" y="13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3" name="Freeform 566">
              <a:extLst>
                <a:ext uri="{FF2B5EF4-FFF2-40B4-BE49-F238E27FC236}">
                  <a16:creationId xmlns:a16="http://schemas.microsoft.com/office/drawing/2014/main" id="{CCDDD90E-5033-42EE-A4B9-86181D94F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6357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5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4" name="Freeform 567">
              <a:extLst>
                <a:ext uri="{FF2B5EF4-FFF2-40B4-BE49-F238E27FC236}">
                  <a16:creationId xmlns:a16="http://schemas.microsoft.com/office/drawing/2014/main" id="{DB90E042-B43B-4CFA-9D6D-6E1934A66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5" y="6357"/>
              <a:ext cx="58" cy="83"/>
            </a:xfrm>
            <a:custGeom>
              <a:avLst/>
              <a:gdLst>
                <a:gd name="T0" fmla="*/ 38 w 66"/>
                <a:gd name="T1" fmla="*/ 67 h 94"/>
                <a:gd name="T2" fmla="*/ 38 w 66"/>
                <a:gd name="T3" fmla="*/ 67 h 94"/>
                <a:gd name="T4" fmla="*/ 50 w 66"/>
                <a:gd name="T5" fmla="*/ 71 h 94"/>
                <a:gd name="T6" fmla="*/ 51 w 66"/>
                <a:gd name="T7" fmla="*/ 76 h 94"/>
                <a:gd name="T8" fmla="*/ 31 w 66"/>
                <a:gd name="T9" fmla="*/ 91 h 94"/>
                <a:gd name="T10" fmla="*/ 12 w 66"/>
                <a:gd name="T11" fmla="*/ 78 h 94"/>
                <a:gd name="T12" fmla="*/ 17 w 66"/>
                <a:gd name="T13" fmla="*/ 67 h 94"/>
                <a:gd name="T14" fmla="*/ 38 w 66"/>
                <a:gd name="T15" fmla="*/ 67 h 94"/>
                <a:gd name="T16" fmla="*/ 7 w 66"/>
                <a:gd name="T17" fmla="*/ 57 h 94"/>
                <a:gd name="T18" fmla="*/ 7 w 66"/>
                <a:gd name="T19" fmla="*/ 57 h 94"/>
                <a:gd name="T20" fmla="*/ 14 w 66"/>
                <a:gd name="T21" fmla="*/ 66 h 94"/>
                <a:gd name="T22" fmla="*/ 0 w 66"/>
                <a:gd name="T23" fmla="*/ 80 h 94"/>
                <a:gd name="T24" fmla="*/ 31 w 66"/>
                <a:gd name="T25" fmla="*/ 94 h 94"/>
                <a:gd name="T26" fmla="*/ 63 w 66"/>
                <a:gd name="T27" fmla="*/ 73 h 94"/>
                <a:gd name="T28" fmla="*/ 56 w 66"/>
                <a:gd name="T29" fmla="*/ 60 h 94"/>
                <a:gd name="T30" fmla="*/ 36 w 66"/>
                <a:gd name="T31" fmla="*/ 58 h 94"/>
                <a:gd name="T32" fmla="*/ 25 w 66"/>
                <a:gd name="T33" fmla="*/ 58 h 94"/>
                <a:gd name="T34" fmla="*/ 18 w 66"/>
                <a:gd name="T35" fmla="*/ 54 h 94"/>
                <a:gd name="T36" fmla="*/ 22 w 66"/>
                <a:gd name="T37" fmla="*/ 46 h 94"/>
                <a:gd name="T38" fmla="*/ 30 w 66"/>
                <a:gd name="T39" fmla="*/ 47 h 94"/>
                <a:gd name="T40" fmla="*/ 55 w 66"/>
                <a:gd name="T41" fmla="*/ 24 h 94"/>
                <a:gd name="T42" fmla="*/ 51 w 66"/>
                <a:gd name="T43" fmla="*/ 10 h 94"/>
                <a:gd name="T44" fmla="*/ 47 w 66"/>
                <a:gd name="T45" fmla="*/ 6 h 94"/>
                <a:gd name="T46" fmla="*/ 63 w 66"/>
                <a:gd name="T47" fmla="*/ 8 h 94"/>
                <a:gd name="T48" fmla="*/ 66 w 66"/>
                <a:gd name="T49" fmla="*/ 1 h 94"/>
                <a:gd name="T50" fmla="*/ 43 w 66"/>
                <a:gd name="T51" fmla="*/ 3 h 94"/>
                <a:gd name="T52" fmla="*/ 30 w 66"/>
                <a:gd name="T53" fmla="*/ 0 h 94"/>
                <a:gd name="T54" fmla="*/ 5 w 66"/>
                <a:gd name="T55" fmla="*/ 24 h 94"/>
                <a:gd name="T56" fmla="*/ 19 w 66"/>
                <a:gd name="T57" fmla="*/ 45 h 94"/>
                <a:gd name="T58" fmla="*/ 7 w 66"/>
                <a:gd name="T59" fmla="*/ 57 h 94"/>
                <a:gd name="T60" fmla="*/ 17 w 66"/>
                <a:gd name="T61" fmla="*/ 23 h 94"/>
                <a:gd name="T62" fmla="*/ 17 w 66"/>
                <a:gd name="T63" fmla="*/ 23 h 94"/>
                <a:gd name="T64" fmla="*/ 30 w 66"/>
                <a:gd name="T65" fmla="*/ 4 h 94"/>
                <a:gd name="T66" fmla="*/ 43 w 66"/>
                <a:gd name="T67" fmla="*/ 23 h 94"/>
                <a:gd name="T68" fmla="*/ 30 w 66"/>
                <a:gd name="T69" fmla="*/ 43 h 94"/>
                <a:gd name="T70" fmla="*/ 17 w 66"/>
                <a:gd name="T7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94">
                  <a:moveTo>
                    <a:pt x="38" y="67"/>
                  </a:moveTo>
                  <a:lnTo>
                    <a:pt x="38" y="67"/>
                  </a:lnTo>
                  <a:cubicBezTo>
                    <a:pt x="45" y="67"/>
                    <a:pt x="48" y="68"/>
                    <a:pt x="50" y="71"/>
                  </a:cubicBezTo>
                  <a:cubicBezTo>
                    <a:pt x="51" y="72"/>
                    <a:pt x="51" y="74"/>
                    <a:pt x="51" y="76"/>
                  </a:cubicBezTo>
                  <a:cubicBezTo>
                    <a:pt x="51" y="85"/>
                    <a:pt x="43" y="91"/>
                    <a:pt x="31" y="91"/>
                  </a:cubicBezTo>
                  <a:cubicBezTo>
                    <a:pt x="20" y="91"/>
                    <a:pt x="12" y="86"/>
                    <a:pt x="12" y="78"/>
                  </a:cubicBezTo>
                  <a:cubicBezTo>
                    <a:pt x="12" y="74"/>
                    <a:pt x="14" y="70"/>
                    <a:pt x="17" y="67"/>
                  </a:cubicBezTo>
                  <a:lnTo>
                    <a:pt x="38" y="67"/>
                  </a:lnTo>
                  <a:close/>
                  <a:moveTo>
                    <a:pt x="7" y="57"/>
                  </a:moveTo>
                  <a:lnTo>
                    <a:pt x="7" y="57"/>
                  </a:lnTo>
                  <a:cubicBezTo>
                    <a:pt x="7" y="61"/>
                    <a:pt x="9" y="64"/>
                    <a:pt x="14" y="66"/>
                  </a:cubicBezTo>
                  <a:cubicBezTo>
                    <a:pt x="5" y="70"/>
                    <a:pt x="0" y="74"/>
                    <a:pt x="0" y="80"/>
                  </a:cubicBezTo>
                  <a:cubicBezTo>
                    <a:pt x="0" y="89"/>
                    <a:pt x="12" y="94"/>
                    <a:pt x="31" y="94"/>
                  </a:cubicBezTo>
                  <a:cubicBezTo>
                    <a:pt x="50" y="94"/>
                    <a:pt x="63" y="86"/>
                    <a:pt x="63" y="73"/>
                  </a:cubicBezTo>
                  <a:cubicBezTo>
                    <a:pt x="63" y="67"/>
                    <a:pt x="60" y="63"/>
                    <a:pt x="56" y="60"/>
                  </a:cubicBezTo>
                  <a:cubicBezTo>
                    <a:pt x="51" y="58"/>
                    <a:pt x="47" y="58"/>
                    <a:pt x="36" y="58"/>
                  </a:cubicBezTo>
                  <a:lnTo>
                    <a:pt x="25" y="58"/>
                  </a:lnTo>
                  <a:cubicBezTo>
                    <a:pt x="20" y="58"/>
                    <a:pt x="18" y="57"/>
                    <a:pt x="18" y="54"/>
                  </a:cubicBezTo>
                  <a:cubicBezTo>
                    <a:pt x="18" y="51"/>
                    <a:pt x="19" y="48"/>
                    <a:pt x="22" y="46"/>
                  </a:cubicBezTo>
                  <a:cubicBezTo>
                    <a:pt x="26" y="47"/>
                    <a:pt x="27" y="47"/>
                    <a:pt x="30" y="47"/>
                  </a:cubicBezTo>
                  <a:cubicBezTo>
                    <a:pt x="45" y="47"/>
                    <a:pt x="55" y="37"/>
                    <a:pt x="55" y="24"/>
                  </a:cubicBezTo>
                  <a:cubicBezTo>
                    <a:pt x="55" y="19"/>
                    <a:pt x="53" y="13"/>
                    <a:pt x="51" y="10"/>
                  </a:cubicBezTo>
                  <a:cubicBezTo>
                    <a:pt x="50" y="9"/>
                    <a:pt x="49" y="7"/>
                    <a:pt x="47" y="6"/>
                  </a:cubicBezTo>
                  <a:lnTo>
                    <a:pt x="63" y="8"/>
                  </a:lnTo>
                  <a:lnTo>
                    <a:pt x="66" y="1"/>
                  </a:lnTo>
                  <a:lnTo>
                    <a:pt x="43" y="3"/>
                  </a:lnTo>
                  <a:cubicBezTo>
                    <a:pt x="39" y="1"/>
                    <a:pt x="35" y="0"/>
                    <a:pt x="30" y="0"/>
                  </a:cubicBezTo>
                  <a:cubicBezTo>
                    <a:pt x="15" y="0"/>
                    <a:pt x="5" y="9"/>
                    <a:pt x="5" y="24"/>
                  </a:cubicBezTo>
                  <a:cubicBezTo>
                    <a:pt x="5" y="33"/>
                    <a:pt x="10" y="41"/>
                    <a:pt x="19" y="45"/>
                  </a:cubicBezTo>
                  <a:cubicBezTo>
                    <a:pt x="10" y="49"/>
                    <a:pt x="7" y="53"/>
                    <a:pt x="7" y="57"/>
                  </a:cubicBezTo>
                  <a:close/>
                  <a:moveTo>
                    <a:pt x="17" y="23"/>
                  </a:moveTo>
                  <a:lnTo>
                    <a:pt x="17" y="23"/>
                  </a:lnTo>
                  <a:cubicBezTo>
                    <a:pt x="17" y="11"/>
                    <a:pt x="22" y="4"/>
                    <a:pt x="30" y="4"/>
                  </a:cubicBezTo>
                  <a:cubicBezTo>
                    <a:pt x="38" y="4"/>
                    <a:pt x="43" y="11"/>
                    <a:pt x="43" y="23"/>
                  </a:cubicBezTo>
                  <a:cubicBezTo>
                    <a:pt x="43" y="37"/>
                    <a:pt x="38" y="43"/>
                    <a:pt x="30" y="43"/>
                  </a:cubicBezTo>
                  <a:cubicBezTo>
                    <a:pt x="22" y="43"/>
                    <a:pt x="17" y="37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5" name="Freeform 568">
              <a:extLst>
                <a:ext uri="{FF2B5EF4-FFF2-40B4-BE49-F238E27FC236}">
                  <a16:creationId xmlns:a16="http://schemas.microsoft.com/office/drawing/2014/main" id="{26F6DE07-2AD8-4FEB-AEEE-98DD917C0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7" y="6337"/>
              <a:ext cx="31" cy="81"/>
            </a:xfrm>
            <a:custGeom>
              <a:avLst/>
              <a:gdLst>
                <a:gd name="T0" fmla="*/ 23 w 35"/>
                <a:gd name="T1" fmla="*/ 76 h 92"/>
                <a:gd name="T2" fmla="*/ 23 w 35"/>
                <a:gd name="T3" fmla="*/ 76 h 92"/>
                <a:gd name="T4" fmla="*/ 23 w 35"/>
                <a:gd name="T5" fmla="*/ 25 h 92"/>
                <a:gd name="T6" fmla="*/ 0 w 35"/>
                <a:gd name="T7" fmla="*/ 25 h 92"/>
                <a:gd name="T8" fmla="*/ 0 w 35"/>
                <a:gd name="T9" fmla="*/ 29 h 92"/>
                <a:gd name="T10" fmla="*/ 1 w 35"/>
                <a:gd name="T11" fmla="*/ 29 h 92"/>
                <a:gd name="T12" fmla="*/ 5 w 35"/>
                <a:gd name="T13" fmla="*/ 29 h 92"/>
                <a:gd name="T14" fmla="*/ 11 w 35"/>
                <a:gd name="T15" fmla="*/ 35 h 92"/>
                <a:gd name="T16" fmla="*/ 11 w 35"/>
                <a:gd name="T17" fmla="*/ 41 h 92"/>
                <a:gd name="T18" fmla="*/ 11 w 35"/>
                <a:gd name="T19" fmla="*/ 76 h 92"/>
                <a:gd name="T20" fmla="*/ 11 w 35"/>
                <a:gd name="T21" fmla="*/ 82 h 92"/>
                <a:gd name="T22" fmla="*/ 5 w 35"/>
                <a:gd name="T23" fmla="*/ 87 h 92"/>
                <a:gd name="T24" fmla="*/ 1 w 35"/>
                <a:gd name="T25" fmla="*/ 88 h 92"/>
                <a:gd name="T26" fmla="*/ 0 w 35"/>
                <a:gd name="T27" fmla="*/ 88 h 92"/>
                <a:gd name="T28" fmla="*/ 0 w 35"/>
                <a:gd name="T29" fmla="*/ 92 h 92"/>
                <a:gd name="T30" fmla="*/ 35 w 35"/>
                <a:gd name="T31" fmla="*/ 92 h 92"/>
                <a:gd name="T32" fmla="*/ 35 w 35"/>
                <a:gd name="T33" fmla="*/ 88 h 92"/>
                <a:gd name="T34" fmla="*/ 33 w 35"/>
                <a:gd name="T35" fmla="*/ 88 h 92"/>
                <a:gd name="T36" fmla="*/ 29 w 35"/>
                <a:gd name="T37" fmla="*/ 87 h 92"/>
                <a:gd name="T38" fmla="*/ 24 w 35"/>
                <a:gd name="T39" fmla="*/ 82 h 92"/>
                <a:gd name="T40" fmla="*/ 23 w 35"/>
                <a:gd name="T41" fmla="*/ 76 h 92"/>
                <a:gd name="T42" fmla="*/ 23 w 35"/>
                <a:gd name="T43" fmla="*/ 13 h 92"/>
                <a:gd name="T44" fmla="*/ 23 w 35"/>
                <a:gd name="T45" fmla="*/ 13 h 92"/>
                <a:gd name="T46" fmla="*/ 23 w 35"/>
                <a:gd name="T47" fmla="*/ 0 h 92"/>
                <a:gd name="T48" fmla="*/ 11 w 35"/>
                <a:gd name="T49" fmla="*/ 0 h 92"/>
                <a:gd name="T50" fmla="*/ 11 w 35"/>
                <a:gd name="T51" fmla="*/ 13 h 92"/>
                <a:gd name="T52" fmla="*/ 23 w 35"/>
                <a:gd name="T5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2">
                  <a:moveTo>
                    <a:pt x="23" y="76"/>
                  </a:moveTo>
                  <a:lnTo>
                    <a:pt x="23" y="76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5" y="29"/>
                  </a:lnTo>
                  <a:cubicBezTo>
                    <a:pt x="10" y="29"/>
                    <a:pt x="10" y="30"/>
                    <a:pt x="11" y="35"/>
                  </a:cubicBezTo>
                  <a:lnTo>
                    <a:pt x="11" y="41"/>
                  </a:lnTo>
                  <a:lnTo>
                    <a:pt x="11" y="76"/>
                  </a:lnTo>
                  <a:lnTo>
                    <a:pt x="11" y="82"/>
                  </a:lnTo>
                  <a:cubicBezTo>
                    <a:pt x="10" y="86"/>
                    <a:pt x="10" y="87"/>
                    <a:pt x="5" y="87"/>
                  </a:cubicBezTo>
                  <a:lnTo>
                    <a:pt x="1" y="88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35" y="92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29" y="87"/>
                  </a:lnTo>
                  <a:cubicBezTo>
                    <a:pt x="24" y="87"/>
                    <a:pt x="24" y="86"/>
                    <a:pt x="24" y="82"/>
                  </a:cubicBezTo>
                  <a:lnTo>
                    <a:pt x="23" y="76"/>
                  </a:lnTo>
                  <a:close/>
                  <a:moveTo>
                    <a:pt x="23" y="13"/>
                  </a:moveTo>
                  <a:lnTo>
                    <a:pt x="23" y="13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6" name="Freeform 569">
              <a:extLst>
                <a:ext uri="{FF2B5EF4-FFF2-40B4-BE49-F238E27FC236}">
                  <a16:creationId xmlns:a16="http://schemas.microsoft.com/office/drawing/2014/main" id="{325B5122-3B56-4226-B2DE-7B33407A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" y="6359"/>
              <a:ext cx="61" cy="59"/>
            </a:xfrm>
            <a:custGeom>
              <a:avLst/>
              <a:gdLst>
                <a:gd name="T0" fmla="*/ 59 w 69"/>
                <a:gd name="T1" fmla="*/ 16 h 67"/>
                <a:gd name="T2" fmla="*/ 59 w 69"/>
                <a:gd name="T3" fmla="*/ 16 h 67"/>
                <a:gd name="T4" fmla="*/ 61 w 69"/>
                <a:gd name="T5" fmla="*/ 9 h 67"/>
                <a:gd name="T6" fmla="*/ 67 w 69"/>
                <a:gd name="T7" fmla="*/ 4 h 67"/>
                <a:gd name="T8" fmla="*/ 69 w 69"/>
                <a:gd name="T9" fmla="*/ 4 h 67"/>
                <a:gd name="T10" fmla="*/ 69 w 69"/>
                <a:gd name="T11" fmla="*/ 0 h 67"/>
                <a:gd name="T12" fmla="*/ 49 w 69"/>
                <a:gd name="T13" fmla="*/ 0 h 67"/>
                <a:gd name="T14" fmla="*/ 49 w 69"/>
                <a:gd name="T15" fmla="*/ 4 h 67"/>
                <a:gd name="T16" fmla="*/ 50 w 69"/>
                <a:gd name="T17" fmla="*/ 4 h 67"/>
                <a:gd name="T18" fmla="*/ 53 w 69"/>
                <a:gd name="T19" fmla="*/ 4 h 67"/>
                <a:gd name="T20" fmla="*/ 58 w 69"/>
                <a:gd name="T21" fmla="*/ 6 h 67"/>
                <a:gd name="T22" fmla="*/ 56 w 69"/>
                <a:gd name="T23" fmla="*/ 12 h 67"/>
                <a:gd name="T24" fmla="*/ 54 w 69"/>
                <a:gd name="T25" fmla="*/ 16 h 67"/>
                <a:gd name="T26" fmla="*/ 39 w 69"/>
                <a:gd name="T27" fmla="*/ 52 h 67"/>
                <a:gd name="T28" fmla="*/ 24 w 69"/>
                <a:gd name="T29" fmla="*/ 16 h 67"/>
                <a:gd name="T30" fmla="*/ 22 w 69"/>
                <a:gd name="T31" fmla="*/ 12 h 67"/>
                <a:gd name="T32" fmla="*/ 20 w 69"/>
                <a:gd name="T33" fmla="*/ 8 h 67"/>
                <a:gd name="T34" fmla="*/ 20 w 69"/>
                <a:gd name="T35" fmla="*/ 6 h 67"/>
                <a:gd name="T36" fmla="*/ 25 w 69"/>
                <a:gd name="T37" fmla="*/ 4 h 67"/>
                <a:gd name="T38" fmla="*/ 28 w 69"/>
                <a:gd name="T39" fmla="*/ 4 h 67"/>
                <a:gd name="T40" fmla="*/ 29 w 69"/>
                <a:gd name="T41" fmla="*/ 4 h 67"/>
                <a:gd name="T42" fmla="*/ 29 w 69"/>
                <a:gd name="T43" fmla="*/ 0 h 67"/>
                <a:gd name="T44" fmla="*/ 0 w 69"/>
                <a:gd name="T45" fmla="*/ 0 h 67"/>
                <a:gd name="T46" fmla="*/ 0 w 69"/>
                <a:gd name="T47" fmla="*/ 4 h 67"/>
                <a:gd name="T48" fmla="*/ 1 w 69"/>
                <a:gd name="T49" fmla="*/ 4 h 67"/>
                <a:gd name="T50" fmla="*/ 5 w 69"/>
                <a:gd name="T51" fmla="*/ 5 h 67"/>
                <a:gd name="T52" fmla="*/ 10 w 69"/>
                <a:gd name="T53" fmla="*/ 16 h 67"/>
                <a:gd name="T54" fmla="*/ 32 w 69"/>
                <a:gd name="T55" fmla="*/ 67 h 67"/>
                <a:gd name="T56" fmla="*/ 35 w 69"/>
                <a:gd name="T57" fmla="*/ 67 h 67"/>
                <a:gd name="T58" fmla="*/ 59 w 69"/>
                <a:gd name="T5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67">
                  <a:moveTo>
                    <a:pt x="59" y="16"/>
                  </a:moveTo>
                  <a:lnTo>
                    <a:pt x="59" y="16"/>
                  </a:lnTo>
                  <a:lnTo>
                    <a:pt x="61" y="9"/>
                  </a:lnTo>
                  <a:cubicBezTo>
                    <a:pt x="63" y="5"/>
                    <a:pt x="65" y="4"/>
                    <a:pt x="67" y="4"/>
                  </a:cubicBezTo>
                  <a:lnTo>
                    <a:pt x="69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50" y="4"/>
                  </a:lnTo>
                  <a:lnTo>
                    <a:pt x="53" y="4"/>
                  </a:lnTo>
                  <a:cubicBezTo>
                    <a:pt x="56" y="4"/>
                    <a:pt x="58" y="5"/>
                    <a:pt x="58" y="6"/>
                  </a:cubicBezTo>
                  <a:cubicBezTo>
                    <a:pt x="58" y="7"/>
                    <a:pt x="57" y="8"/>
                    <a:pt x="56" y="12"/>
                  </a:cubicBezTo>
                  <a:cubicBezTo>
                    <a:pt x="55" y="14"/>
                    <a:pt x="55" y="15"/>
                    <a:pt x="54" y="16"/>
                  </a:cubicBezTo>
                  <a:lnTo>
                    <a:pt x="39" y="52"/>
                  </a:lnTo>
                  <a:lnTo>
                    <a:pt x="24" y="16"/>
                  </a:lnTo>
                  <a:lnTo>
                    <a:pt x="22" y="12"/>
                  </a:lnTo>
                  <a:cubicBezTo>
                    <a:pt x="21" y="10"/>
                    <a:pt x="20" y="9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5"/>
                    <a:pt x="21" y="4"/>
                    <a:pt x="25" y="4"/>
                  </a:cubicBezTo>
                  <a:lnTo>
                    <a:pt x="28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4" y="4"/>
                    <a:pt x="5" y="5"/>
                  </a:cubicBezTo>
                  <a:cubicBezTo>
                    <a:pt x="6" y="7"/>
                    <a:pt x="8" y="11"/>
                    <a:pt x="10" y="16"/>
                  </a:cubicBezTo>
                  <a:lnTo>
                    <a:pt x="32" y="67"/>
                  </a:lnTo>
                  <a:lnTo>
                    <a:pt x="35" y="67"/>
                  </a:lnTo>
                  <a:lnTo>
                    <a:pt x="59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7" name="Freeform 570">
              <a:extLst>
                <a:ext uri="{FF2B5EF4-FFF2-40B4-BE49-F238E27FC236}">
                  <a16:creationId xmlns:a16="http://schemas.microsoft.com/office/drawing/2014/main" id="{59EFBB94-E8C3-4224-A045-3612687D79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" y="6357"/>
              <a:ext cx="47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4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8" name="Freeform 571">
              <a:extLst>
                <a:ext uri="{FF2B5EF4-FFF2-40B4-BE49-F238E27FC236}">
                  <a16:creationId xmlns:a16="http://schemas.microsoft.com/office/drawing/2014/main" id="{2AB04250-5604-4688-8B97-1D435FC14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6357"/>
              <a:ext cx="68" cy="61"/>
            </a:xfrm>
            <a:custGeom>
              <a:avLst/>
              <a:gdLst>
                <a:gd name="T0" fmla="*/ 24 w 77"/>
                <a:gd name="T1" fmla="*/ 14 h 69"/>
                <a:gd name="T2" fmla="*/ 24 w 77"/>
                <a:gd name="T3" fmla="*/ 14 h 69"/>
                <a:gd name="T4" fmla="*/ 24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4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5 w 77"/>
                <a:gd name="T31" fmla="*/ 69 h 69"/>
                <a:gd name="T32" fmla="*/ 35 w 77"/>
                <a:gd name="T33" fmla="*/ 65 h 69"/>
                <a:gd name="T34" fmla="*/ 34 w 77"/>
                <a:gd name="T35" fmla="*/ 65 h 69"/>
                <a:gd name="T36" fmla="*/ 30 w 77"/>
                <a:gd name="T37" fmla="*/ 64 h 69"/>
                <a:gd name="T38" fmla="*/ 24 w 77"/>
                <a:gd name="T39" fmla="*/ 59 h 69"/>
                <a:gd name="T40" fmla="*/ 24 w 77"/>
                <a:gd name="T41" fmla="*/ 53 h 69"/>
                <a:gd name="T42" fmla="*/ 24 w 77"/>
                <a:gd name="T43" fmla="*/ 18 h 69"/>
                <a:gd name="T44" fmla="*/ 31 w 77"/>
                <a:gd name="T45" fmla="*/ 12 h 69"/>
                <a:gd name="T46" fmla="*/ 44 w 77"/>
                <a:gd name="T47" fmla="*/ 8 h 69"/>
                <a:gd name="T48" fmla="*/ 52 w 77"/>
                <a:gd name="T49" fmla="*/ 12 h 69"/>
                <a:gd name="T50" fmla="*/ 54 w 77"/>
                <a:gd name="T51" fmla="*/ 23 h 69"/>
                <a:gd name="T52" fmla="*/ 54 w 77"/>
                <a:gd name="T53" fmla="*/ 53 h 69"/>
                <a:gd name="T54" fmla="*/ 54 w 77"/>
                <a:gd name="T55" fmla="*/ 59 h 69"/>
                <a:gd name="T56" fmla="*/ 48 w 77"/>
                <a:gd name="T57" fmla="*/ 64 h 69"/>
                <a:gd name="T58" fmla="*/ 44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4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8 w 77"/>
                <a:gd name="T79" fmla="*/ 0 h 69"/>
                <a:gd name="T80" fmla="*/ 24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9" name="Freeform 572">
              <a:extLst>
                <a:ext uri="{FF2B5EF4-FFF2-40B4-BE49-F238E27FC236}">
                  <a16:creationId xmlns:a16="http://schemas.microsoft.com/office/drawing/2014/main" id="{25E98385-1FB4-4487-9CEE-B942655A4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1" y="6337"/>
              <a:ext cx="30" cy="81"/>
            </a:xfrm>
            <a:custGeom>
              <a:avLst/>
              <a:gdLst>
                <a:gd name="T0" fmla="*/ 23 w 35"/>
                <a:gd name="T1" fmla="*/ 76 h 92"/>
                <a:gd name="T2" fmla="*/ 23 w 35"/>
                <a:gd name="T3" fmla="*/ 76 h 92"/>
                <a:gd name="T4" fmla="*/ 23 w 35"/>
                <a:gd name="T5" fmla="*/ 25 h 92"/>
                <a:gd name="T6" fmla="*/ 0 w 35"/>
                <a:gd name="T7" fmla="*/ 25 h 92"/>
                <a:gd name="T8" fmla="*/ 0 w 35"/>
                <a:gd name="T9" fmla="*/ 29 h 92"/>
                <a:gd name="T10" fmla="*/ 1 w 35"/>
                <a:gd name="T11" fmla="*/ 29 h 92"/>
                <a:gd name="T12" fmla="*/ 5 w 35"/>
                <a:gd name="T13" fmla="*/ 29 h 92"/>
                <a:gd name="T14" fmla="*/ 11 w 35"/>
                <a:gd name="T15" fmla="*/ 35 h 92"/>
                <a:gd name="T16" fmla="*/ 11 w 35"/>
                <a:gd name="T17" fmla="*/ 41 h 92"/>
                <a:gd name="T18" fmla="*/ 11 w 35"/>
                <a:gd name="T19" fmla="*/ 76 h 92"/>
                <a:gd name="T20" fmla="*/ 11 w 35"/>
                <a:gd name="T21" fmla="*/ 82 h 92"/>
                <a:gd name="T22" fmla="*/ 5 w 35"/>
                <a:gd name="T23" fmla="*/ 87 h 92"/>
                <a:gd name="T24" fmla="*/ 1 w 35"/>
                <a:gd name="T25" fmla="*/ 88 h 92"/>
                <a:gd name="T26" fmla="*/ 0 w 35"/>
                <a:gd name="T27" fmla="*/ 88 h 92"/>
                <a:gd name="T28" fmla="*/ 0 w 35"/>
                <a:gd name="T29" fmla="*/ 92 h 92"/>
                <a:gd name="T30" fmla="*/ 35 w 35"/>
                <a:gd name="T31" fmla="*/ 92 h 92"/>
                <a:gd name="T32" fmla="*/ 35 w 35"/>
                <a:gd name="T33" fmla="*/ 88 h 92"/>
                <a:gd name="T34" fmla="*/ 34 w 35"/>
                <a:gd name="T35" fmla="*/ 88 h 92"/>
                <a:gd name="T36" fmla="*/ 29 w 35"/>
                <a:gd name="T37" fmla="*/ 87 h 92"/>
                <a:gd name="T38" fmla="*/ 24 w 35"/>
                <a:gd name="T39" fmla="*/ 82 h 92"/>
                <a:gd name="T40" fmla="*/ 23 w 35"/>
                <a:gd name="T41" fmla="*/ 76 h 92"/>
                <a:gd name="T42" fmla="*/ 23 w 35"/>
                <a:gd name="T43" fmla="*/ 13 h 92"/>
                <a:gd name="T44" fmla="*/ 23 w 35"/>
                <a:gd name="T45" fmla="*/ 13 h 92"/>
                <a:gd name="T46" fmla="*/ 23 w 35"/>
                <a:gd name="T47" fmla="*/ 0 h 92"/>
                <a:gd name="T48" fmla="*/ 11 w 35"/>
                <a:gd name="T49" fmla="*/ 0 h 92"/>
                <a:gd name="T50" fmla="*/ 11 w 35"/>
                <a:gd name="T51" fmla="*/ 13 h 92"/>
                <a:gd name="T52" fmla="*/ 23 w 35"/>
                <a:gd name="T5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2">
                  <a:moveTo>
                    <a:pt x="23" y="76"/>
                  </a:moveTo>
                  <a:lnTo>
                    <a:pt x="23" y="76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5" y="29"/>
                  </a:lnTo>
                  <a:cubicBezTo>
                    <a:pt x="10" y="29"/>
                    <a:pt x="10" y="30"/>
                    <a:pt x="11" y="35"/>
                  </a:cubicBezTo>
                  <a:lnTo>
                    <a:pt x="11" y="41"/>
                  </a:lnTo>
                  <a:lnTo>
                    <a:pt x="11" y="76"/>
                  </a:lnTo>
                  <a:lnTo>
                    <a:pt x="11" y="82"/>
                  </a:lnTo>
                  <a:cubicBezTo>
                    <a:pt x="10" y="86"/>
                    <a:pt x="10" y="87"/>
                    <a:pt x="5" y="87"/>
                  </a:cubicBezTo>
                  <a:lnTo>
                    <a:pt x="1" y="88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35" y="92"/>
                  </a:lnTo>
                  <a:lnTo>
                    <a:pt x="35" y="88"/>
                  </a:lnTo>
                  <a:lnTo>
                    <a:pt x="34" y="88"/>
                  </a:lnTo>
                  <a:lnTo>
                    <a:pt x="29" y="87"/>
                  </a:lnTo>
                  <a:cubicBezTo>
                    <a:pt x="24" y="87"/>
                    <a:pt x="24" y="86"/>
                    <a:pt x="24" y="82"/>
                  </a:cubicBezTo>
                  <a:lnTo>
                    <a:pt x="23" y="76"/>
                  </a:lnTo>
                  <a:close/>
                  <a:moveTo>
                    <a:pt x="23" y="13"/>
                  </a:moveTo>
                  <a:lnTo>
                    <a:pt x="23" y="13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0" name="Freeform 573">
              <a:extLst>
                <a:ext uri="{FF2B5EF4-FFF2-40B4-BE49-F238E27FC236}">
                  <a16:creationId xmlns:a16="http://schemas.microsoft.com/office/drawing/2014/main" id="{D1B4BA05-6419-46AA-9691-1D3ED360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6357"/>
              <a:ext cx="68" cy="61"/>
            </a:xfrm>
            <a:custGeom>
              <a:avLst/>
              <a:gdLst>
                <a:gd name="T0" fmla="*/ 23 w 77"/>
                <a:gd name="T1" fmla="*/ 14 h 69"/>
                <a:gd name="T2" fmla="*/ 23 w 77"/>
                <a:gd name="T3" fmla="*/ 14 h 69"/>
                <a:gd name="T4" fmla="*/ 23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0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0 w 77"/>
                <a:gd name="T21" fmla="*/ 59 h 69"/>
                <a:gd name="T22" fmla="*/ 5 w 77"/>
                <a:gd name="T23" fmla="*/ 64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4 w 77"/>
                <a:gd name="T31" fmla="*/ 69 h 69"/>
                <a:gd name="T32" fmla="*/ 34 w 77"/>
                <a:gd name="T33" fmla="*/ 65 h 69"/>
                <a:gd name="T34" fmla="*/ 33 w 77"/>
                <a:gd name="T35" fmla="*/ 65 h 69"/>
                <a:gd name="T36" fmla="*/ 29 w 77"/>
                <a:gd name="T37" fmla="*/ 64 h 69"/>
                <a:gd name="T38" fmla="*/ 23 w 77"/>
                <a:gd name="T39" fmla="*/ 59 h 69"/>
                <a:gd name="T40" fmla="*/ 23 w 77"/>
                <a:gd name="T41" fmla="*/ 53 h 69"/>
                <a:gd name="T42" fmla="*/ 23 w 77"/>
                <a:gd name="T43" fmla="*/ 18 h 69"/>
                <a:gd name="T44" fmla="*/ 31 w 77"/>
                <a:gd name="T45" fmla="*/ 12 h 69"/>
                <a:gd name="T46" fmla="*/ 43 w 77"/>
                <a:gd name="T47" fmla="*/ 8 h 69"/>
                <a:gd name="T48" fmla="*/ 52 w 77"/>
                <a:gd name="T49" fmla="*/ 12 h 69"/>
                <a:gd name="T50" fmla="*/ 53 w 77"/>
                <a:gd name="T51" fmla="*/ 23 h 69"/>
                <a:gd name="T52" fmla="*/ 53 w 77"/>
                <a:gd name="T53" fmla="*/ 53 h 69"/>
                <a:gd name="T54" fmla="*/ 53 w 77"/>
                <a:gd name="T55" fmla="*/ 59 h 69"/>
                <a:gd name="T56" fmla="*/ 47 w 77"/>
                <a:gd name="T57" fmla="*/ 64 h 69"/>
                <a:gd name="T58" fmla="*/ 43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4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7 w 77"/>
                <a:gd name="T79" fmla="*/ 0 h 69"/>
                <a:gd name="T80" fmla="*/ 23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0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0" y="59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4" y="69"/>
                  </a:lnTo>
                  <a:lnTo>
                    <a:pt x="34" y="65"/>
                  </a:lnTo>
                  <a:lnTo>
                    <a:pt x="33" y="65"/>
                  </a:lnTo>
                  <a:lnTo>
                    <a:pt x="29" y="64"/>
                  </a:lnTo>
                  <a:cubicBezTo>
                    <a:pt x="24" y="64"/>
                    <a:pt x="24" y="63"/>
                    <a:pt x="23" y="59"/>
                  </a:cubicBezTo>
                  <a:lnTo>
                    <a:pt x="23" y="53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39" y="8"/>
                    <a:pt x="43" y="8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3" y="14"/>
                    <a:pt x="53" y="17"/>
                    <a:pt x="53" y="23"/>
                  </a:cubicBezTo>
                  <a:lnTo>
                    <a:pt x="53" y="53"/>
                  </a:lnTo>
                  <a:lnTo>
                    <a:pt x="53" y="59"/>
                  </a:lnTo>
                  <a:cubicBezTo>
                    <a:pt x="53" y="63"/>
                    <a:pt x="52" y="64"/>
                    <a:pt x="47" y="64"/>
                  </a:cubicBezTo>
                  <a:lnTo>
                    <a:pt x="43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4"/>
                  </a:lnTo>
                  <a:cubicBezTo>
                    <a:pt x="67" y="64"/>
                    <a:pt x="66" y="63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6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1" name="Freeform 574">
              <a:extLst>
                <a:ext uri="{FF2B5EF4-FFF2-40B4-BE49-F238E27FC236}">
                  <a16:creationId xmlns:a16="http://schemas.microsoft.com/office/drawing/2014/main" id="{931AF045-E732-4C9A-AD68-74D7A61B0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6" y="6330"/>
              <a:ext cx="68" cy="88"/>
            </a:xfrm>
            <a:custGeom>
              <a:avLst/>
              <a:gdLst>
                <a:gd name="T0" fmla="*/ 23 w 77"/>
                <a:gd name="T1" fmla="*/ 83 h 99"/>
                <a:gd name="T2" fmla="*/ 23 w 77"/>
                <a:gd name="T3" fmla="*/ 83 h 99"/>
                <a:gd name="T4" fmla="*/ 23 w 77"/>
                <a:gd name="T5" fmla="*/ 37 h 99"/>
                <a:gd name="T6" fmla="*/ 54 w 77"/>
                <a:gd name="T7" fmla="*/ 37 h 99"/>
                <a:gd name="T8" fmla="*/ 54 w 77"/>
                <a:gd name="T9" fmla="*/ 83 h 99"/>
                <a:gd name="T10" fmla="*/ 53 w 77"/>
                <a:gd name="T11" fmla="*/ 89 h 99"/>
                <a:gd name="T12" fmla="*/ 48 w 77"/>
                <a:gd name="T13" fmla="*/ 94 h 99"/>
                <a:gd name="T14" fmla="*/ 43 w 77"/>
                <a:gd name="T15" fmla="*/ 95 h 99"/>
                <a:gd name="T16" fmla="*/ 42 w 77"/>
                <a:gd name="T17" fmla="*/ 95 h 99"/>
                <a:gd name="T18" fmla="*/ 42 w 77"/>
                <a:gd name="T19" fmla="*/ 99 h 99"/>
                <a:gd name="T20" fmla="*/ 77 w 77"/>
                <a:gd name="T21" fmla="*/ 99 h 99"/>
                <a:gd name="T22" fmla="*/ 77 w 77"/>
                <a:gd name="T23" fmla="*/ 95 h 99"/>
                <a:gd name="T24" fmla="*/ 76 w 77"/>
                <a:gd name="T25" fmla="*/ 95 h 99"/>
                <a:gd name="T26" fmla="*/ 72 w 77"/>
                <a:gd name="T27" fmla="*/ 94 h 99"/>
                <a:gd name="T28" fmla="*/ 66 w 77"/>
                <a:gd name="T29" fmla="*/ 89 h 99"/>
                <a:gd name="T30" fmla="*/ 66 w 77"/>
                <a:gd name="T31" fmla="*/ 83 h 99"/>
                <a:gd name="T32" fmla="*/ 66 w 77"/>
                <a:gd name="T33" fmla="*/ 32 h 99"/>
                <a:gd name="T34" fmla="*/ 23 w 77"/>
                <a:gd name="T35" fmla="*/ 32 h 99"/>
                <a:gd name="T36" fmla="*/ 23 w 77"/>
                <a:gd name="T37" fmla="*/ 21 h 99"/>
                <a:gd name="T38" fmla="*/ 24 w 77"/>
                <a:gd name="T39" fmla="*/ 9 h 99"/>
                <a:gd name="T40" fmla="*/ 27 w 77"/>
                <a:gd name="T41" fmla="*/ 5 h 99"/>
                <a:gd name="T42" fmla="*/ 31 w 77"/>
                <a:gd name="T43" fmla="*/ 4 h 99"/>
                <a:gd name="T44" fmla="*/ 38 w 77"/>
                <a:gd name="T45" fmla="*/ 12 h 99"/>
                <a:gd name="T46" fmla="*/ 38 w 77"/>
                <a:gd name="T47" fmla="*/ 18 h 99"/>
                <a:gd name="T48" fmla="*/ 38 w 77"/>
                <a:gd name="T49" fmla="*/ 19 h 99"/>
                <a:gd name="T50" fmla="*/ 45 w 77"/>
                <a:gd name="T51" fmla="*/ 19 h 99"/>
                <a:gd name="T52" fmla="*/ 45 w 77"/>
                <a:gd name="T53" fmla="*/ 4 h 99"/>
                <a:gd name="T54" fmla="*/ 31 w 77"/>
                <a:gd name="T55" fmla="*/ 0 h 99"/>
                <a:gd name="T56" fmla="*/ 15 w 77"/>
                <a:gd name="T57" fmla="*/ 7 h 99"/>
                <a:gd name="T58" fmla="*/ 11 w 77"/>
                <a:gd name="T59" fmla="*/ 28 h 99"/>
                <a:gd name="T60" fmla="*/ 11 w 77"/>
                <a:gd name="T61" fmla="*/ 32 h 99"/>
                <a:gd name="T62" fmla="*/ 1 w 77"/>
                <a:gd name="T63" fmla="*/ 32 h 99"/>
                <a:gd name="T64" fmla="*/ 1 w 77"/>
                <a:gd name="T65" fmla="*/ 37 h 99"/>
                <a:gd name="T66" fmla="*/ 11 w 77"/>
                <a:gd name="T67" fmla="*/ 37 h 99"/>
                <a:gd name="T68" fmla="*/ 11 w 77"/>
                <a:gd name="T69" fmla="*/ 83 h 99"/>
                <a:gd name="T70" fmla="*/ 11 w 77"/>
                <a:gd name="T71" fmla="*/ 89 h 99"/>
                <a:gd name="T72" fmla="*/ 5 w 77"/>
                <a:gd name="T73" fmla="*/ 94 h 99"/>
                <a:gd name="T74" fmla="*/ 1 w 77"/>
                <a:gd name="T75" fmla="*/ 95 h 99"/>
                <a:gd name="T76" fmla="*/ 0 w 77"/>
                <a:gd name="T77" fmla="*/ 95 h 99"/>
                <a:gd name="T78" fmla="*/ 0 w 77"/>
                <a:gd name="T79" fmla="*/ 99 h 99"/>
                <a:gd name="T80" fmla="*/ 35 w 77"/>
                <a:gd name="T81" fmla="*/ 99 h 99"/>
                <a:gd name="T82" fmla="*/ 35 w 77"/>
                <a:gd name="T83" fmla="*/ 95 h 99"/>
                <a:gd name="T84" fmla="*/ 33 w 77"/>
                <a:gd name="T85" fmla="*/ 95 h 99"/>
                <a:gd name="T86" fmla="*/ 29 w 77"/>
                <a:gd name="T87" fmla="*/ 94 h 99"/>
                <a:gd name="T88" fmla="*/ 24 w 77"/>
                <a:gd name="T89" fmla="*/ 89 h 99"/>
                <a:gd name="T90" fmla="*/ 23 w 77"/>
                <a:gd name="T91" fmla="*/ 83 h 99"/>
                <a:gd name="T92" fmla="*/ 55 w 77"/>
                <a:gd name="T93" fmla="*/ 20 h 99"/>
                <a:gd name="T94" fmla="*/ 55 w 77"/>
                <a:gd name="T95" fmla="*/ 20 h 99"/>
                <a:gd name="T96" fmla="*/ 66 w 77"/>
                <a:gd name="T97" fmla="*/ 20 h 99"/>
                <a:gd name="T98" fmla="*/ 66 w 77"/>
                <a:gd name="T99" fmla="*/ 7 h 99"/>
                <a:gd name="T100" fmla="*/ 55 w 77"/>
                <a:gd name="T101" fmla="*/ 7 h 99"/>
                <a:gd name="T102" fmla="*/ 55 w 77"/>
                <a:gd name="T10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9">
                  <a:moveTo>
                    <a:pt x="23" y="83"/>
                  </a:moveTo>
                  <a:lnTo>
                    <a:pt x="23" y="83"/>
                  </a:lnTo>
                  <a:lnTo>
                    <a:pt x="23" y="37"/>
                  </a:lnTo>
                  <a:lnTo>
                    <a:pt x="54" y="37"/>
                  </a:lnTo>
                  <a:lnTo>
                    <a:pt x="54" y="83"/>
                  </a:lnTo>
                  <a:lnTo>
                    <a:pt x="53" y="89"/>
                  </a:lnTo>
                  <a:cubicBezTo>
                    <a:pt x="53" y="93"/>
                    <a:pt x="53" y="94"/>
                    <a:pt x="48" y="94"/>
                  </a:cubicBezTo>
                  <a:lnTo>
                    <a:pt x="43" y="95"/>
                  </a:lnTo>
                  <a:lnTo>
                    <a:pt x="42" y="95"/>
                  </a:lnTo>
                  <a:lnTo>
                    <a:pt x="42" y="99"/>
                  </a:lnTo>
                  <a:lnTo>
                    <a:pt x="77" y="99"/>
                  </a:lnTo>
                  <a:lnTo>
                    <a:pt x="77" y="95"/>
                  </a:lnTo>
                  <a:lnTo>
                    <a:pt x="76" y="95"/>
                  </a:lnTo>
                  <a:lnTo>
                    <a:pt x="72" y="94"/>
                  </a:lnTo>
                  <a:cubicBezTo>
                    <a:pt x="67" y="94"/>
                    <a:pt x="67" y="93"/>
                    <a:pt x="66" y="89"/>
                  </a:cubicBezTo>
                  <a:lnTo>
                    <a:pt x="66" y="83"/>
                  </a:lnTo>
                  <a:lnTo>
                    <a:pt x="66" y="32"/>
                  </a:lnTo>
                  <a:lnTo>
                    <a:pt x="23" y="32"/>
                  </a:lnTo>
                  <a:lnTo>
                    <a:pt x="23" y="21"/>
                  </a:lnTo>
                  <a:cubicBezTo>
                    <a:pt x="23" y="13"/>
                    <a:pt x="23" y="12"/>
                    <a:pt x="24" y="9"/>
                  </a:cubicBezTo>
                  <a:cubicBezTo>
                    <a:pt x="25" y="8"/>
                    <a:pt x="26" y="6"/>
                    <a:pt x="27" y="5"/>
                  </a:cubicBezTo>
                  <a:cubicBezTo>
                    <a:pt x="28" y="4"/>
                    <a:pt x="29" y="4"/>
                    <a:pt x="31" y="4"/>
                  </a:cubicBezTo>
                  <a:cubicBezTo>
                    <a:pt x="36" y="4"/>
                    <a:pt x="38" y="6"/>
                    <a:pt x="38" y="12"/>
                  </a:cubicBezTo>
                  <a:cubicBezTo>
                    <a:pt x="38" y="14"/>
                    <a:pt x="38" y="16"/>
                    <a:pt x="38" y="18"/>
                  </a:cubicBezTo>
                  <a:lnTo>
                    <a:pt x="38" y="19"/>
                  </a:lnTo>
                  <a:lnTo>
                    <a:pt x="45" y="19"/>
                  </a:lnTo>
                  <a:lnTo>
                    <a:pt x="45" y="4"/>
                  </a:lnTo>
                  <a:cubicBezTo>
                    <a:pt x="40" y="1"/>
                    <a:pt x="36" y="0"/>
                    <a:pt x="31" y="0"/>
                  </a:cubicBezTo>
                  <a:cubicBezTo>
                    <a:pt x="24" y="0"/>
                    <a:pt x="19" y="3"/>
                    <a:pt x="15" y="7"/>
                  </a:cubicBezTo>
                  <a:cubicBezTo>
                    <a:pt x="12" y="12"/>
                    <a:pt x="11" y="16"/>
                    <a:pt x="11" y="28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0" y="93"/>
                    <a:pt x="10" y="94"/>
                    <a:pt x="5" y="94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5" y="99"/>
                  </a:lnTo>
                  <a:lnTo>
                    <a:pt x="35" y="95"/>
                  </a:lnTo>
                  <a:lnTo>
                    <a:pt x="33" y="95"/>
                  </a:lnTo>
                  <a:cubicBezTo>
                    <a:pt x="32" y="94"/>
                    <a:pt x="31" y="94"/>
                    <a:pt x="29" y="94"/>
                  </a:cubicBezTo>
                  <a:cubicBezTo>
                    <a:pt x="24" y="94"/>
                    <a:pt x="24" y="93"/>
                    <a:pt x="24" y="89"/>
                  </a:cubicBezTo>
                  <a:lnTo>
                    <a:pt x="23" y="83"/>
                  </a:lnTo>
                  <a:close/>
                  <a:moveTo>
                    <a:pt x="55" y="20"/>
                  </a:moveTo>
                  <a:lnTo>
                    <a:pt x="55" y="20"/>
                  </a:lnTo>
                  <a:lnTo>
                    <a:pt x="66" y="20"/>
                  </a:lnTo>
                  <a:lnTo>
                    <a:pt x="66" y="7"/>
                  </a:lnTo>
                  <a:lnTo>
                    <a:pt x="55" y="7"/>
                  </a:lnTo>
                  <a:lnTo>
                    <a:pt x="55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2" name="Freeform 575">
              <a:extLst>
                <a:ext uri="{FF2B5EF4-FFF2-40B4-BE49-F238E27FC236}">
                  <a16:creationId xmlns:a16="http://schemas.microsoft.com/office/drawing/2014/main" id="{6ECDE2E5-64B4-4CDE-83B5-E2B9B5FEC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" y="6357"/>
              <a:ext cx="58" cy="83"/>
            </a:xfrm>
            <a:custGeom>
              <a:avLst/>
              <a:gdLst>
                <a:gd name="T0" fmla="*/ 38 w 66"/>
                <a:gd name="T1" fmla="*/ 67 h 94"/>
                <a:gd name="T2" fmla="*/ 38 w 66"/>
                <a:gd name="T3" fmla="*/ 67 h 94"/>
                <a:gd name="T4" fmla="*/ 49 w 66"/>
                <a:gd name="T5" fmla="*/ 71 h 94"/>
                <a:gd name="T6" fmla="*/ 50 w 66"/>
                <a:gd name="T7" fmla="*/ 76 h 94"/>
                <a:gd name="T8" fmla="*/ 31 w 66"/>
                <a:gd name="T9" fmla="*/ 91 h 94"/>
                <a:gd name="T10" fmla="*/ 12 w 66"/>
                <a:gd name="T11" fmla="*/ 78 h 94"/>
                <a:gd name="T12" fmla="*/ 17 w 66"/>
                <a:gd name="T13" fmla="*/ 67 h 94"/>
                <a:gd name="T14" fmla="*/ 38 w 66"/>
                <a:gd name="T15" fmla="*/ 67 h 94"/>
                <a:gd name="T16" fmla="*/ 6 w 66"/>
                <a:gd name="T17" fmla="*/ 57 h 94"/>
                <a:gd name="T18" fmla="*/ 6 w 66"/>
                <a:gd name="T19" fmla="*/ 57 h 94"/>
                <a:gd name="T20" fmla="*/ 13 w 66"/>
                <a:gd name="T21" fmla="*/ 66 h 94"/>
                <a:gd name="T22" fmla="*/ 0 w 66"/>
                <a:gd name="T23" fmla="*/ 80 h 94"/>
                <a:gd name="T24" fmla="*/ 31 w 66"/>
                <a:gd name="T25" fmla="*/ 94 h 94"/>
                <a:gd name="T26" fmla="*/ 62 w 66"/>
                <a:gd name="T27" fmla="*/ 73 h 94"/>
                <a:gd name="T28" fmla="*/ 55 w 66"/>
                <a:gd name="T29" fmla="*/ 60 h 94"/>
                <a:gd name="T30" fmla="*/ 35 w 66"/>
                <a:gd name="T31" fmla="*/ 58 h 94"/>
                <a:gd name="T32" fmla="*/ 25 w 66"/>
                <a:gd name="T33" fmla="*/ 58 h 94"/>
                <a:gd name="T34" fmla="*/ 17 w 66"/>
                <a:gd name="T35" fmla="*/ 54 h 94"/>
                <a:gd name="T36" fmla="*/ 21 w 66"/>
                <a:gd name="T37" fmla="*/ 46 h 94"/>
                <a:gd name="T38" fmla="*/ 30 w 66"/>
                <a:gd name="T39" fmla="*/ 47 h 94"/>
                <a:gd name="T40" fmla="*/ 55 w 66"/>
                <a:gd name="T41" fmla="*/ 24 h 94"/>
                <a:gd name="T42" fmla="*/ 50 w 66"/>
                <a:gd name="T43" fmla="*/ 10 h 94"/>
                <a:gd name="T44" fmla="*/ 47 w 66"/>
                <a:gd name="T45" fmla="*/ 6 h 94"/>
                <a:gd name="T46" fmla="*/ 63 w 66"/>
                <a:gd name="T47" fmla="*/ 8 h 94"/>
                <a:gd name="T48" fmla="*/ 66 w 66"/>
                <a:gd name="T49" fmla="*/ 1 h 94"/>
                <a:gd name="T50" fmla="*/ 42 w 66"/>
                <a:gd name="T51" fmla="*/ 3 h 94"/>
                <a:gd name="T52" fmla="*/ 30 w 66"/>
                <a:gd name="T53" fmla="*/ 0 h 94"/>
                <a:gd name="T54" fmla="*/ 4 w 66"/>
                <a:gd name="T55" fmla="*/ 24 h 94"/>
                <a:gd name="T56" fmla="*/ 18 w 66"/>
                <a:gd name="T57" fmla="*/ 45 h 94"/>
                <a:gd name="T58" fmla="*/ 6 w 66"/>
                <a:gd name="T59" fmla="*/ 57 h 94"/>
                <a:gd name="T60" fmla="*/ 17 w 66"/>
                <a:gd name="T61" fmla="*/ 23 h 94"/>
                <a:gd name="T62" fmla="*/ 17 w 66"/>
                <a:gd name="T63" fmla="*/ 23 h 94"/>
                <a:gd name="T64" fmla="*/ 30 w 66"/>
                <a:gd name="T65" fmla="*/ 4 h 94"/>
                <a:gd name="T66" fmla="*/ 42 w 66"/>
                <a:gd name="T67" fmla="*/ 23 h 94"/>
                <a:gd name="T68" fmla="*/ 30 w 66"/>
                <a:gd name="T69" fmla="*/ 43 h 94"/>
                <a:gd name="T70" fmla="*/ 17 w 66"/>
                <a:gd name="T7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94">
                  <a:moveTo>
                    <a:pt x="38" y="67"/>
                  </a:moveTo>
                  <a:lnTo>
                    <a:pt x="38" y="67"/>
                  </a:lnTo>
                  <a:cubicBezTo>
                    <a:pt x="45" y="67"/>
                    <a:pt x="48" y="68"/>
                    <a:pt x="49" y="71"/>
                  </a:cubicBezTo>
                  <a:cubicBezTo>
                    <a:pt x="50" y="72"/>
                    <a:pt x="50" y="74"/>
                    <a:pt x="50" y="76"/>
                  </a:cubicBezTo>
                  <a:cubicBezTo>
                    <a:pt x="50" y="85"/>
                    <a:pt x="43" y="91"/>
                    <a:pt x="31" y="91"/>
                  </a:cubicBezTo>
                  <a:cubicBezTo>
                    <a:pt x="19" y="91"/>
                    <a:pt x="12" y="86"/>
                    <a:pt x="12" y="78"/>
                  </a:cubicBezTo>
                  <a:cubicBezTo>
                    <a:pt x="12" y="74"/>
                    <a:pt x="14" y="70"/>
                    <a:pt x="17" y="67"/>
                  </a:cubicBezTo>
                  <a:lnTo>
                    <a:pt x="38" y="67"/>
                  </a:lnTo>
                  <a:close/>
                  <a:moveTo>
                    <a:pt x="6" y="57"/>
                  </a:moveTo>
                  <a:lnTo>
                    <a:pt x="6" y="57"/>
                  </a:lnTo>
                  <a:cubicBezTo>
                    <a:pt x="6" y="61"/>
                    <a:pt x="9" y="64"/>
                    <a:pt x="13" y="66"/>
                  </a:cubicBezTo>
                  <a:cubicBezTo>
                    <a:pt x="4" y="70"/>
                    <a:pt x="0" y="74"/>
                    <a:pt x="0" y="80"/>
                  </a:cubicBezTo>
                  <a:cubicBezTo>
                    <a:pt x="0" y="89"/>
                    <a:pt x="12" y="94"/>
                    <a:pt x="31" y="94"/>
                  </a:cubicBezTo>
                  <a:cubicBezTo>
                    <a:pt x="49" y="94"/>
                    <a:pt x="62" y="86"/>
                    <a:pt x="62" y="73"/>
                  </a:cubicBezTo>
                  <a:cubicBezTo>
                    <a:pt x="62" y="67"/>
                    <a:pt x="60" y="63"/>
                    <a:pt x="55" y="60"/>
                  </a:cubicBezTo>
                  <a:cubicBezTo>
                    <a:pt x="51" y="58"/>
                    <a:pt x="47" y="58"/>
                    <a:pt x="35" y="58"/>
                  </a:cubicBezTo>
                  <a:lnTo>
                    <a:pt x="25" y="58"/>
                  </a:lnTo>
                  <a:cubicBezTo>
                    <a:pt x="19" y="58"/>
                    <a:pt x="17" y="57"/>
                    <a:pt x="17" y="54"/>
                  </a:cubicBezTo>
                  <a:cubicBezTo>
                    <a:pt x="17" y="51"/>
                    <a:pt x="19" y="48"/>
                    <a:pt x="21" y="46"/>
                  </a:cubicBezTo>
                  <a:cubicBezTo>
                    <a:pt x="25" y="47"/>
                    <a:pt x="27" y="47"/>
                    <a:pt x="30" y="47"/>
                  </a:cubicBezTo>
                  <a:cubicBezTo>
                    <a:pt x="44" y="47"/>
                    <a:pt x="55" y="37"/>
                    <a:pt x="55" y="24"/>
                  </a:cubicBezTo>
                  <a:cubicBezTo>
                    <a:pt x="55" y="19"/>
                    <a:pt x="53" y="13"/>
                    <a:pt x="50" y="10"/>
                  </a:cubicBezTo>
                  <a:cubicBezTo>
                    <a:pt x="50" y="9"/>
                    <a:pt x="48" y="7"/>
                    <a:pt x="47" y="6"/>
                  </a:cubicBezTo>
                  <a:lnTo>
                    <a:pt x="63" y="8"/>
                  </a:lnTo>
                  <a:lnTo>
                    <a:pt x="66" y="1"/>
                  </a:lnTo>
                  <a:lnTo>
                    <a:pt x="42" y="3"/>
                  </a:lnTo>
                  <a:cubicBezTo>
                    <a:pt x="38" y="1"/>
                    <a:pt x="35" y="0"/>
                    <a:pt x="30" y="0"/>
                  </a:cubicBezTo>
                  <a:cubicBezTo>
                    <a:pt x="14" y="0"/>
                    <a:pt x="4" y="9"/>
                    <a:pt x="4" y="24"/>
                  </a:cubicBezTo>
                  <a:cubicBezTo>
                    <a:pt x="4" y="33"/>
                    <a:pt x="9" y="41"/>
                    <a:pt x="18" y="45"/>
                  </a:cubicBezTo>
                  <a:cubicBezTo>
                    <a:pt x="9" y="49"/>
                    <a:pt x="6" y="53"/>
                    <a:pt x="6" y="57"/>
                  </a:cubicBezTo>
                  <a:close/>
                  <a:moveTo>
                    <a:pt x="17" y="23"/>
                  </a:moveTo>
                  <a:lnTo>
                    <a:pt x="17" y="23"/>
                  </a:lnTo>
                  <a:cubicBezTo>
                    <a:pt x="17" y="11"/>
                    <a:pt x="21" y="4"/>
                    <a:pt x="30" y="4"/>
                  </a:cubicBezTo>
                  <a:cubicBezTo>
                    <a:pt x="38" y="4"/>
                    <a:pt x="42" y="11"/>
                    <a:pt x="42" y="23"/>
                  </a:cubicBezTo>
                  <a:cubicBezTo>
                    <a:pt x="42" y="37"/>
                    <a:pt x="38" y="43"/>
                    <a:pt x="30" y="43"/>
                  </a:cubicBezTo>
                  <a:cubicBezTo>
                    <a:pt x="21" y="43"/>
                    <a:pt x="17" y="37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3" name="Freeform 576">
              <a:extLst>
                <a:ext uri="{FF2B5EF4-FFF2-40B4-BE49-F238E27FC236}">
                  <a16:creationId xmlns:a16="http://schemas.microsoft.com/office/drawing/2014/main" id="{65A90626-289A-4D95-809A-21DB43C87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6359"/>
              <a:ext cx="68" cy="60"/>
            </a:xfrm>
            <a:custGeom>
              <a:avLst/>
              <a:gdLst>
                <a:gd name="T0" fmla="*/ 54 w 77"/>
                <a:gd name="T1" fmla="*/ 54 h 68"/>
                <a:gd name="T2" fmla="*/ 54 w 77"/>
                <a:gd name="T3" fmla="*/ 54 h 68"/>
                <a:gd name="T4" fmla="*/ 54 w 77"/>
                <a:gd name="T5" fmla="*/ 67 h 68"/>
                <a:gd name="T6" fmla="*/ 77 w 77"/>
                <a:gd name="T7" fmla="*/ 67 h 68"/>
                <a:gd name="T8" fmla="*/ 77 w 77"/>
                <a:gd name="T9" fmla="*/ 63 h 68"/>
                <a:gd name="T10" fmla="*/ 76 w 77"/>
                <a:gd name="T11" fmla="*/ 63 h 68"/>
                <a:gd name="T12" fmla="*/ 72 w 77"/>
                <a:gd name="T13" fmla="*/ 62 h 68"/>
                <a:gd name="T14" fmla="*/ 66 w 77"/>
                <a:gd name="T15" fmla="*/ 57 h 68"/>
                <a:gd name="T16" fmla="*/ 66 w 77"/>
                <a:gd name="T17" fmla="*/ 51 h 68"/>
                <a:gd name="T18" fmla="*/ 66 w 77"/>
                <a:gd name="T19" fmla="*/ 0 h 68"/>
                <a:gd name="T20" fmla="*/ 42 w 77"/>
                <a:gd name="T21" fmla="*/ 0 h 68"/>
                <a:gd name="T22" fmla="*/ 42 w 77"/>
                <a:gd name="T23" fmla="*/ 4 h 68"/>
                <a:gd name="T24" fmla="*/ 43 w 77"/>
                <a:gd name="T25" fmla="*/ 4 h 68"/>
                <a:gd name="T26" fmla="*/ 48 w 77"/>
                <a:gd name="T27" fmla="*/ 4 h 68"/>
                <a:gd name="T28" fmla="*/ 53 w 77"/>
                <a:gd name="T29" fmla="*/ 10 h 68"/>
                <a:gd name="T30" fmla="*/ 54 w 77"/>
                <a:gd name="T31" fmla="*/ 16 h 68"/>
                <a:gd name="T32" fmla="*/ 54 w 77"/>
                <a:gd name="T33" fmla="*/ 50 h 68"/>
                <a:gd name="T34" fmla="*/ 46 w 77"/>
                <a:gd name="T35" fmla="*/ 56 h 68"/>
                <a:gd name="T36" fmla="*/ 34 w 77"/>
                <a:gd name="T37" fmla="*/ 60 h 68"/>
                <a:gd name="T38" fmla="*/ 25 w 77"/>
                <a:gd name="T39" fmla="*/ 56 h 68"/>
                <a:gd name="T40" fmla="*/ 23 w 77"/>
                <a:gd name="T41" fmla="*/ 45 h 68"/>
                <a:gd name="T42" fmla="*/ 23 w 77"/>
                <a:gd name="T43" fmla="*/ 0 h 68"/>
                <a:gd name="T44" fmla="*/ 0 w 77"/>
                <a:gd name="T45" fmla="*/ 0 h 68"/>
                <a:gd name="T46" fmla="*/ 0 w 77"/>
                <a:gd name="T47" fmla="*/ 4 h 68"/>
                <a:gd name="T48" fmla="*/ 1 w 77"/>
                <a:gd name="T49" fmla="*/ 4 h 68"/>
                <a:gd name="T50" fmla="*/ 5 w 77"/>
                <a:gd name="T51" fmla="*/ 4 h 68"/>
                <a:gd name="T52" fmla="*/ 11 w 77"/>
                <a:gd name="T53" fmla="*/ 10 h 68"/>
                <a:gd name="T54" fmla="*/ 11 w 77"/>
                <a:gd name="T55" fmla="*/ 16 h 68"/>
                <a:gd name="T56" fmla="*/ 11 w 77"/>
                <a:gd name="T57" fmla="*/ 47 h 68"/>
                <a:gd name="T58" fmla="*/ 30 w 77"/>
                <a:gd name="T59" fmla="*/ 68 h 68"/>
                <a:gd name="T60" fmla="*/ 54 w 77"/>
                <a:gd name="T6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54"/>
                  </a:moveTo>
                  <a:lnTo>
                    <a:pt x="54" y="54"/>
                  </a:lnTo>
                  <a:lnTo>
                    <a:pt x="54" y="67"/>
                  </a:lnTo>
                  <a:lnTo>
                    <a:pt x="77" y="67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2" y="62"/>
                  </a:lnTo>
                  <a:cubicBezTo>
                    <a:pt x="67" y="62"/>
                    <a:pt x="67" y="61"/>
                    <a:pt x="66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43" y="4"/>
                  </a:lnTo>
                  <a:lnTo>
                    <a:pt x="48" y="4"/>
                  </a:lnTo>
                  <a:cubicBezTo>
                    <a:pt x="53" y="4"/>
                    <a:pt x="53" y="5"/>
                    <a:pt x="53" y="10"/>
                  </a:cubicBezTo>
                  <a:lnTo>
                    <a:pt x="54" y="16"/>
                  </a:lnTo>
                  <a:lnTo>
                    <a:pt x="54" y="50"/>
                  </a:lnTo>
                  <a:cubicBezTo>
                    <a:pt x="51" y="53"/>
                    <a:pt x="50" y="53"/>
                    <a:pt x="46" y="56"/>
                  </a:cubicBezTo>
                  <a:cubicBezTo>
                    <a:pt x="41" y="59"/>
                    <a:pt x="38" y="60"/>
                    <a:pt x="34" y="60"/>
                  </a:cubicBezTo>
                  <a:cubicBezTo>
                    <a:pt x="30" y="60"/>
                    <a:pt x="27" y="59"/>
                    <a:pt x="25" y="56"/>
                  </a:cubicBezTo>
                  <a:cubicBezTo>
                    <a:pt x="24" y="54"/>
                    <a:pt x="23" y="51"/>
                    <a:pt x="23" y="45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47"/>
                  </a:lnTo>
                  <a:cubicBezTo>
                    <a:pt x="11" y="60"/>
                    <a:pt x="18" y="68"/>
                    <a:pt x="30" y="68"/>
                  </a:cubicBezTo>
                  <a:cubicBezTo>
                    <a:pt x="39" y="68"/>
                    <a:pt x="48" y="63"/>
                    <a:pt x="54" y="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4" name="Freeform 577">
              <a:extLst>
                <a:ext uri="{FF2B5EF4-FFF2-40B4-BE49-F238E27FC236}">
                  <a16:creationId xmlns:a16="http://schemas.microsoft.com/office/drawing/2014/main" id="{EE9A7709-5BB5-435C-BD60-2DE25F2A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6357"/>
              <a:ext cx="43" cy="61"/>
            </a:xfrm>
            <a:custGeom>
              <a:avLst/>
              <a:gdLst>
                <a:gd name="T0" fmla="*/ 24 w 49"/>
                <a:gd name="T1" fmla="*/ 14 h 69"/>
                <a:gd name="T2" fmla="*/ 24 w 49"/>
                <a:gd name="T3" fmla="*/ 14 h 69"/>
                <a:gd name="T4" fmla="*/ 24 w 49"/>
                <a:gd name="T5" fmla="*/ 2 h 69"/>
                <a:gd name="T6" fmla="*/ 0 w 49"/>
                <a:gd name="T7" fmla="*/ 2 h 69"/>
                <a:gd name="T8" fmla="*/ 0 w 49"/>
                <a:gd name="T9" fmla="*/ 6 h 69"/>
                <a:gd name="T10" fmla="*/ 1 w 49"/>
                <a:gd name="T11" fmla="*/ 6 h 69"/>
                <a:gd name="T12" fmla="*/ 5 w 49"/>
                <a:gd name="T13" fmla="*/ 6 h 69"/>
                <a:gd name="T14" fmla="*/ 11 w 49"/>
                <a:gd name="T15" fmla="*/ 12 h 69"/>
                <a:gd name="T16" fmla="*/ 11 w 49"/>
                <a:gd name="T17" fmla="*/ 18 h 69"/>
                <a:gd name="T18" fmla="*/ 11 w 49"/>
                <a:gd name="T19" fmla="*/ 53 h 69"/>
                <a:gd name="T20" fmla="*/ 11 w 49"/>
                <a:gd name="T21" fmla="*/ 59 h 69"/>
                <a:gd name="T22" fmla="*/ 5 w 49"/>
                <a:gd name="T23" fmla="*/ 64 h 69"/>
                <a:gd name="T24" fmla="*/ 1 w 49"/>
                <a:gd name="T25" fmla="*/ 65 h 69"/>
                <a:gd name="T26" fmla="*/ 0 w 49"/>
                <a:gd name="T27" fmla="*/ 65 h 69"/>
                <a:gd name="T28" fmla="*/ 0 w 49"/>
                <a:gd name="T29" fmla="*/ 69 h 69"/>
                <a:gd name="T30" fmla="*/ 36 w 49"/>
                <a:gd name="T31" fmla="*/ 69 h 69"/>
                <a:gd name="T32" fmla="*/ 36 w 49"/>
                <a:gd name="T33" fmla="*/ 65 h 69"/>
                <a:gd name="T34" fmla="*/ 34 w 49"/>
                <a:gd name="T35" fmla="*/ 65 h 69"/>
                <a:gd name="T36" fmla="*/ 30 w 49"/>
                <a:gd name="T37" fmla="*/ 64 h 69"/>
                <a:gd name="T38" fmla="*/ 24 w 49"/>
                <a:gd name="T39" fmla="*/ 59 h 69"/>
                <a:gd name="T40" fmla="*/ 24 w 49"/>
                <a:gd name="T41" fmla="*/ 53 h 69"/>
                <a:gd name="T42" fmla="*/ 24 w 49"/>
                <a:gd name="T43" fmla="*/ 20 h 69"/>
                <a:gd name="T44" fmla="*/ 34 w 49"/>
                <a:gd name="T45" fmla="*/ 11 h 69"/>
                <a:gd name="T46" fmla="*/ 39 w 49"/>
                <a:gd name="T47" fmla="*/ 10 h 69"/>
                <a:gd name="T48" fmla="*/ 42 w 49"/>
                <a:gd name="T49" fmla="*/ 13 h 69"/>
                <a:gd name="T50" fmla="*/ 43 w 49"/>
                <a:gd name="T51" fmla="*/ 18 h 69"/>
                <a:gd name="T52" fmla="*/ 43 w 49"/>
                <a:gd name="T53" fmla="*/ 19 h 69"/>
                <a:gd name="T54" fmla="*/ 49 w 49"/>
                <a:gd name="T55" fmla="*/ 19 h 69"/>
                <a:gd name="T56" fmla="*/ 49 w 49"/>
                <a:gd name="T57" fmla="*/ 1 h 69"/>
                <a:gd name="T58" fmla="*/ 45 w 49"/>
                <a:gd name="T59" fmla="*/ 0 h 69"/>
                <a:gd name="T60" fmla="*/ 24 w 49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4"/>
                    <a:pt x="29" y="13"/>
                    <a:pt x="34" y="11"/>
                  </a:cubicBezTo>
                  <a:cubicBezTo>
                    <a:pt x="36" y="11"/>
                    <a:pt x="37" y="10"/>
                    <a:pt x="39" y="10"/>
                  </a:cubicBezTo>
                  <a:cubicBezTo>
                    <a:pt x="41" y="10"/>
                    <a:pt x="42" y="11"/>
                    <a:pt x="42" y="13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6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5" name="Freeform 578">
              <a:extLst>
                <a:ext uri="{FF2B5EF4-FFF2-40B4-BE49-F238E27FC236}">
                  <a16:creationId xmlns:a16="http://schemas.microsoft.com/office/drawing/2014/main" id="{AAD4ED3B-08F4-47FA-B282-459966DDA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" y="6357"/>
              <a:ext cx="48" cy="62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4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6 w 55"/>
                <a:gd name="T23" fmla="*/ 48 h 70"/>
                <a:gd name="T24" fmla="*/ 14 w 55"/>
                <a:gd name="T25" fmla="*/ 34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4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6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6" name="Freeform 579">
              <a:extLst>
                <a:ext uri="{FF2B5EF4-FFF2-40B4-BE49-F238E27FC236}">
                  <a16:creationId xmlns:a16="http://schemas.microsoft.com/office/drawing/2014/main" id="{FDB9A244-CE34-4685-954B-1E8A1202B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" y="6335"/>
              <a:ext cx="48" cy="83"/>
            </a:xfrm>
            <a:custGeom>
              <a:avLst/>
              <a:gdLst>
                <a:gd name="T0" fmla="*/ 42 w 55"/>
                <a:gd name="T1" fmla="*/ 25 h 94"/>
                <a:gd name="T2" fmla="*/ 42 w 55"/>
                <a:gd name="T3" fmla="*/ 25 h 94"/>
                <a:gd name="T4" fmla="*/ 40 w 55"/>
                <a:gd name="T5" fmla="*/ 34 h 94"/>
                <a:gd name="T6" fmla="*/ 23 w 55"/>
                <a:gd name="T7" fmla="*/ 56 h 94"/>
                <a:gd name="T8" fmla="*/ 17 w 55"/>
                <a:gd name="T9" fmla="*/ 62 h 94"/>
                <a:gd name="T10" fmla="*/ 6 w 55"/>
                <a:gd name="T11" fmla="*/ 74 h 94"/>
                <a:gd name="T12" fmla="*/ 0 w 55"/>
                <a:gd name="T13" fmla="*/ 87 h 94"/>
                <a:gd name="T14" fmla="*/ 0 w 55"/>
                <a:gd name="T15" fmla="*/ 94 h 94"/>
                <a:gd name="T16" fmla="*/ 54 w 55"/>
                <a:gd name="T17" fmla="*/ 94 h 94"/>
                <a:gd name="T18" fmla="*/ 54 w 55"/>
                <a:gd name="T19" fmla="*/ 83 h 94"/>
                <a:gd name="T20" fmla="*/ 10 w 55"/>
                <a:gd name="T21" fmla="*/ 83 h 94"/>
                <a:gd name="T22" fmla="*/ 14 w 55"/>
                <a:gd name="T23" fmla="*/ 70 h 94"/>
                <a:gd name="T24" fmla="*/ 29 w 55"/>
                <a:gd name="T25" fmla="*/ 56 h 94"/>
                <a:gd name="T26" fmla="*/ 37 w 55"/>
                <a:gd name="T27" fmla="*/ 51 h 94"/>
                <a:gd name="T28" fmla="*/ 55 w 55"/>
                <a:gd name="T29" fmla="*/ 25 h 94"/>
                <a:gd name="T30" fmla="*/ 26 w 55"/>
                <a:gd name="T31" fmla="*/ 0 h 94"/>
                <a:gd name="T32" fmla="*/ 2 w 55"/>
                <a:gd name="T33" fmla="*/ 6 h 94"/>
                <a:gd name="T34" fmla="*/ 2 w 55"/>
                <a:gd name="T35" fmla="*/ 22 h 94"/>
                <a:gd name="T36" fmla="*/ 8 w 55"/>
                <a:gd name="T37" fmla="*/ 22 h 94"/>
                <a:gd name="T38" fmla="*/ 8 w 55"/>
                <a:gd name="T39" fmla="*/ 21 h 94"/>
                <a:gd name="T40" fmla="*/ 10 w 55"/>
                <a:gd name="T41" fmla="*/ 10 h 94"/>
                <a:gd name="T42" fmla="*/ 12 w 55"/>
                <a:gd name="T43" fmla="*/ 8 h 94"/>
                <a:gd name="T44" fmla="*/ 25 w 55"/>
                <a:gd name="T45" fmla="*/ 4 h 94"/>
                <a:gd name="T46" fmla="*/ 42 w 55"/>
                <a:gd name="T47" fmla="*/ 2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42" y="25"/>
                  </a:moveTo>
                  <a:lnTo>
                    <a:pt x="42" y="25"/>
                  </a:lnTo>
                  <a:cubicBezTo>
                    <a:pt x="42" y="28"/>
                    <a:pt x="41" y="31"/>
                    <a:pt x="40" y="34"/>
                  </a:cubicBezTo>
                  <a:cubicBezTo>
                    <a:pt x="38" y="40"/>
                    <a:pt x="34" y="45"/>
                    <a:pt x="23" y="56"/>
                  </a:cubicBezTo>
                  <a:lnTo>
                    <a:pt x="17" y="62"/>
                  </a:lnTo>
                  <a:cubicBezTo>
                    <a:pt x="12" y="66"/>
                    <a:pt x="9" y="69"/>
                    <a:pt x="6" y="74"/>
                  </a:cubicBezTo>
                  <a:cubicBezTo>
                    <a:pt x="4" y="78"/>
                    <a:pt x="2" y="81"/>
                    <a:pt x="0" y="87"/>
                  </a:cubicBezTo>
                  <a:lnTo>
                    <a:pt x="0" y="94"/>
                  </a:lnTo>
                  <a:lnTo>
                    <a:pt x="54" y="94"/>
                  </a:lnTo>
                  <a:lnTo>
                    <a:pt x="54" y="83"/>
                  </a:lnTo>
                  <a:lnTo>
                    <a:pt x="10" y="83"/>
                  </a:lnTo>
                  <a:cubicBezTo>
                    <a:pt x="11" y="77"/>
                    <a:pt x="11" y="75"/>
                    <a:pt x="14" y="70"/>
                  </a:cubicBezTo>
                  <a:cubicBezTo>
                    <a:pt x="18" y="65"/>
                    <a:pt x="21" y="62"/>
                    <a:pt x="29" y="56"/>
                  </a:cubicBezTo>
                  <a:lnTo>
                    <a:pt x="37" y="51"/>
                  </a:lnTo>
                  <a:cubicBezTo>
                    <a:pt x="50" y="42"/>
                    <a:pt x="55" y="35"/>
                    <a:pt x="55" y="25"/>
                  </a:cubicBezTo>
                  <a:cubicBezTo>
                    <a:pt x="55" y="10"/>
                    <a:pt x="43" y="0"/>
                    <a:pt x="26" y="0"/>
                  </a:cubicBezTo>
                  <a:cubicBezTo>
                    <a:pt x="19" y="0"/>
                    <a:pt x="11" y="2"/>
                    <a:pt x="2" y="6"/>
                  </a:cubicBezTo>
                  <a:lnTo>
                    <a:pt x="2" y="22"/>
                  </a:lnTo>
                  <a:lnTo>
                    <a:pt x="8" y="22"/>
                  </a:lnTo>
                  <a:lnTo>
                    <a:pt x="8" y="21"/>
                  </a:lnTo>
                  <a:cubicBezTo>
                    <a:pt x="9" y="12"/>
                    <a:pt x="9" y="11"/>
                    <a:pt x="10" y="10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16" y="5"/>
                    <a:pt x="21" y="4"/>
                    <a:pt x="25" y="4"/>
                  </a:cubicBezTo>
                  <a:cubicBezTo>
                    <a:pt x="35" y="4"/>
                    <a:pt x="42" y="12"/>
                    <a:pt x="42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7" name="Freeform 580">
              <a:extLst>
                <a:ext uri="{FF2B5EF4-FFF2-40B4-BE49-F238E27FC236}">
                  <a16:creationId xmlns:a16="http://schemas.microsoft.com/office/drawing/2014/main" id="{0F2C3DCF-4B53-42E4-973F-DAD58C1E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6404"/>
              <a:ext cx="14" cy="14"/>
            </a:xfrm>
            <a:custGeom>
              <a:avLst/>
              <a:gdLst>
                <a:gd name="T0" fmla="*/ 15 w 15"/>
                <a:gd name="T1" fmla="*/ 0 h 16"/>
                <a:gd name="T2" fmla="*/ 15 w 15"/>
                <a:gd name="T3" fmla="*/ 0 h 16"/>
                <a:gd name="T4" fmla="*/ 0 w 15"/>
                <a:gd name="T5" fmla="*/ 0 h 16"/>
                <a:gd name="T6" fmla="*/ 0 w 15"/>
                <a:gd name="T7" fmla="*/ 16 h 16"/>
                <a:gd name="T8" fmla="*/ 15 w 15"/>
                <a:gd name="T9" fmla="*/ 16 h 16"/>
                <a:gd name="T10" fmla="*/ 15 w 15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8" name="Freeform 581">
              <a:extLst>
                <a:ext uri="{FF2B5EF4-FFF2-40B4-BE49-F238E27FC236}">
                  <a16:creationId xmlns:a16="http://schemas.microsoft.com/office/drawing/2014/main" id="{CE83C04E-5C82-4C1C-A816-AD1F6BE77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1" y="6335"/>
              <a:ext cx="53" cy="84"/>
            </a:xfrm>
            <a:custGeom>
              <a:avLst/>
              <a:gdLst>
                <a:gd name="T0" fmla="*/ 48 w 61"/>
                <a:gd name="T1" fmla="*/ 49 h 96"/>
                <a:gd name="T2" fmla="*/ 48 w 61"/>
                <a:gd name="T3" fmla="*/ 49 h 96"/>
                <a:gd name="T4" fmla="*/ 46 w 61"/>
                <a:gd name="T5" fmla="*/ 71 h 96"/>
                <a:gd name="T6" fmla="*/ 41 w 61"/>
                <a:gd name="T7" fmla="*/ 83 h 96"/>
                <a:gd name="T8" fmla="*/ 26 w 61"/>
                <a:gd name="T9" fmla="*/ 92 h 96"/>
                <a:gd name="T10" fmla="*/ 14 w 61"/>
                <a:gd name="T11" fmla="*/ 88 h 96"/>
                <a:gd name="T12" fmla="*/ 11 w 61"/>
                <a:gd name="T13" fmla="*/ 83 h 96"/>
                <a:gd name="T14" fmla="*/ 11 w 61"/>
                <a:gd name="T15" fmla="*/ 79 h 96"/>
                <a:gd name="T16" fmla="*/ 11 w 61"/>
                <a:gd name="T17" fmla="*/ 77 h 96"/>
                <a:gd name="T18" fmla="*/ 5 w 61"/>
                <a:gd name="T19" fmla="*/ 77 h 96"/>
                <a:gd name="T20" fmla="*/ 5 w 61"/>
                <a:gd name="T21" fmla="*/ 92 h 96"/>
                <a:gd name="T22" fmla="*/ 25 w 61"/>
                <a:gd name="T23" fmla="*/ 96 h 96"/>
                <a:gd name="T24" fmla="*/ 52 w 61"/>
                <a:gd name="T25" fmla="*/ 83 h 96"/>
                <a:gd name="T26" fmla="*/ 61 w 61"/>
                <a:gd name="T27" fmla="*/ 47 h 96"/>
                <a:gd name="T28" fmla="*/ 29 w 61"/>
                <a:gd name="T29" fmla="*/ 0 h 96"/>
                <a:gd name="T30" fmla="*/ 0 w 61"/>
                <a:gd name="T31" fmla="*/ 32 h 96"/>
                <a:gd name="T32" fmla="*/ 27 w 61"/>
                <a:gd name="T33" fmla="*/ 61 h 96"/>
                <a:gd name="T34" fmla="*/ 45 w 61"/>
                <a:gd name="T35" fmla="*/ 53 h 96"/>
                <a:gd name="T36" fmla="*/ 48 w 61"/>
                <a:gd name="T37" fmla="*/ 49 h 96"/>
                <a:gd name="T38" fmla="*/ 48 w 61"/>
                <a:gd name="T39" fmla="*/ 36 h 96"/>
                <a:gd name="T40" fmla="*/ 48 w 61"/>
                <a:gd name="T41" fmla="*/ 36 h 96"/>
                <a:gd name="T42" fmla="*/ 37 w 61"/>
                <a:gd name="T43" fmla="*/ 55 h 96"/>
                <a:gd name="T44" fmla="*/ 28 w 61"/>
                <a:gd name="T45" fmla="*/ 57 h 96"/>
                <a:gd name="T46" fmla="*/ 12 w 61"/>
                <a:gd name="T47" fmla="*/ 31 h 96"/>
                <a:gd name="T48" fmla="*/ 28 w 61"/>
                <a:gd name="T49" fmla="*/ 4 h 96"/>
                <a:gd name="T50" fmla="*/ 48 w 61"/>
                <a:gd name="T5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96">
                  <a:moveTo>
                    <a:pt x="48" y="49"/>
                  </a:moveTo>
                  <a:lnTo>
                    <a:pt x="48" y="49"/>
                  </a:lnTo>
                  <a:cubicBezTo>
                    <a:pt x="48" y="61"/>
                    <a:pt x="48" y="64"/>
                    <a:pt x="46" y="71"/>
                  </a:cubicBezTo>
                  <a:cubicBezTo>
                    <a:pt x="45" y="76"/>
                    <a:pt x="43" y="80"/>
                    <a:pt x="41" y="83"/>
                  </a:cubicBezTo>
                  <a:cubicBezTo>
                    <a:pt x="37" y="89"/>
                    <a:pt x="32" y="92"/>
                    <a:pt x="26" y="92"/>
                  </a:cubicBezTo>
                  <a:cubicBezTo>
                    <a:pt x="22" y="92"/>
                    <a:pt x="18" y="91"/>
                    <a:pt x="14" y="88"/>
                  </a:cubicBezTo>
                  <a:cubicBezTo>
                    <a:pt x="12" y="87"/>
                    <a:pt x="11" y="86"/>
                    <a:pt x="11" y="83"/>
                  </a:cubicBezTo>
                  <a:lnTo>
                    <a:pt x="11" y="79"/>
                  </a:lnTo>
                  <a:lnTo>
                    <a:pt x="11" y="77"/>
                  </a:lnTo>
                  <a:lnTo>
                    <a:pt x="5" y="77"/>
                  </a:lnTo>
                  <a:lnTo>
                    <a:pt x="5" y="92"/>
                  </a:lnTo>
                  <a:cubicBezTo>
                    <a:pt x="10" y="95"/>
                    <a:pt x="17" y="96"/>
                    <a:pt x="25" y="96"/>
                  </a:cubicBezTo>
                  <a:cubicBezTo>
                    <a:pt x="37" y="96"/>
                    <a:pt x="46" y="92"/>
                    <a:pt x="52" y="83"/>
                  </a:cubicBezTo>
                  <a:cubicBezTo>
                    <a:pt x="58" y="73"/>
                    <a:pt x="61" y="62"/>
                    <a:pt x="61" y="47"/>
                  </a:cubicBezTo>
                  <a:cubicBezTo>
                    <a:pt x="61" y="17"/>
                    <a:pt x="50" y="0"/>
                    <a:pt x="29" y="0"/>
                  </a:cubicBezTo>
                  <a:cubicBezTo>
                    <a:pt x="12" y="0"/>
                    <a:pt x="0" y="14"/>
                    <a:pt x="0" y="32"/>
                  </a:cubicBezTo>
                  <a:cubicBezTo>
                    <a:pt x="0" y="49"/>
                    <a:pt x="11" y="61"/>
                    <a:pt x="27" y="61"/>
                  </a:cubicBezTo>
                  <a:cubicBezTo>
                    <a:pt x="34" y="61"/>
                    <a:pt x="41" y="58"/>
                    <a:pt x="45" y="53"/>
                  </a:cubicBezTo>
                  <a:cubicBezTo>
                    <a:pt x="46" y="52"/>
                    <a:pt x="47" y="51"/>
                    <a:pt x="48" y="49"/>
                  </a:cubicBezTo>
                  <a:close/>
                  <a:moveTo>
                    <a:pt x="48" y="36"/>
                  </a:moveTo>
                  <a:lnTo>
                    <a:pt x="48" y="36"/>
                  </a:lnTo>
                  <a:cubicBezTo>
                    <a:pt x="48" y="46"/>
                    <a:pt x="44" y="52"/>
                    <a:pt x="37" y="55"/>
                  </a:cubicBezTo>
                  <a:cubicBezTo>
                    <a:pt x="34" y="56"/>
                    <a:pt x="31" y="57"/>
                    <a:pt x="28" y="57"/>
                  </a:cubicBezTo>
                  <a:cubicBezTo>
                    <a:pt x="18" y="57"/>
                    <a:pt x="12" y="47"/>
                    <a:pt x="12" y="31"/>
                  </a:cubicBezTo>
                  <a:cubicBezTo>
                    <a:pt x="12" y="14"/>
                    <a:pt x="18" y="4"/>
                    <a:pt x="28" y="4"/>
                  </a:cubicBezTo>
                  <a:cubicBezTo>
                    <a:pt x="40" y="4"/>
                    <a:pt x="48" y="17"/>
                    <a:pt x="48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9" name="Freeform 582">
              <a:extLst>
                <a:ext uri="{FF2B5EF4-FFF2-40B4-BE49-F238E27FC236}">
                  <a16:creationId xmlns:a16="http://schemas.microsoft.com/office/drawing/2014/main" id="{3D559457-A36C-4807-8897-91F51CB7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6359"/>
              <a:ext cx="88" cy="59"/>
            </a:xfrm>
            <a:custGeom>
              <a:avLst/>
              <a:gdLst>
                <a:gd name="T0" fmla="*/ 49 w 100"/>
                <a:gd name="T1" fmla="*/ 17 h 67"/>
                <a:gd name="T2" fmla="*/ 49 w 100"/>
                <a:gd name="T3" fmla="*/ 17 h 67"/>
                <a:gd name="T4" fmla="*/ 69 w 100"/>
                <a:gd name="T5" fmla="*/ 67 h 67"/>
                <a:gd name="T6" fmla="*/ 72 w 100"/>
                <a:gd name="T7" fmla="*/ 67 h 67"/>
                <a:gd name="T8" fmla="*/ 91 w 100"/>
                <a:gd name="T9" fmla="*/ 16 h 67"/>
                <a:gd name="T10" fmla="*/ 93 w 100"/>
                <a:gd name="T11" fmla="*/ 10 h 67"/>
                <a:gd name="T12" fmla="*/ 99 w 100"/>
                <a:gd name="T13" fmla="*/ 4 h 67"/>
                <a:gd name="T14" fmla="*/ 100 w 100"/>
                <a:gd name="T15" fmla="*/ 4 h 67"/>
                <a:gd name="T16" fmla="*/ 100 w 100"/>
                <a:gd name="T17" fmla="*/ 0 h 67"/>
                <a:gd name="T18" fmla="*/ 78 w 100"/>
                <a:gd name="T19" fmla="*/ 0 h 67"/>
                <a:gd name="T20" fmla="*/ 78 w 100"/>
                <a:gd name="T21" fmla="*/ 4 h 67"/>
                <a:gd name="T22" fmla="*/ 80 w 100"/>
                <a:gd name="T23" fmla="*/ 4 h 67"/>
                <a:gd name="T24" fmla="*/ 83 w 100"/>
                <a:gd name="T25" fmla="*/ 4 h 67"/>
                <a:gd name="T26" fmla="*/ 89 w 100"/>
                <a:gd name="T27" fmla="*/ 6 h 67"/>
                <a:gd name="T28" fmla="*/ 87 w 100"/>
                <a:gd name="T29" fmla="*/ 16 h 67"/>
                <a:gd name="T30" fmla="*/ 74 w 100"/>
                <a:gd name="T31" fmla="*/ 50 h 67"/>
                <a:gd name="T32" fmla="*/ 55 w 100"/>
                <a:gd name="T33" fmla="*/ 0 h 67"/>
                <a:gd name="T34" fmla="*/ 51 w 100"/>
                <a:gd name="T35" fmla="*/ 0 h 67"/>
                <a:gd name="T36" fmla="*/ 32 w 100"/>
                <a:gd name="T37" fmla="*/ 49 h 67"/>
                <a:gd name="T38" fmla="*/ 21 w 100"/>
                <a:gd name="T39" fmla="*/ 16 h 67"/>
                <a:gd name="T40" fmla="*/ 20 w 100"/>
                <a:gd name="T41" fmla="*/ 11 h 67"/>
                <a:gd name="T42" fmla="*/ 19 w 100"/>
                <a:gd name="T43" fmla="*/ 7 h 67"/>
                <a:gd name="T44" fmla="*/ 19 w 100"/>
                <a:gd name="T45" fmla="*/ 6 h 67"/>
                <a:gd name="T46" fmla="*/ 24 w 100"/>
                <a:gd name="T47" fmla="*/ 4 h 67"/>
                <a:gd name="T48" fmla="*/ 29 w 100"/>
                <a:gd name="T49" fmla="*/ 4 h 67"/>
                <a:gd name="T50" fmla="*/ 30 w 100"/>
                <a:gd name="T51" fmla="*/ 4 h 67"/>
                <a:gd name="T52" fmla="*/ 30 w 100"/>
                <a:gd name="T53" fmla="*/ 0 h 67"/>
                <a:gd name="T54" fmla="*/ 0 w 100"/>
                <a:gd name="T55" fmla="*/ 0 h 67"/>
                <a:gd name="T56" fmla="*/ 0 w 100"/>
                <a:gd name="T57" fmla="*/ 4 h 67"/>
                <a:gd name="T58" fmla="*/ 1 w 100"/>
                <a:gd name="T59" fmla="*/ 4 h 67"/>
                <a:gd name="T60" fmla="*/ 5 w 100"/>
                <a:gd name="T61" fmla="*/ 5 h 67"/>
                <a:gd name="T62" fmla="*/ 9 w 100"/>
                <a:gd name="T63" fmla="*/ 16 h 67"/>
                <a:gd name="T64" fmla="*/ 26 w 100"/>
                <a:gd name="T65" fmla="*/ 67 h 67"/>
                <a:gd name="T66" fmla="*/ 30 w 100"/>
                <a:gd name="T67" fmla="*/ 67 h 67"/>
                <a:gd name="T68" fmla="*/ 49 w 100"/>
                <a:gd name="T69" fmla="*/ 1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7">
                  <a:moveTo>
                    <a:pt x="49" y="17"/>
                  </a:moveTo>
                  <a:lnTo>
                    <a:pt x="49" y="17"/>
                  </a:lnTo>
                  <a:lnTo>
                    <a:pt x="69" y="67"/>
                  </a:lnTo>
                  <a:lnTo>
                    <a:pt x="72" y="67"/>
                  </a:lnTo>
                  <a:lnTo>
                    <a:pt x="91" y="16"/>
                  </a:lnTo>
                  <a:cubicBezTo>
                    <a:pt x="92" y="13"/>
                    <a:pt x="92" y="11"/>
                    <a:pt x="93" y="10"/>
                  </a:cubicBezTo>
                  <a:cubicBezTo>
                    <a:pt x="94" y="5"/>
                    <a:pt x="96" y="4"/>
                    <a:pt x="99" y="4"/>
                  </a:cubicBezTo>
                  <a:lnTo>
                    <a:pt x="100" y="4"/>
                  </a:lnTo>
                  <a:lnTo>
                    <a:pt x="10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80" y="4"/>
                  </a:lnTo>
                  <a:lnTo>
                    <a:pt x="83" y="4"/>
                  </a:lnTo>
                  <a:cubicBezTo>
                    <a:pt x="88" y="4"/>
                    <a:pt x="89" y="4"/>
                    <a:pt x="89" y="6"/>
                  </a:cubicBezTo>
                  <a:cubicBezTo>
                    <a:pt x="89" y="7"/>
                    <a:pt x="88" y="12"/>
                    <a:pt x="87" y="16"/>
                  </a:cubicBezTo>
                  <a:lnTo>
                    <a:pt x="74" y="5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32" y="49"/>
                  </a:lnTo>
                  <a:lnTo>
                    <a:pt x="21" y="16"/>
                  </a:lnTo>
                  <a:cubicBezTo>
                    <a:pt x="21" y="15"/>
                    <a:pt x="21" y="13"/>
                    <a:pt x="20" y="11"/>
                  </a:cubicBezTo>
                  <a:cubicBezTo>
                    <a:pt x="20" y="10"/>
                    <a:pt x="19" y="8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21" y="4"/>
                    <a:pt x="24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4"/>
                    <a:pt x="5" y="5"/>
                  </a:cubicBezTo>
                  <a:cubicBezTo>
                    <a:pt x="6" y="7"/>
                    <a:pt x="7" y="10"/>
                    <a:pt x="9" y="16"/>
                  </a:cubicBezTo>
                  <a:lnTo>
                    <a:pt x="26" y="67"/>
                  </a:lnTo>
                  <a:lnTo>
                    <a:pt x="30" y="67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0" name="Freeform 583">
              <a:extLst>
                <a:ext uri="{FF2B5EF4-FFF2-40B4-BE49-F238E27FC236}">
                  <a16:creationId xmlns:a16="http://schemas.microsoft.com/office/drawing/2014/main" id="{B4C73142-02C5-4CC7-89E9-81FDA2823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6337"/>
              <a:ext cx="31" cy="81"/>
            </a:xfrm>
            <a:custGeom>
              <a:avLst/>
              <a:gdLst>
                <a:gd name="T0" fmla="*/ 24 w 35"/>
                <a:gd name="T1" fmla="*/ 76 h 92"/>
                <a:gd name="T2" fmla="*/ 24 w 35"/>
                <a:gd name="T3" fmla="*/ 76 h 92"/>
                <a:gd name="T4" fmla="*/ 24 w 35"/>
                <a:gd name="T5" fmla="*/ 25 h 92"/>
                <a:gd name="T6" fmla="*/ 0 w 35"/>
                <a:gd name="T7" fmla="*/ 25 h 92"/>
                <a:gd name="T8" fmla="*/ 0 w 35"/>
                <a:gd name="T9" fmla="*/ 29 h 92"/>
                <a:gd name="T10" fmla="*/ 2 w 35"/>
                <a:gd name="T11" fmla="*/ 29 h 92"/>
                <a:gd name="T12" fmla="*/ 6 w 35"/>
                <a:gd name="T13" fmla="*/ 29 h 92"/>
                <a:gd name="T14" fmla="*/ 11 w 35"/>
                <a:gd name="T15" fmla="*/ 35 h 92"/>
                <a:gd name="T16" fmla="*/ 12 w 35"/>
                <a:gd name="T17" fmla="*/ 41 h 92"/>
                <a:gd name="T18" fmla="*/ 12 w 35"/>
                <a:gd name="T19" fmla="*/ 76 h 92"/>
                <a:gd name="T20" fmla="*/ 11 w 35"/>
                <a:gd name="T21" fmla="*/ 82 h 92"/>
                <a:gd name="T22" fmla="*/ 6 w 35"/>
                <a:gd name="T23" fmla="*/ 87 h 92"/>
                <a:gd name="T24" fmla="*/ 2 w 35"/>
                <a:gd name="T25" fmla="*/ 88 h 92"/>
                <a:gd name="T26" fmla="*/ 0 w 35"/>
                <a:gd name="T27" fmla="*/ 88 h 92"/>
                <a:gd name="T28" fmla="*/ 0 w 35"/>
                <a:gd name="T29" fmla="*/ 92 h 92"/>
                <a:gd name="T30" fmla="*/ 35 w 35"/>
                <a:gd name="T31" fmla="*/ 92 h 92"/>
                <a:gd name="T32" fmla="*/ 35 w 35"/>
                <a:gd name="T33" fmla="*/ 88 h 92"/>
                <a:gd name="T34" fmla="*/ 34 w 35"/>
                <a:gd name="T35" fmla="*/ 88 h 92"/>
                <a:gd name="T36" fmla="*/ 30 w 35"/>
                <a:gd name="T37" fmla="*/ 87 h 92"/>
                <a:gd name="T38" fmla="*/ 24 w 35"/>
                <a:gd name="T39" fmla="*/ 82 h 92"/>
                <a:gd name="T40" fmla="*/ 24 w 35"/>
                <a:gd name="T41" fmla="*/ 76 h 92"/>
                <a:gd name="T42" fmla="*/ 24 w 35"/>
                <a:gd name="T43" fmla="*/ 13 h 92"/>
                <a:gd name="T44" fmla="*/ 24 w 35"/>
                <a:gd name="T45" fmla="*/ 13 h 92"/>
                <a:gd name="T46" fmla="*/ 24 w 35"/>
                <a:gd name="T47" fmla="*/ 0 h 92"/>
                <a:gd name="T48" fmla="*/ 12 w 35"/>
                <a:gd name="T49" fmla="*/ 0 h 92"/>
                <a:gd name="T50" fmla="*/ 12 w 35"/>
                <a:gd name="T51" fmla="*/ 13 h 92"/>
                <a:gd name="T52" fmla="*/ 24 w 35"/>
                <a:gd name="T5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2">
                  <a:moveTo>
                    <a:pt x="24" y="76"/>
                  </a:moveTo>
                  <a:lnTo>
                    <a:pt x="24" y="76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6" y="29"/>
                  </a:lnTo>
                  <a:cubicBezTo>
                    <a:pt x="11" y="29"/>
                    <a:pt x="11" y="30"/>
                    <a:pt x="11" y="35"/>
                  </a:cubicBezTo>
                  <a:lnTo>
                    <a:pt x="12" y="41"/>
                  </a:lnTo>
                  <a:lnTo>
                    <a:pt x="12" y="76"/>
                  </a:lnTo>
                  <a:lnTo>
                    <a:pt x="11" y="82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2" y="88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35" y="92"/>
                  </a:lnTo>
                  <a:lnTo>
                    <a:pt x="35" y="88"/>
                  </a:lnTo>
                  <a:lnTo>
                    <a:pt x="34" y="88"/>
                  </a:lnTo>
                  <a:lnTo>
                    <a:pt x="30" y="87"/>
                  </a:lnTo>
                  <a:cubicBezTo>
                    <a:pt x="25" y="87"/>
                    <a:pt x="25" y="86"/>
                    <a:pt x="24" y="82"/>
                  </a:cubicBezTo>
                  <a:lnTo>
                    <a:pt x="24" y="76"/>
                  </a:lnTo>
                  <a:close/>
                  <a:moveTo>
                    <a:pt x="24" y="13"/>
                  </a:moveTo>
                  <a:lnTo>
                    <a:pt x="24" y="13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1" name="Freeform 584">
              <a:extLst>
                <a:ext uri="{FF2B5EF4-FFF2-40B4-BE49-F238E27FC236}">
                  <a16:creationId xmlns:a16="http://schemas.microsoft.com/office/drawing/2014/main" id="{ED209B14-FCCD-45ED-A554-5A610BDD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6344"/>
              <a:ext cx="36" cy="75"/>
            </a:xfrm>
            <a:custGeom>
              <a:avLst/>
              <a:gdLst>
                <a:gd name="T0" fmla="*/ 22 w 41"/>
                <a:gd name="T1" fmla="*/ 21 h 84"/>
                <a:gd name="T2" fmla="*/ 22 w 41"/>
                <a:gd name="T3" fmla="*/ 21 h 84"/>
                <a:gd name="T4" fmla="*/ 41 w 41"/>
                <a:gd name="T5" fmla="*/ 21 h 84"/>
                <a:gd name="T6" fmla="*/ 41 w 41"/>
                <a:gd name="T7" fmla="*/ 16 h 84"/>
                <a:gd name="T8" fmla="*/ 22 w 41"/>
                <a:gd name="T9" fmla="*/ 16 h 84"/>
                <a:gd name="T10" fmla="*/ 22 w 41"/>
                <a:gd name="T11" fmla="*/ 0 h 84"/>
                <a:gd name="T12" fmla="*/ 10 w 41"/>
                <a:gd name="T13" fmla="*/ 4 h 84"/>
                <a:gd name="T14" fmla="*/ 10 w 41"/>
                <a:gd name="T15" fmla="*/ 16 h 84"/>
                <a:gd name="T16" fmla="*/ 0 w 41"/>
                <a:gd name="T17" fmla="*/ 16 h 84"/>
                <a:gd name="T18" fmla="*/ 0 w 41"/>
                <a:gd name="T19" fmla="*/ 21 h 84"/>
                <a:gd name="T20" fmla="*/ 10 w 41"/>
                <a:gd name="T21" fmla="*/ 21 h 84"/>
                <a:gd name="T22" fmla="*/ 10 w 41"/>
                <a:gd name="T23" fmla="*/ 62 h 84"/>
                <a:gd name="T24" fmla="*/ 15 w 41"/>
                <a:gd name="T25" fmla="*/ 78 h 84"/>
                <a:gd name="T26" fmla="*/ 22 w 41"/>
                <a:gd name="T27" fmla="*/ 83 h 84"/>
                <a:gd name="T28" fmla="*/ 31 w 41"/>
                <a:gd name="T29" fmla="*/ 84 h 84"/>
                <a:gd name="T30" fmla="*/ 39 w 41"/>
                <a:gd name="T31" fmla="*/ 82 h 84"/>
                <a:gd name="T32" fmla="*/ 39 w 41"/>
                <a:gd name="T33" fmla="*/ 77 h 84"/>
                <a:gd name="T34" fmla="*/ 32 w 41"/>
                <a:gd name="T35" fmla="*/ 79 h 84"/>
                <a:gd name="T36" fmla="*/ 23 w 41"/>
                <a:gd name="T37" fmla="*/ 74 h 84"/>
                <a:gd name="T38" fmla="*/ 22 w 41"/>
                <a:gd name="T39" fmla="*/ 69 h 84"/>
                <a:gd name="T40" fmla="*/ 22 w 41"/>
                <a:gd name="T41" fmla="*/ 63 h 84"/>
                <a:gd name="T42" fmla="*/ 22 w 41"/>
                <a:gd name="T4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4">
                  <a:moveTo>
                    <a:pt x="22" y="21"/>
                  </a:moveTo>
                  <a:lnTo>
                    <a:pt x="22" y="21"/>
                  </a:lnTo>
                  <a:lnTo>
                    <a:pt x="41" y="21"/>
                  </a:lnTo>
                  <a:lnTo>
                    <a:pt x="41" y="16"/>
                  </a:lnTo>
                  <a:lnTo>
                    <a:pt x="22" y="1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0" y="62"/>
                  </a:lnTo>
                  <a:cubicBezTo>
                    <a:pt x="10" y="71"/>
                    <a:pt x="11" y="74"/>
                    <a:pt x="15" y="78"/>
                  </a:cubicBezTo>
                  <a:cubicBezTo>
                    <a:pt x="17" y="80"/>
                    <a:pt x="19" y="82"/>
                    <a:pt x="22" y="83"/>
                  </a:cubicBezTo>
                  <a:cubicBezTo>
                    <a:pt x="24" y="84"/>
                    <a:pt x="27" y="84"/>
                    <a:pt x="31" y="84"/>
                  </a:cubicBezTo>
                  <a:cubicBezTo>
                    <a:pt x="34" y="84"/>
                    <a:pt x="36" y="84"/>
                    <a:pt x="39" y="82"/>
                  </a:cubicBezTo>
                  <a:lnTo>
                    <a:pt x="39" y="77"/>
                  </a:lnTo>
                  <a:cubicBezTo>
                    <a:pt x="36" y="79"/>
                    <a:pt x="35" y="79"/>
                    <a:pt x="32" y="79"/>
                  </a:cubicBezTo>
                  <a:cubicBezTo>
                    <a:pt x="28" y="79"/>
                    <a:pt x="25" y="77"/>
                    <a:pt x="23" y="74"/>
                  </a:cubicBezTo>
                  <a:cubicBezTo>
                    <a:pt x="23" y="72"/>
                    <a:pt x="22" y="70"/>
                    <a:pt x="22" y="69"/>
                  </a:cubicBezTo>
                  <a:lnTo>
                    <a:pt x="22" y="63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2" name="Freeform 585">
              <a:extLst>
                <a:ext uri="{FF2B5EF4-FFF2-40B4-BE49-F238E27FC236}">
                  <a16:creationId xmlns:a16="http://schemas.microsoft.com/office/drawing/2014/main" id="{AF69E6ED-E4AC-4326-98DB-074C4192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6331"/>
              <a:ext cx="68" cy="87"/>
            </a:xfrm>
            <a:custGeom>
              <a:avLst/>
              <a:gdLst>
                <a:gd name="T0" fmla="*/ 23 w 77"/>
                <a:gd name="T1" fmla="*/ 0 h 98"/>
                <a:gd name="T2" fmla="*/ 23 w 77"/>
                <a:gd name="T3" fmla="*/ 0 h 98"/>
                <a:gd name="T4" fmla="*/ 0 w 77"/>
                <a:gd name="T5" fmla="*/ 0 h 98"/>
                <a:gd name="T6" fmla="*/ 0 w 77"/>
                <a:gd name="T7" fmla="*/ 4 h 98"/>
                <a:gd name="T8" fmla="*/ 1 w 77"/>
                <a:gd name="T9" fmla="*/ 4 h 98"/>
                <a:gd name="T10" fmla="*/ 5 w 77"/>
                <a:gd name="T11" fmla="*/ 5 h 98"/>
                <a:gd name="T12" fmla="*/ 11 w 77"/>
                <a:gd name="T13" fmla="*/ 10 h 98"/>
                <a:gd name="T14" fmla="*/ 11 w 77"/>
                <a:gd name="T15" fmla="*/ 16 h 98"/>
                <a:gd name="T16" fmla="*/ 11 w 77"/>
                <a:gd name="T17" fmla="*/ 82 h 98"/>
                <a:gd name="T18" fmla="*/ 11 w 77"/>
                <a:gd name="T19" fmla="*/ 88 h 98"/>
                <a:gd name="T20" fmla="*/ 5 w 77"/>
                <a:gd name="T21" fmla="*/ 93 h 98"/>
                <a:gd name="T22" fmla="*/ 1 w 77"/>
                <a:gd name="T23" fmla="*/ 94 h 98"/>
                <a:gd name="T24" fmla="*/ 0 w 77"/>
                <a:gd name="T25" fmla="*/ 94 h 98"/>
                <a:gd name="T26" fmla="*/ 0 w 77"/>
                <a:gd name="T27" fmla="*/ 98 h 98"/>
                <a:gd name="T28" fmla="*/ 35 w 77"/>
                <a:gd name="T29" fmla="*/ 98 h 98"/>
                <a:gd name="T30" fmla="*/ 35 w 77"/>
                <a:gd name="T31" fmla="*/ 94 h 98"/>
                <a:gd name="T32" fmla="*/ 33 w 77"/>
                <a:gd name="T33" fmla="*/ 94 h 98"/>
                <a:gd name="T34" fmla="*/ 29 w 77"/>
                <a:gd name="T35" fmla="*/ 93 h 98"/>
                <a:gd name="T36" fmla="*/ 24 w 77"/>
                <a:gd name="T37" fmla="*/ 88 h 98"/>
                <a:gd name="T38" fmla="*/ 23 w 77"/>
                <a:gd name="T39" fmla="*/ 82 h 98"/>
                <a:gd name="T40" fmla="*/ 23 w 77"/>
                <a:gd name="T41" fmla="*/ 47 h 98"/>
                <a:gd name="T42" fmla="*/ 31 w 77"/>
                <a:gd name="T43" fmla="*/ 41 h 98"/>
                <a:gd name="T44" fmla="*/ 43 w 77"/>
                <a:gd name="T45" fmla="*/ 37 h 98"/>
                <a:gd name="T46" fmla="*/ 52 w 77"/>
                <a:gd name="T47" fmla="*/ 41 h 98"/>
                <a:gd name="T48" fmla="*/ 54 w 77"/>
                <a:gd name="T49" fmla="*/ 52 h 98"/>
                <a:gd name="T50" fmla="*/ 54 w 77"/>
                <a:gd name="T51" fmla="*/ 82 h 98"/>
                <a:gd name="T52" fmla="*/ 53 w 77"/>
                <a:gd name="T53" fmla="*/ 88 h 98"/>
                <a:gd name="T54" fmla="*/ 48 w 77"/>
                <a:gd name="T55" fmla="*/ 93 h 98"/>
                <a:gd name="T56" fmla="*/ 43 w 77"/>
                <a:gd name="T57" fmla="*/ 94 h 98"/>
                <a:gd name="T58" fmla="*/ 42 w 77"/>
                <a:gd name="T59" fmla="*/ 94 h 98"/>
                <a:gd name="T60" fmla="*/ 42 w 77"/>
                <a:gd name="T61" fmla="*/ 98 h 98"/>
                <a:gd name="T62" fmla="*/ 77 w 77"/>
                <a:gd name="T63" fmla="*/ 98 h 98"/>
                <a:gd name="T64" fmla="*/ 77 w 77"/>
                <a:gd name="T65" fmla="*/ 94 h 98"/>
                <a:gd name="T66" fmla="*/ 76 w 77"/>
                <a:gd name="T67" fmla="*/ 94 h 98"/>
                <a:gd name="T68" fmla="*/ 72 w 77"/>
                <a:gd name="T69" fmla="*/ 93 h 98"/>
                <a:gd name="T70" fmla="*/ 66 w 77"/>
                <a:gd name="T71" fmla="*/ 88 h 98"/>
                <a:gd name="T72" fmla="*/ 66 w 77"/>
                <a:gd name="T73" fmla="*/ 82 h 98"/>
                <a:gd name="T74" fmla="*/ 66 w 77"/>
                <a:gd name="T75" fmla="*/ 51 h 98"/>
                <a:gd name="T76" fmla="*/ 47 w 77"/>
                <a:gd name="T77" fmla="*/ 29 h 98"/>
                <a:gd name="T78" fmla="*/ 23 w 77"/>
                <a:gd name="T79" fmla="*/ 43 h 98"/>
                <a:gd name="T80" fmla="*/ 23 w 77"/>
                <a:gd name="T8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8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5"/>
                  </a:lnTo>
                  <a:cubicBezTo>
                    <a:pt x="10" y="5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2"/>
                  </a:lnTo>
                  <a:lnTo>
                    <a:pt x="11" y="88"/>
                  </a:lnTo>
                  <a:cubicBezTo>
                    <a:pt x="10" y="92"/>
                    <a:pt x="10" y="93"/>
                    <a:pt x="5" y="93"/>
                  </a:cubicBezTo>
                  <a:lnTo>
                    <a:pt x="1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5" y="98"/>
                  </a:lnTo>
                  <a:lnTo>
                    <a:pt x="35" y="94"/>
                  </a:lnTo>
                  <a:lnTo>
                    <a:pt x="33" y="94"/>
                  </a:lnTo>
                  <a:lnTo>
                    <a:pt x="29" y="93"/>
                  </a:lnTo>
                  <a:cubicBezTo>
                    <a:pt x="24" y="93"/>
                    <a:pt x="24" y="92"/>
                    <a:pt x="24" y="88"/>
                  </a:cubicBezTo>
                  <a:lnTo>
                    <a:pt x="23" y="82"/>
                  </a:lnTo>
                  <a:lnTo>
                    <a:pt x="23" y="47"/>
                  </a:lnTo>
                  <a:cubicBezTo>
                    <a:pt x="27" y="44"/>
                    <a:pt x="28" y="43"/>
                    <a:pt x="31" y="41"/>
                  </a:cubicBezTo>
                  <a:cubicBezTo>
                    <a:pt x="35" y="38"/>
                    <a:pt x="39" y="37"/>
                    <a:pt x="43" y="37"/>
                  </a:cubicBezTo>
                  <a:cubicBezTo>
                    <a:pt x="47" y="37"/>
                    <a:pt x="50" y="39"/>
                    <a:pt x="52" y="41"/>
                  </a:cubicBezTo>
                  <a:cubicBezTo>
                    <a:pt x="53" y="43"/>
                    <a:pt x="54" y="46"/>
                    <a:pt x="54" y="52"/>
                  </a:cubicBezTo>
                  <a:lnTo>
                    <a:pt x="54" y="82"/>
                  </a:lnTo>
                  <a:lnTo>
                    <a:pt x="53" y="88"/>
                  </a:lnTo>
                  <a:cubicBezTo>
                    <a:pt x="53" y="92"/>
                    <a:pt x="52" y="93"/>
                    <a:pt x="48" y="93"/>
                  </a:cubicBezTo>
                  <a:lnTo>
                    <a:pt x="43" y="94"/>
                  </a:lnTo>
                  <a:lnTo>
                    <a:pt x="42" y="94"/>
                  </a:lnTo>
                  <a:lnTo>
                    <a:pt x="42" y="98"/>
                  </a:lnTo>
                  <a:lnTo>
                    <a:pt x="77" y="98"/>
                  </a:lnTo>
                  <a:lnTo>
                    <a:pt x="77" y="94"/>
                  </a:lnTo>
                  <a:lnTo>
                    <a:pt x="76" y="94"/>
                  </a:lnTo>
                  <a:lnTo>
                    <a:pt x="72" y="93"/>
                  </a:lnTo>
                  <a:cubicBezTo>
                    <a:pt x="67" y="93"/>
                    <a:pt x="66" y="92"/>
                    <a:pt x="66" y="88"/>
                  </a:cubicBezTo>
                  <a:lnTo>
                    <a:pt x="66" y="82"/>
                  </a:lnTo>
                  <a:lnTo>
                    <a:pt x="66" y="51"/>
                  </a:lnTo>
                  <a:cubicBezTo>
                    <a:pt x="66" y="37"/>
                    <a:pt x="59" y="29"/>
                    <a:pt x="47" y="29"/>
                  </a:cubicBezTo>
                  <a:cubicBezTo>
                    <a:pt x="38" y="29"/>
                    <a:pt x="29" y="35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3" name="Freeform 586">
              <a:extLst>
                <a:ext uri="{FF2B5EF4-FFF2-40B4-BE49-F238E27FC236}">
                  <a16:creationId xmlns:a16="http://schemas.microsoft.com/office/drawing/2014/main" id="{DC01A322-139C-4C06-B99B-48D41B8AA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9" y="6337"/>
              <a:ext cx="31" cy="81"/>
            </a:xfrm>
            <a:custGeom>
              <a:avLst/>
              <a:gdLst>
                <a:gd name="T0" fmla="*/ 24 w 35"/>
                <a:gd name="T1" fmla="*/ 76 h 92"/>
                <a:gd name="T2" fmla="*/ 24 w 35"/>
                <a:gd name="T3" fmla="*/ 76 h 92"/>
                <a:gd name="T4" fmla="*/ 24 w 35"/>
                <a:gd name="T5" fmla="*/ 25 h 92"/>
                <a:gd name="T6" fmla="*/ 0 w 35"/>
                <a:gd name="T7" fmla="*/ 25 h 92"/>
                <a:gd name="T8" fmla="*/ 0 w 35"/>
                <a:gd name="T9" fmla="*/ 29 h 92"/>
                <a:gd name="T10" fmla="*/ 2 w 35"/>
                <a:gd name="T11" fmla="*/ 29 h 92"/>
                <a:gd name="T12" fmla="*/ 6 w 35"/>
                <a:gd name="T13" fmla="*/ 29 h 92"/>
                <a:gd name="T14" fmla="*/ 11 w 35"/>
                <a:gd name="T15" fmla="*/ 35 h 92"/>
                <a:gd name="T16" fmla="*/ 12 w 35"/>
                <a:gd name="T17" fmla="*/ 41 h 92"/>
                <a:gd name="T18" fmla="*/ 12 w 35"/>
                <a:gd name="T19" fmla="*/ 76 h 92"/>
                <a:gd name="T20" fmla="*/ 11 w 35"/>
                <a:gd name="T21" fmla="*/ 82 h 92"/>
                <a:gd name="T22" fmla="*/ 6 w 35"/>
                <a:gd name="T23" fmla="*/ 87 h 92"/>
                <a:gd name="T24" fmla="*/ 2 w 35"/>
                <a:gd name="T25" fmla="*/ 88 h 92"/>
                <a:gd name="T26" fmla="*/ 0 w 35"/>
                <a:gd name="T27" fmla="*/ 88 h 92"/>
                <a:gd name="T28" fmla="*/ 0 w 35"/>
                <a:gd name="T29" fmla="*/ 92 h 92"/>
                <a:gd name="T30" fmla="*/ 35 w 35"/>
                <a:gd name="T31" fmla="*/ 92 h 92"/>
                <a:gd name="T32" fmla="*/ 35 w 35"/>
                <a:gd name="T33" fmla="*/ 88 h 92"/>
                <a:gd name="T34" fmla="*/ 34 w 35"/>
                <a:gd name="T35" fmla="*/ 88 h 92"/>
                <a:gd name="T36" fmla="*/ 30 w 35"/>
                <a:gd name="T37" fmla="*/ 87 h 92"/>
                <a:gd name="T38" fmla="*/ 24 w 35"/>
                <a:gd name="T39" fmla="*/ 82 h 92"/>
                <a:gd name="T40" fmla="*/ 24 w 35"/>
                <a:gd name="T41" fmla="*/ 76 h 92"/>
                <a:gd name="T42" fmla="*/ 24 w 35"/>
                <a:gd name="T43" fmla="*/ 13 h 92"/>
                <a:gd name="T44" fmla="*/ 24 w 35"/>
                <a:gd name="T45" fmla="*/ 13 h 92"/>
                <a:gd name="T46" fmla="*/ 24 w 35"/>
                <a:gd name="T47" fmla="*/ 0 h 92"/>
                <a:gd name="T48" fmla="*/ 12 w 35"/>
                <a:gd name="T49" fmla="*/ 0 h 92"/>
                <a:gd name="T50" fmla="*/ 12 w 35"/>
                <a:gd name="T51" fmla="*/ 13 h 92"/>
                <a:gd name="T52" fmla="*/ 24 w 35"/>
                <a:gd name="T5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2">
                  <a:moveTo>
                    <a:pt x="24" y="76"/>
                  </a:moveTo>
                  <a:lnTo>
                    <a:pt x="24" y="76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6" y="29"/>
                  </a:lnTo>
                  <a:cubicBezTo>
                    <a:pt x="11" y="29"/>
                    <a:pt x="11" y="30"/>
                    <a:pt x="11" y="35"/>
                  </a:cubicBezTo>
                  <a:lnTo>
                    <a:pt x="12" y="41"/>
                  </a:lnTo>
                  <a:lnTo>
                    <a:pt x="12" y="76"/>
                  </a:lnTo>
                  <a:lnTo>
                    <a:pt x="11" y="82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2" y="88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35" y="92"/>
                  </a:lnTo>
                  <a:lnTo>
                    <a:pt x="35" y="88"/>
                  </a:lnTo>
                  <a:lnTo>
                    <a:pt x="34" y="88"/>
                  </a:lnTo>
                  <a:lnTo>
                    <a:pt x="30" y="87"/>
                  </a:lnTo>
                  <a:cubicBezTo>
                    <a:pt x="25" y="87"/>
                    <a:pt x="25" y="86"/>
                    <a:pt x="24" y="82"/>
                  </a:cubicBezTo>
                  <a:lnTo>
                    <a:pt x="24" y="76"/>
                  </a:lnTo>
                  <a:close/>
                  <a:moveTo>
                    <a:pt x="24" y="13"/>
                  </a:moveTo>
                  <a:lnTo>
                    <a:pt x="24" y="13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4" name="Freeform 587">
              <a:extLst>
                <a:ext uri="{FF2B5EF4-FFF2-40B4-BE49-F238E27FC236}">
                  <a16:creationId xmlns:a16="http://schemas.microsoft.com/office/drawing/2014/main" id="{92B7209F-CDA3-483C-A75A-AEAE01E53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6357"/>
              <a:ext cx="69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1 w 78"/>
                <a:gd name="T11" fmla="*/ 6 h 69"/>
                <a:gd name="T12" fmla="*/ 6 w 78"/>
                <a:gd name="T13" fmla="*/ 6 h 69"/>
                <a:gd name="T14" fmla="*/ 11 w 78"/>
                <a:gd name="T15" fmla="*/ 12 h 69"/>
                <a:gd name="T16" fmla="*/ 12 w 78"/>
                <a:gd name="T17" fmla="*/ 18 h 69"/>
                <a:gd name="T18" fmla="*/ 12 w 78"/>
                <a:gd name="T19" fmla="*/ 53 h 69"/>
                <a:gd name="T20" fmla="*/ 11 w 78"/>
                <a:gd name="T21" fmla="*/ 59 h 69"/>
                <a:gd name="T22" fmla="*/ 6 w 78"/>
                <a:gd name="T23" fmla="*/ 64 h 69"/>
                <a:gd name="T24" fmla="*/ 1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4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8 h 69"/>
                <a:gd name="T44" fmla="*/ 32 w 78"/>
                <a:gd name="T45" fmla="*/ 12 h 69"/>
                <a:gd name="T46" fmla="*/ 44 w 78"/>
                <a:gd name="T47" fmla="*/ 8 h 69"/>
                <a:gd name="T48" fmla="*/ 52 w 78"/>
                <a:gd name="T49" fmla="*/ 12 h 69"/>
                <a:gd name="T50" fmla="*/ 54 w 78"/>
                <a:gd name="T51" fmla="*/ 23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4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6 w 78"/>
                <a:gd name="T69" fmla="*/ 65 h 69"/>
                <a:gd name="T70" fmla="*/ 72 w 78"/>
                <a:gd name="T71" fmla="*/ 64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6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6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18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4" y="14"/>
                    <a:pt x="54" y="17"/>
                    <a:pt x="54" y="23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6" y="65"/>
                  </a:lnTo>
                  <a:lnTo>
                    <a:pt x="72" y="64"/>
                  </a:lnTo>
                  <a:cubicBezTo>
                    <a:pt x="67" y="64"/>
                    <a:pt x="67" y="63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5" name="Freeform 588">
              <a:extLst>
                <a:ext uri="{FF2B5EF4-FFF2-40B4-BE49-F238E27FC236}">
                  <a16:creationId xmlns:a16="http://schemas.microsoft.com/office/drawing/2014/main" id="{2EEC4ACD-3432-4008-B0C5-1625AFAD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6357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6 h 70"/>
                <a:gd name="T36" fmla="*/ 25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8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5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5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6" name="Freeform 589">
              <a:extLst>
                <a:ext uri="{FF2B5EF4-FFF2-40B4-BE49-F238E27FC236}">
                  <a16:creationId xmlns:a16="http://schemas.microsoft.com/office/drawing/2014/main" id="{973B51CA-1526-47F3-A7F4-71EF9A6DA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6344"/>
              <a:ext cx="36" cy="75"/>
            </a:xfrm>
            <a:custGeom>
              <a:avLst/>
              <a:gdLst>
                <a:gd name="T0" fmla="*/ 22 w 40"/>
                <a:gd name="T1" fmla="*/ 21 h 84"/>
                <a:gd name="T2" fmla="*/ 22 w 40"/>
                <a:gd name="T3" fmla="*/ 21 h 84"/>
                <a:gd name="T4" fmla="*/ 40 w 40"/>
                <a:gd name="T5" fmla="*/ 21 h 84"/>
                <a:gd name="T6" fmla="*/ 40 w 40"/>
                <a:gd name="T7" fmla="*/ 16 h 84"/>
                <a:gd name="T8" fmla="*/ 22 w 40"/>
                <a:gd name="T9" fmla="*/ 16 h 84"/>
                <a:gd name="T10" fmla="*/ 22 w 40"/>
                <a:gd name="T11" fmla="*/ 0 h 84"/>
                <a:gd name="T12" fmla="*/ 10 w 40"/>
                <a:gd name="T13" fmla="*/ 4 h 84"/>
                <a:gd name="T14" fmla="*/ 10 w 40"/>
                <a:gd name="T15" fmla="*/ 16 h 84"/>
                <a:gd name="T16" fmla="*/ 0 w 40"/>
                <a:gd name="T17" fmla="*/ 16 h 84"/>
                <a:gd name="T18" fmla="*/ 0 w 40"/>
                <a:gd name="T19" fmla="*/ 21 h 84"/>
                <a:gd name="T20" fmla="*/ 10 w 40"/>
                <a:gd name="T21" fmla="*/ 21 h 84"/>
                <a:gd name="T22" fmla="*/ 10 w 40"/>
                <a:gd name="T23" fmla="*/ 62 h 84"/>
                <a:gd name="T24" fmla="*/ 14 w 40"/>
                <a:gd name="T25" fmla="*/ 78 h 84"/>
                <a:gd name="T26" fmla="*/ 21 w 40"/>
                <a:gd name="T27" fmla="*/ 83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4 h 84"/>
                <a:gd name="T38" fmla="*/ 22 w 40"/>
                <a:gd name="T39" fmla="*/ 69 h 84"/>
                <a:gd name="T40" fmla="*/ 22 w 40"/>
                <a:gd name="T41" fmla="*/ 63 h 84"/>
                <a:gd name="T42" fmla="*/ 22 w 40"/>
                <a:gd name="T4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1"/>
                  </a:moveTo>
                  <a:lnTo>
                    <a:pt x="22" y="21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22" y="1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0" y="62"/>
                  </a:lnTo>
                  <a:cubicBezTo>
                    <a:pt x="10" y="71"/>
                    <a:pt x="11" y="74"/>
                    <a:pt x="14" y="78"/>
                  </a:cubicBezTo>
                  <a:cubicBezTo>
                    <a:pt x="16" y="80"/>
                    <a:pt x="18" y="82"/>
                    <a:pt x="21" y="83"/>
                  </a:cubicBezTo>
                  <a:cubicBezTo>
                    <a:pt x="24" y="84"/>
                    <a:pt x="27" y="84"/>
                    <a:pt x="30" y="84"/>
                  </a:cubicBezTo>
                  <a:cubicBezTo>
                    <a:pt x="33" y="84"/>
                    <a:pt x="35" y="84"/>
                    <a:pt x="39" y="82"/>
                  </a:cubicBezTo>
                  <a:lnTo>
                    <a:pt x="39" y="77"/>
                  </a:lnTo>
                  <a:cubicBezTo>
                    <a:pt x="36" y="79"/>
                    <a:pt x="34" y="79"/>
                    <a:pt x="32" y="79"/>
                  </a:cubicBezTo>
                  <a:cubicBezTo>
                    <a:pt x="28" y="79"/>
                    <a:pt x="24" y="77"/>
                    <a:pt x="23" y="74"/>
                  </a:cubicBezTo>
                  <a:cubicBezTo>
                    <a:pt x="22" y="72"/>
                    <a:pt x="22" y="70"/>
                    <a:pt x="22" y="69"/>
                  </a:cubicBezTo>
                  <a:lnTo>
                    <a:pt x="22" y="63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7" name="Freeform 590">
              <a:extLst>
                <a:ext uri="{FF2B5EF4-FFF2-40B4-BE49-F238E27FC236}">
                  <a16:creationId xmlns:a16="http://schemas.microsoft.com/office/drawing/2014/main" id="{AAED66F1-91BA-451B-9BB8-98035DB9A9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6" y="6357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7 w 60"/>
                <a:gd name="T11" fmla="*/ 64 h 70"/>
                <a:gd name="T12" fmla="*/ 51 w 60"/>
                <a:gd name="T13" fmla="*/ 50 h 70"/>
                <a:gd name="T14" fmla="*/ 51 w 60"/>
                <a:gd name="T15" fmla="*/ 20 h 70"/>
                <a:gd name="T16" fmla="*/ 45 w 60"/>
                <a:gd name="T17" fmla="*/ 6 h 70"/>
                <a:gd name="T18" fmla="*/ 29 w 60"/>
                <a:gd name="T19" fmla="*/ 0 h 70"/>
                <a:gd name="T20" fmla="*/ 9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7 w 60"/>
                <a:gd name="T33" fmla="*/ 5 h 70"/>
                <a:gd name="T34" fmla="*/ 39 w 60"/>
                <a:gd name="T35" fmla="*/ 21 h 70"/>
                <a:gd name="T36" fmla="*/ 39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9 w 60"/>
                <a:gd name="T51" fmla="*/ 58 h 70"/>
                <a:gd name="T52" fmla="*/ 39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6 w 60"/>
                <a:gd name="T59" fmla="*/ 33 h 70"/>
                <a:gd name="T60" fmla="*/ 39 w 60"/>
                <a:gd name="T61" fmla="*/ 33 h 70"/>
                <a:gd name="T62" fmla="*/ 39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49" y="9"/>
                    <a:pt x="45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2"/>
                    <a:pt x="9" y="4"/>
                  </a:cubicBezTo>
                  <a:cubicBezTo>
                    <a:pt x="8" y="5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10"/>
                    <a:pt x="18" y="7"/>
                  </a:cubicBezTo>
                  <a:cubicBezTo>
                    <a:pt x="21" y="6"/>
                    <a:pt x="23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5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8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49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8" name="Freeform 591">
              <a:extLst>
                <a:ext uri="{FF2B5EF4-FFF2-40B4-BE49-F238E27FC236}">
                  <a16:creationId xmlns:a16="http://schemas.microsoft.com/office/drawing/2014/main" id="{667402DF-26EB-4864-8522-D346A273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6357"/>
              <a:ext cx="67" cy="61"/>
            </a:xfrm>
            <a:custGeom>
              <a:avLst/>
              <a:gdLst>
                <a:gd name="T0" fmla="*/ 23 w 77"/>
                <a:gd name="T1" fmla="*/ 14 h 69"/>
                <a:gd name="T2" fmla="*/ 23 w 77"/>
                <a:gd name="T3" fmla="*/ 14 h 69"/>
                <a:gd name="T4" fmla="*/ 23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4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5 w 77"/>
                <a:gd name="T31" fmla="*/ 69 h 69"/>
                <a:gd name="T32" fmla="*/ 35 w 77"/>
                <a:gd name="T33" fmla="*/ 65 h 69"/>
                <a:gd name="T34" fmla="*/ 33 w 77"/>
                <a:gd name="T35" fmla="*/ 65 h 69"/>
                <a:gd name="T36" fmla="*/ 29 w 77"/>
                <a:gd name="T37" fmla="*/ 64 h 69"/>
                <a:gd name="T38" fmla="*/ 24 w 77"/>
                <a:gd name="T39" fmla="*/ 59 h 69"/>
                <a:gd name="T40" fmla="*/ 23 w 77"/>
                <a:gd name="T41" fmla="*/ 53 h 69"/>
                <a:gd name="T42" fmla="*/ 23 w 77"/>
                <a:gd name="T43" fmla="*/ 18 h 69"/>
                <a:gd name="T44" fmla="*/ 31 w 77"/>
                <a:gd name="T45" fmla="*/ 12 h 69"/>
                <a:gd name="T46" fmla="*/ 43 w 77"/>
                <a:gd name="T47" fmla="*/ 8 h 69"/>
                <a:gd name="T48" fmla="*/ 52 w 77"/>
                <a:gd name="T49" fmla="*/ 12 h 69"/>
                <a:gd name="T50" fmla="*/ 54 w 77"/>
                <a:gd name="T51" fmla="*/ 23 h 69"/>
                <a:gd name="T52" fmla="*/ 54 w 77"/>
                <a:gd name="T53" fmla="*/ 53 h 69"/>
                <a:gd name="T54" fmla="*/ 53 w 77"/>
                <a:gd name="T55" fmla="*/ 59 h 69"/>
                <a:gd name="T56" fmla="*/ 48 w 77"/>
                <a:gd name="T57" fmla="*/ 64 h 69"/>
                <a:gd name="T58" fmla="*/ 43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4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7 w 77"/>
                <a:gd name="T79" fmla="*/ 0 h 69"/>
                <a:gd name="T80" fmla="*/ 23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29" y="64"/>
                  </a:lnTo>
                  <a:cubicBezTo>
                    <a:pt x="24" y="64"/>
                    <a:pt x="24" y="63"/>
                    <a:pt x="24" y="59"/>
                  </a:cubicBezTo>
                  <a:lnTo>
                    <a:pt x="23" y="53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40" y="8"/>
                    <a:pt x="43" y="8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3"/>
                  </a:lnTo>
                  <a:lnTo>
                    <a:pt x="53" y="59"/>
                  </a:lnTo>
                  <a:cubicBezTo>
                    <a:pt x="53" y="63"/>
                    <a:pt x="52" y="64"/>
                    <a:pt x="48" y="64"/>
                  </a:cubicBezTo>
                  <a:lnTo>
                    <a:pt x="43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4"/>
                  </a:lnTo>
                  <a:cubicBezTo>
                    <a:pt x="67" y="64"/>
                    <a:pt x="66" y="63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6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9" name="Freeform 592">
              <a:extLst>
                <a:ext uri="{FF2B5EF4-FFF2-40B4-BE49-F238E27FC236}">
                  <a16:creationId xmlns:a16="http://schemas.microsoft.com/office/drawing/2014/main" id="{C38A36FD-2A19-4534-B607-EB4748E51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6357"/>
              <a:ext cx="45" cy="62"/>
            </a:xfrm>
            <a:custGeom>
              <a:avLst/>
              <a:gdLst>
                <a:gd name="T0" fmla="*/ 45 w 52"/>
                <a:gd name="T1" fmla="*/ 19 h 70"/>
                <a:gd name="T2" fmla="*/ 45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8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3 w 52"/>
                <a:gd name="T27" fmla="*/ 4 h 70"/>
                <a:gd name="T28" fmla="*/ 43 w 52"/>
                <a:gd name="T29" fmla="*/ 10 h 70"/>
                <a:gd name="T30" fmla="*/ 44 w 52"/>
                <a:gd name="T31" fmla="*/ 14 h 70"/>
                <a:gd name="T32" fmla="*/ 44 w 52"/>
                <a:gd name="T33" fmla="*/ 18 h 70"/>
                <a:gd name="T34" fmla="*/ 45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5" y="19"/>
                  </a:moveTo>
                  <a:lnTo>
                    <a:pt x="45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7" y="2"/>
                    <a:pt x="45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8" y="70"/>
                    <a:pt x="44" y="69"/>
                    <a:pt x="48" y="68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8" y="63"/>
                    <a:pt x="42" y="64"/>
                    <a:pt x="36" y="64"/>
                  </a:cubicBezTo>
                  <a:cubicBezTo>
                    <a:pt x="22" y="64"/>
                    <a:pt x="13" y="53"/>
                    <a:pt x="13" y="34"/>
                  </a:cubicBezTo>
                  <a:cubicBezTo>
                    <a:pt x="13" y="16"/>
                    <a:pt x="21" y="4"/>
                    <a:pt x="33" y="4"/>
                  </a:cubicBezTo>
                  <a:cubicBezTo>
                    <a:pt x="37" y="4"/>
                    <a:pt x="42" y="7"/>
                    <a:pt x="43" y="10"/>
                  </a:cubicBezTo>
                  <a:cubicBezTo>
                    <a:pt x="43" y="10"/>
                    <a:pt x="44" y="12"/>
                    <a:pt x="44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5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0" name="Freeform 593">
              <a:extLst>
                <a:ext uri="{FF2B5EF4-FFF2-40B4-BE49-F238E27FC236}">
                  <a16:creationId xmlns:a16="http://schemas.microsoft.com/office/drawing/2014/main" id="{BFB82F77-59D8-4F46-96E5-5C8E7DF76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" y="6357"/>
              <a:ext cx="47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3 w 54"/>
                <a:gd name="T37" fmla="*/ 29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3" y="43"/>
                    <a:pt x="13" y="41"/>
                    <a:pt x="13" y="34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3" y="29"/>
                  </a:lnTo>
                  <a:cubicBezTo>
                    <a:pt x="13" y="13"/>
                    <a:pt x="19" y="4"/>
                    <a:pt x="28" y="4"/>
                  </a:cubicBezTo>
                  <a:cubicBezTo>
                    <a:pt x="32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1" name="Freeform 594">
              <a:extLst>
                <a:ext uri="{FF2B5EF4-FFF2-40B4-BE49-F238E27FC236}">
                  <a16:creationId xmlns:a16="http://schemas.microsoft.com/office/drawing/2014/main" id="{688357A0-E181-4F10-93BD-82984E5B4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6357"/>
              <a:ext cx="43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6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6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2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4 w 48"/>
                <a:gd name="T47" fmla="*/ 20 h 70"/>
                <a:gd name="T48" fmla="*/ 44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9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8" y="61"/>
                    <a:pt x="8" y="59"/>
                    <a:pt x="7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2"/>
                    <a:pt x="48" y="50"/>
                  </a:cubicBezTo>
                  <a:cubicBezTo>
                    <a:pt x="48" y="44"/>
                    <a:pt x="46" y="39"/>
                    <a:pt x="42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9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2" name="Freeform 595">
              <a:extLst>
                <a:ext uri="{FF2B5EF4-FFF2-40B4-BE49-F238E27FC236}">
                  <a16:creationId xmlns:a16="http://schemas.microsoft.com/office/drawing/2014/main" id="{36E8DF8B-B6C1-40BD-8DC6-F769BD59F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6330"/>
              <a:ext cx="43" cy="88"/>
            </a:xfrm>
            <a:custGeom>
              <a:avLst/>
              <a:gdLst>
                <a:gd name="T0" fmla="*/ 23 w 48"/>
                <a:gd name="T1" fmla="*/ 37 h 99"/>
                <a:gd name="T2" fmla="*/ 23 w 48"/>
                <a:gd name="T3" fmla="*/ 37 h 99"/>
                <a:gd name="T4" fmla="*/ 40 w 48"/>
                <a:gd name="T5" fmla="*/ 37 h 99"/>
                <a:gd name="T6" fmla="*/ 40 w 48"/>
                <a:gd name="T7" fmla="*/ 32 h 99"/>
                <a:gd name="T8" fmla="*/ 23 w 48"/>
                <a:gd name="T9" fmla="*/ 32 h 99"/>
                <a:gd name="T10" fmla="*/ 23 w 48"/>
                <a:gd name="T11" fmla="*/ 21 h 99"/>
                <a:gd name="T12" fmla="*/ 23 w 48"/>
                <a:gd name="T13" fmla="*/ 15 h 99"/>
                <a:gd name="T14" fmla="*/ 24 w 48"/>
                <a:gd name="T15" fmla="*/ 10 h 99"/>
                <a:gd name="T16" fmla="*/ 32 w 48"/>
                <a:gd name="T17" fmla="*/ 4 h 99"/>
                <a:gd name="T18" fmla="*/ 38 w 48"/>
                <a:gd name="T19" fmla="*/ 5 h 99"/>
                <a:gd name="T20" fmla="*/ 40 w 48"/>
                <a:gd name="T21" fmla="*/ 12 h 99"/>
                <a:gd name="T22" fmla="*/ 41 w 48"/>
                <a:gd name="T23" fmla="*/ 18 h 99"/>
                <a:gd name="T24" fmla="*/ 41 w 48"/>
                <a:gd name="T25" fmla="*/ 19 h 99"/>
                <a:gd name="T26" fmla="*/ 48 w 48"/>
                <a:gd name="T27" fmla="*/ 19 h 99"/>
                <a:gd name="T28" fmla="*/ 48 w 48"/>
                <a:gd name="T29" fmla="*/ 4 h 99"/>
                <a:gd name="T30" fmla="*/ 39 w 48"/>
                <a:gd name="T31" fmla="*/ 1 h 99"/>
                <a:gd name="T32" fmla="*/ 32 w 48"/>
                <a:gd name="T33" fmla="*/ 0 h 99"/>
                <a:gd name="T34" fmla="*/ 16 w 48"/>
                <a:gd name="T35" fmla="*/ 7 h 99"/>
                <a:gd name="T36" fmla="*/ 11 w 48"/>
                <a:gd name="T37" fmla="*/ 28 h 99"/>
                <a:gd name="T38" fmla="*/ 11 w 48"/>
                <a:gd name="T39" fmla="*/ 32 h 99"/>
                <a:gd name="T40" fmla="*/ 1 w 48"/>
                <a:gd name="T41" fmla="*/ 32 h 99"/>
                <a:gd name="T42" fmla="*/ 1 w 48"/>
                <a:gd name="T43" fmla="*/ 37 h 99"/>
                <a:gd name="T44" fmla="*/ 11 w 48"/>
                <a:gd name="T45" fmla="*/ 37 h 99"/>
                <a:gd name="T46" fmla="*/ 11 w 48"/>
                <a:gd name="T47" fmla="*/ 83 h 99"/>
                <a:gd name="T48" fmla="*/ 11 w 48"/>
                <a:gd name="T49" fmla="*/ 89 h 99"/>
                <a:gd name="T50" fmla="*/ 5 w 48"/>
                <a:gd name="T51" fmla="*/ 94 h 99"/>
                <a:gd name="T52" fmla="*/ 1 w 48"/>
                <a:gd name="T53" fmla="*/ 95 h 99"/>
                <a:gd name="T54" fmla="*/ 0 w 48"/>
                <a:gd name="T55" fmla="*/ 95 h 99"/>
                <a:gd name="T56" fmla="*/ 0 w 48"/>
                <a:gd name="T57" fmla="*/ 99 h 99"/>
                <a:gd name="T58" fmla="*/ 36 w 48"/>
                <a:gd name="T59" fmla="*/ 99 h 99"/>
                <a:gd name="T60" fmla="*/ 36 w 48"/>
                <a:gd name="T61" fmla="*/ 95 h 99"/>
                <a:gd name="T62" fmla="*/ 34 w 48"/>
                <a:gd name="T63" fmla="*/ 95 h 99"/>
                <a:gd name="T64" fmla="*/ 30 w 48"/>
                <a:gd name="T65" fmla="*/ 94 h 99"/>
                <a:gd name="T66" fmla="*/ 25 w 48"/>
                <a:gd name="T67" fmla="*/ 93 h 99"/>
                <a:gd name="T68" fmla="*/ 24 w 48"/>
                <a:gd name="T69" fmla="*/ 89 h 99"/>
                <a:gd name="T70" fmla="*/ 23 w 48"/>
                <a:gd name="T71" fmla="*/ 83 h 99"/>
                <a:gd name="T72" fmla="*/ 23 w 48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99">
                  <a:moveTo>
                    <a:pt x="23" y="37"/>
                  </a:moveTo>
                  <a:lnTo>
                    <a:pt x="23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3" y="32"/>
                  </a:lnTo>
                  <a:lnTo>
                    <a:pt x="23" y="21"/>
                  </a:lnTo>
                  <a:lnTo>
                    <a:pt x="23" y="15"/>
                  </a:lnTo>
                  <a:cubicBezTo>
                    <a:pt x="23" y="13"/>
                    <a:pt x="24" y="11"/>
                    <a:pt x="24" y="10"/>
                  </a:cubicBezTo>
                  <a:cubicBezTo>
                    <a:pt x="25" y="6"/>
                    <a:pt x="28" y="4"/>
                    <a:pt x="32" y="4"/>
                  </a:cubicBezTo>
                  <a:cubicBezTo>
                    <a:pt x="34" y="4"/>
                    <a:pt x="36" y="4"/>
                    <a:pt x="38" y="5"/>
                  </a:cubicBezTo>
                  <a:cubicBezTo>
                    <a:pt x="40" y="7"/>
                    <a:pt x="40" y="8"/>
                    <a:pt x="40" y="12"/>
                  </a:cubicBezTo>
                  <a:cubicBezTo>
                    <a:pt x="40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8" y="19"/>
                  </a:lnTo>
                  <a:lnTo>
                    <a:pt x="48" y="4"/>
                  </a:lnTo>
                  <a:cubicBezTo>
                    <a:pt x="44" y="2"/>
                    <a:pt x="43" y="1"/>
                    <a:pt x="39" y="1"/>
                  </a:cubicBezTo>
                  <a:cubicBezTo>
                    <a:pt x="36" y="0"/>
                    <a:pt x="34" y="0"/>
                    <a:pt x="32" y="0"/>
                  </a:cubicBezTo>
                  <a:cubicBezTo>
                    <a:pt x="25" y="0"/>
                    <a:pt x="19" y="3"/>
                    <a:pt x="16" y="7"/>
                  </a:cubicBezTo>
                  <a:cubicBezTo>
                    <a:pt x="12" y="12"/>
                    <a:pt x="11" y="17"/>
                    <a:pt x="11" y="28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0" y="93"/>
                    <a:pt x="10" y="94"/>
                    <a:pt x="5" y="94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4" y="95"/>
                  </a:lnTo>
                  <a:lnTo>
                    <a:pt x="30" y="94"/>
                  </a:lnTo>
                  <a:cubicBezTo>
                    <a:pt x="27" y="94"/>
                    <a:pt x="25" y="94"/>
                    <a:pt x="25" y="93"/>
                  </a:cubicBezTo>
                  <a:cubicBezTo>
                    <a:pt x="24" y="93"/>
                    <a:pt x="24" y="91"/>
                    <a:pt x="24" y="89"/>
                  </a:cubicBezTo>
                  <a:cubicBezTo>
                    <a:pt x="23" y="86"/>
                    <a:pt x="23" y="84"/>
                    <a:pt x="23" y="83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3" name="Freeform 596">
              <a:extLst>
                <a:ext uri="{FF2B5EF4-FFF2-40B4-BE49-F238E27FC236}">
                  <a16:creationId xmlns:a16="http://schemas.microsoft.com/office/drawing/2014/main" id="{DDB0B13E-4C29-4BA1-9519-D9E66CEC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6357"/>
              <a:ext cx="44" cy="61"/>
            </a:xfrm>
            <a:custGeom>
              <a:avLst/>
              <a:gdLst>
                <a:gd name="T0" fmla="*/ 24 w 50"/>
                <a:gd name="T1" fmla="*/ 14 h 69"/>
                <a:gd name="T2" fmla="*/ 24 w 50"/>
                <a:gd name="T3" fmla="*/ 14 h 69"/>
                <a:gd name="T4" fmla="*/ 24 w 50"/>
                <a:gd name="T5" fmla="*/ 2 h 69"/>
                <a:gd name="T6" fmla="*/ 0 w 50"/>
                <a:gd name="T7" fmla="*/ 2 h 69"/>
                <a:gd name="T8" fmla="*/ 0 w 50"/>
                <a:gd name="T9" fmla="*/ 6 h 69"/>
                <a:gd name="T10" fmla="*/ 1 w 50"/>
                <a:gd name="T11" fmla="*/ 6 h 69"/>
                <a:gd name="T12" fmla="*/ 5 w 50"/>
                <a:gd name="T13" fmla="*/ 6 h 69"/>
                <a:gd name="T14" fmla="*/ 11 w 50"/>
                <a:gd name="T15" fmla="*/ 12 h 69"/>
                <a:gd name="T16" fmla="*/ 12 w 50"/>
                <a:gd name="T17" fmla="*/ 18 h 69"/>
                <a:gd name="T18" fmla="*/ 12 w 50"/>
                <a:gd name="T19" fmla="*/ 53 h 69"/>
                <a:gd name="T20" fmla="*/ 11 w 50"/>
                <a:gd name="T21" fmla="*/ 59 h 69"/>
                <a:gd name="T22" fmla="*/ 5 w 50"/>
                <a:gd name="T23" fmla="*/ 64 h 69"/>
                <a:gd name="T24" fmla="*/ 1 w 50"/>
                <a:gd name="T25" fmla="*/ 65 h 69"/>
                <a:gd name="T26" fmla="*/ 0 w 50"/>
                <a:gd name="T27" fmla="*/ 65 h 69"/>
                <a:gd name="T28" fmla="*/ 0 w 50"/>
                <a:gd name="T29" fmla="*/ 69 h 69"/>
                <a:gd name="T30" fmla="*/ 37 w 50"/>
                <a:gd name="T31" fmla="*/ 69 h 69"/>
                <a:gd name="T32" fmla="*/ 37 w 50"/>
                <a:gd name="T33" fmla="*/ 65 h 69"/>
                <a:gd name="T34" fmla="*/ 34 w 50"/>
                <a:gd name="T35" fmla="*/ 65 h 69"/>
                <a:gd name="T36" fmla="*/ 30 w 50"/>
                <a:gd name="T37" fmla="*/ 64 h 69"/>
                <a:gd name="T38" fmla="*/ 24 w 50"/>
                <a:gd name="T39" fmla="*/ 59 h 69"/>
                <a:gd name="T40" fmla="*/ 24 w 50"/>
                <a:gd name="T41" fmla="*/ 53 h 69"/>
                <a:gd name="T42" fmla="*/ 24 w 50"/>
                <a:gd name="T43" fmla="*/ 20 h 69"/>
                <a:gd name="T44" fmla="*/ 34 w 50"/>
                <a:gd name="T45" fmla="*/ 11 h 69"/>
                <a:gd name="T46" fmla="*/ 39 w 50"/>
                <a:gd name="T47" fmla="*/ 10 h 69"/>
                <a:gd name="T48" fmla="*/ 42 w 50"/>
                <a:gd name="T49" fmla="*/ 13 h 69"/>
                <a:gd name="T50" fmla="*/ 43 w 50"/>
                <a:gd name="T51" fmla="*/ 18 h 69"/>
                <a:gd name="T52" fmla="*/ 43 w 50"/>
                <a:gd name="T53" fmla="*/ 19 h 69"/>
                <a:gd name="T54" fmla="*/ 50 w 50"/>
                <a:gd name="T55" fmla="*/ 19 h 69"/>
                <a:gd name="T56" fmla="*/ 50 w 50"/>
                <a:gd name="T57" fmla="*/ 1 h 69"/>
                <a:gd name="T58" fmla="*/ 45 w 50"/>
                <a:gd name="T59" fmla="*/ 0 h 69"/>
                <a:gd name="T60" fmla="*/ 24 w 50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7" y="69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4"/>
                    <a:pt x="29" y="13"/>
                    <a:pt x="34" y="11"/>
                  </a:cubicBezTo>
                  <a:cubicBezTo>
                    <a:pt x="36" y="11"/>
                    <a:pt x="38" y="10"/>
                    <a:pt x="39" y="10"/>
                  </a:cubicBezTo>
                  <a:cubicBezTo>
                    <a:pt x="41" y="10"/>
                    <a:pt x="42" y="11"/>
                    <a:pt x="42" y="13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4" name="Freeform 597">
              <a:extLst>
                <a:ext uri="{FF2B5EF4-FFF2-40B4-BE49-F238E27FC236}">
                  <a16:creationId xmlns:a16="http://schemas.microsoft.com/office/drawing/2014/main" id="{38EA1434-92EA-4998-A442-7B924F9EA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2" y="6357"/>
              <a:ext cx="56" cy="62"/>
            </a:xfrm>
            <a:custGeom>
              <a:avLst/>
              <a:gdLst>
                <a:gd name="T0" fmla="*/ 31 w 63"/>
                <a:gd name="T1" fmla="*/ 70 h 70"/>
                <a:gd name="T2" fmla="*/ 31 w 63"/>
                <a:gd name="T3" fmla="*/ 70 h 70"/>
                <a:gd name="T4" fmla="*/ 63 w 63"/>
                <a:gd name="T5" fmla="*/ 35 h 70"/>
                <a:gd name="T6" fmla="*/ 31 w 63"/>
                <a:gd name="T7" fmla="*/ 0 h 70"/>
                <a:gd name="T8" fmla="*/ 0 w 63"/>
                <a:gd name="T9" fmla="*/ 35 h 70"/>
                <a:gd name="T10" fmla="*/ 31 w 63"/>
                <a:gd name="T11" fmla="*/ 70 h 70"/>
                <a:gd name="T12" fmla="*/ 31 w 63"/>
                <a:gd name="T13" fmla="*/ 66 h 70"/>
                <a:gd name="T14" fmla="*/ 31 w 63"/>
                <a:gd name="T15" fmla="*/ 66 h 70"/>
                <a:gd name="T16" fmla="*/ 12 w 63"/>
                <a:gd name="T17" fmla="*/ 35 h 70"/>
                <a:gd name="T18" fmla="*/ 31 w 63"/>
                <a:gd name="T19" fmla="*/ 4 h 70"/>
                <a:gd name="T20" fmla="*/ 50 w 63"/>
                <a:gd name="T21" fmla="*/ 35 h 70"/>
                <a:gd name="T22" fmla="*/ 31 w 63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70">
                  <a:moveTo>
                    <a:pt x="31" y="70"/>
                  </a:moveTo>
                  <a:lnTo>
                    <a:pt x="31" y="70"/>
                  </a:lnTo>
                  <a:cubicBezTo>
                    <a:pt x="51" y="70"/>
                    <a:pt x="63" y="57"/>
                    <a:pt x="63" y="35"/>
                  </a:cubicBezTo>
                  <a:cubicBezTo>
                    <a:pt x="63" y="13"/>
                    <a:pt x="51" y="0"/>
                    <a:pt x="31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1" y="70"/>
                  </a:cubicBezTo>
                  <a:close/>
                  <a:moveTo>
                    <a:pt x="31" y="66"/>
                  </a:moveTo>
                  <a:lnTo>
                    <a:pt x="31" y="66"/>
                  </a:lnTo>
                  <a:cubicBezTo>
                    <a:pt x="20" y="66"/>
                    <a:pt x="12" y="53"/>
                    <a:pt x="12" y="35"/>
                  </a:cubicBezTo>
                  <a:cubicBezTo>
                    <a:pt x="12" y="17"/>
                    <a:pt x="21" y="4"/>
                    <a:pt x="31" y="4"/>
                  </a:cubicBezTo>
                  <a:cubicBezTo>
                    <a:pt x="42" y="4"/>
                    <a:pt x="50" y="17"/>
                    <a:pt x="50" y="35"/>
                  </a:cubicBezTo>
                  <a:cubicBezTo>
                    <a:pt x="50" y="53"/>
                    <a:pt x="42" y="66"/>
                    <a:pt x="31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5" name="Freeform 598">
              <a:extLst>
                <a:ext uri="{FF2B5EF4-FFF2-40B4-BE49-F238E27FC236}">
                  <a16:creationId xmlns:a16="http://schemas.microsoft.com/office/drawing/2014/main" id="{E1ECA331-4ADB-479B-895B-CE2F4767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6357"/>
              <a:ext cx="102" cy="61"/>
            </a:xfrm>
            <a:custGeom>
              <a:avLst/>
              <a:gdLst>
                <a:gd name="T0" fmla="*/ 23 w 117"/>
                <a:gd name="T1" fmla="*/ 14 h 69"/>
                <a:gd name="T2" fmla="*/ 23 w 117"/>
                <a:gd name="T3" fmla="*/ 14 h 69"/>
                <a:gd name="T4" fmla="*/ 23 w 117"/>
                <a:gd name="T5" fmla="*/ 2 h 69"/>
                <a:gd name="T6" fmla="*/ 0 w 117"/>
                <a:gd name="T7" fmla="*/ 2 h 69"/>
                <a:gd name="T8" fmla="*/ 0 w 117"/>
                <a:gd name="T9" fmla="*/ 6 h 69"/>
                <a:gd name="T10" fmla="*/ 1 w 117"/>
                <a:gd name="T11" fmla="*/ 6 h 69"/>
                <a:gd name="T12" fmla="*/ 5 w 117"/>
                <a:gd name="T13" fmla="*/ 6 h 69"/>
                <a:gd name="T14" fmla="*/ 11 w 117"/>
                <a:gd name="T15" fmla="*/ 12 h 69"/>
                <a:gd name="T16" fmla="*/ 11 w 117"/>
                <a:gd name="T17" fmla="*/ 18 h 69"/>
                <a:gd name="T18" fmla="*/ 11 w 117"/>
                <a:gd name="T19" fmla="*/ 53 h 69"/>
                <a:gd name="T20" fmla="*/ 11 w 117"/>
                <a:gd name="T21" fmla="*/ 59 h 69"/>
                <a:gd name="T22" fmla="*/ 5 w 117"/>
                <a:gd name="T23" fmla="*/ 64 h 69"/>
                <a:gd name="T24" fmla="*/ 1 w 117"/>
                <a:gd name="T25" fmla="*/ 65 h 69"/>
                <a:gd name="T26" fmla="*/ 0 w 117"/>
                <a:gd name="T27" fmla="*/ 65 h 69"/>
                <a:gd name="T28" fmla="*/ 0 w 117"/>
                <a:gd name="T29" fmla="*/ 69 h 69"/>
                <a:gd name="T30" fmla="*/ 35 w 117"/>
                <a:gd name="T31" fmla="*/ 69 h 69"/>
                <a:gd name="T32" fmla="*/ 35 w 117"/>
                <a:gd name="T33" fmla="*/ 65 h 69"/>
                <a:gd name="T34" fmla="*/ 33 w 117"/>
                <a:gd name="T35" fmla="*/ 65 h 69"/>
                <a:gd name="T36" fmla="*/ 29 w 117"/>
                <a:gd name="T37" fmla="*/ 64 h 69"/>
                <a:gd name="T38" fmla="*/ 24 w 117"/>
                <a:gd name="T39" fmla="*/ 59 h 69"/>
                <a:gd name="T40" fmla="*/ 23 w 117"/>
                <a:gd name="T41" fmla="*/ 53 h 69"/>
                <a:gd name="T42" fmla="*/ 23 w 117"/>
                <a:gd name="T43" fmla="*/ 18 h 69"/>
                <a:gd name="T44" fmla="*/ 43 w 117"/>
                <a:gd name="T45" fmla="*/ 8 h 69"/>
                <a:gd name="T46" fmla="*/ 50 w 117"/>
                <a:gd name="T47" fmla="*/ 11 h 69"/>
                <a:gd name="T48" fmla="*/ 52 w 117"/>
                <a:gd name="T49" fmla="*/ 22 h 69"/>
                <a:gd name="T50" fmla="*/ 52 w 117"/>
                <a:gd name="T51" fmla="*/ 53 h 69"/>
                <a:gd name="T52" fmla="*/ 52 w 117"/>
                <a:gd name="T53" fmla="*/ 59 h 69"/>
                <a:gd name="T54" fmla="*/ 46 w 117"/>
                <a:gd name="T55" fmla="*/ 64 h 69"/>
                <a:gd name="T56" fmla="*/ 42 w 117"/>
                <a:gd name="T57" fmla="*/ 65 h 69"/>
                <a:gd name="T58" fmla="*/ 41 w 117"/>
                <a:gd name="T59" fmla="*/ 65 h 69"/>
                <a:gd name="T60" fmla="*/ 41 w 117"/>
                <a:gd name="T61" fmla="*/ 69 h 69"/>
                <a:gd name="T62" fmla="*/ 76 w 117"/>
                <a:gd name="T63" fmla="*/ 69 h 69"/>
                <a:gd name="T64" fmla="*/ 76 w 117"/>
                <a:gd name="T65" fmla="*/ 65 h 69"/>
                <a:gd name="T66" fmla="*/ 74 w 117"/>
                <a:gd name="T67" fmla="*/ 65 h 69"/>
                <a:gd name="T68" fmla="*/ 70 w 117"/>
                <a:gd name="T69" fmla="*/ 64 h 69"/>
                <a:gd name="T70" fmla="*/ 65 w 117"/>
                <a:gd name="T71" fmla="*/ 59 h 69"/>
                <a:gd name="T72" fmla="*/ 64 w 117"/>
                <a:gd name="T73" fmla="*/ 53 h 69"/>
                <a:gd name="T74" fmla="*/ 64 w 117"/>
                <a:gd name="T75" fmla="*/ 18 h 69"/>
                <a:gd name="T76" fmla="*/ 84 w 117"/>
                <a:gd name="T77" fmla="*/ 8 h 69"/>
                <a:gd name="T78" fmla="*/ 91 w 117"/>
                <a:gd name="T79" fmla="*/ 11 h 69"/>
                <a:gd name="T80" fmla="*/ 93 w 117"/>
                <a:gd name="T81" fmla="*/ 22 h 69"/>
                <a:gd name="T82" fmla="*/ 93 w 117"/>
                <a:gd name="T83" fmla="*/ 53 h 69"/>
                <a:gd name="T84" fmla="*/ 93 w 117"/>
                <a:gd name="T85" fmla="*/ 59 h 69"/>
                <a:gd name="T86" fmla="*/ 87 w 117"/>
                <a:gd name="T87" fmla="*/ 64 h 69"/>
                <a:gd name="T88" fmla="*/ 83 w 117"/>
                <a:gd name="T89" fmla="*/ 65 h 69"/>
                <a:gd name="T90" fmla="*/ 82 w 117"/>
                <a:gd name="T91" fmla="*/ 65 h 69"/>
                <a:gd name="T92" fmla="*/ 82 w 117"/>
                <a:gd name="T93" fmla="*/ 69 h 69"/>
                <a:gd name="T94" fmla="*/ 117 w 117"/>
                <a:gd name="T95" fmla="*/ 69 h 69"/>
                <a:gd name="T96" fmla="*/ 117 w 117"/>
                <a:gd name="T97" fmla="*/ 65 h 69"/>
                <a:gd name="T98" fmla="*/ 115 w 117"/>
                <a:gd name="T99" fmla="*/ 65 h 69"/>
                <a:gd name="T100" fmla="*/ 111 w 117"/>
                <a:gd name="T101" fmla="*/ 64 h 69"/>
                <a:gd name="T102" fmla="*/ 106 w 117"/>
                <a:gd name="T103" fmla="*/ 59 h 69"/>
                <a:gd name="T104" fmla="*/ 105 w 117"/>
                <a:gd name="T105" fmla="*/ 53 h 69"/>
                <a:gd name="T106" fmla="*/ 105 w 117"/>
                <a:gd name="T107" fmla="*/ 20 h 69"/>
                <a:gd name="T108" fmla="*/ 87 w 117"/>
                <a:gd name="T109" fmla="*/ 0 h 69"/>
                <a:gd name="T110" fmla="*/ 72 w 117"/>
                <a:gd name="T111" fmla="*/ 5 h 69"/>
                <a:gd name="T112" fmla="*/ 63 w 117"/>
                <a:gd name="T113" fmla="*/ 14 h 69"/>
                <a:gd name="T114" fmla="*/ 58 w 117"/>
                <a:gd name="T115" fmla="*/ 4 h 69"/>
                <a:gd name="T116" fmla="*/ 46 w 117"/>
                <a:gd name="T117" fmla="*/ 0 h 69"/>
                <a:gd name="T118" fmla="*/ 32 w 117"/>
                <a:gd name="T119" fmla="*/ 5 h 69"/>
                <a:gd name="T120" fmla="*/ 23 w 117"/>
                <a:gd name="T12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29" y="64"/>
                  </a:lnTo>
                  <a:cubicBezTo>
                    <a:pt x="24" y="64"/>
                    <a:pt x="24" y="63"/>
                    <a:pt x="24" y="59"/>
                  </a:cubicBezTo>
                  <a:lnTo>
                    <a:pt x="23" y="53"/>
                  </a:lnTo>
                  <a:lnTo>
                    <a:pt x="23" y="18"/>
                  </a:lnTo>
                  <a:cubicBezTo>
                    <a:pt x="30" y="12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4"/>
                    <a:pt x="52" y="16"/>
                    <a:pt x="52" y="22"/>
                  </a:cubicBezTo>
                  <a:lnTo>
                    <a:pt x="52" y="53"/>
                  </a:lnTo>
                  <a:lnTo>
                    <a:pt x="52" y="59"/>
                  </a:lnTo>
                  <a:cubicBezTo>
                    <a:pt x="51" y="63"/>
                    <a:pt x="51" y="64"/>
                    <a:pt x="46" y="64"/>
                  </a:cubicBezTo>
                  <a:lnTo>
                    <a:pt x="42" y="65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76" y="69"/>
                  </a:lnTo>
                  <a:lnTo>
                    <a:pt x="76" y="65"/>
                  </a:lnTo>
                  <a:lnTo>
                    <a:pt x="74" y="65"/>
                  </a:lnTo>
                  <a:lnTo>
                    <a:pt x="70" y="64"/>
                  </a:lnTo>
                  <a:cubicBezTo>
                    <a:pt x="65" y="64"/>
                    <a:pt x="65" y="63"/>
                    <a:pt x="65" y="59"/>
                  </a:cubicBezTo>
                  <a:lnTo>
                    <a:pt x="64" y="53"/>
                  </a:lnTo>
                  <a:lnTo>
                    <a:pt x="64" y="18"/>
                  </a:lnTo>
                  <a:cubicBezTo>
                    <a:pt x="72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3" y="13"/>
                    <a:pt x="93" y="16"/>
                    <a:pt x="93" y="22"/>
                  </a:cubicBezTo>
                  <a:lnTo>
                    <a:pt x="93" y="53"/>
                  </a:lnTo>
                  <a:lnTo>
                    <a:pt x="93" y="59"/>
                  </a:lnTo>
                  <a:cubicBezTo>
                    <a:pt x="92" y="63"/>
                    <a:pt x="92" y="64"/>
                    <a:pt x="87" y="64"/>
                  </a:cubicBezTo>
                  <a:lnTo>
                    <a:pt x="83" y="65"/>
                  </a:lnTo>
                  <a:lnTo>
                    <a:pt x="82" y="65"/>
                  </a:lnTo>
                  <a:lnTo>
                    <a:pt x="82" y="69"/>
                  </a:lnTo>
                  <a:lnTo>
                    <a:pt x="117" y="69"/>
                  </a:lnTo>
                  <a:lnTo>
                    <a:pt x="117" y="65"/>
                  </a:lnTo>
                  <a:lnTo>
                    <a:pt x="115" y="65"/>
                  </a:lnTo>
                  <a:lnTo>
                    <a:pt x="111" y="64"/>
                  </a:lnTo>
                  <a:cubicBezTo>
                    <a:pt x="106" y="64"/>
                    <a:pt x="106" y="63"/>
                    <a:pt x="106" y="59"/>
                  </a:cubicBezTo>
                  <a:lnTo>
                    <a:pt x="105" y="53"/>
                  </a:lnTo>
                  <a:lnTo>
                    <a:pt x="105" y="20"/>
                  </a:lnTo>
                  <a:cubicBezTo>
                    <a:pt x="105" y="8"/>
                    <a:pt x="98" y="0"/>
                    <a:pt x="87" y="0"/>
                  </a:cubicBezTo>
                  <a:cubicBezTo>
                    <a:pt x="82" y="0"/>
                    <a:pt x="76" y="2"/>
                    <a:pt x="72" y="5"/>
                  </a:cubicBezTo>
                  <a:cubicBezTo>
                    <a:pt x="69" y="8"/>
                    <a:pt x="68" y="9"/>
                    <a:pt x="63" y="14"/>
                  </a:cubicBezTo>
                  <a:cubicBezTo>
                    <a:pt x="62" y="9"/>
                    <a:pt x="61" y="7"/>
                    <a:pt x="58" y="4"/>
                  </a:cubicBezTo>
                  <a:cubicBezTo>
                    <a:pt x="55" y="1"/>
                    <a:pt x="51" y="0"/>
                    <a:pt x="46" y="0"/>
                  </a:cubicBezTo>
                  <a:cubicBezTo>
                    <a:pt x="41" y="0"/>
                    <a:pt x="36" y="2"/>
                    <a:pt x="32" y="5"/>
                  </a:cubicBezTo>
                  <a:cubicBezTo>
                    <a:pt x="28" y="8"/>
                    <a:pt x="27" y="9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6" name="Freeform 599">
              <a:extLst>
                <a:ext uri="{FF2B5EF4-FFF2-40B4-BE49-F238E27FC236}">
                  <a16:creationId xmlns:a16="http://schemas.microsoft.com/office/drawing/2014/main" id="{97D643CD-C9F3-4D6B-A0FF-1F3ED817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" y="6344"/>
              <a:ext cx="35" cy="75"/>
            </a:xfrm>
            <a:custGeom>
              <a:avLst/>
              <a:gdLst>
                <a:gd name="T0" fmla="*/ 22 w 40"/>
                <a:gd name="T1" fmla="*/ 21 h 84"/>
                <a:gd name="T2" fmla="*/ 22 w 40"/>
                <a:gd name="T3" fmla="*/ 21 h 84"/>
                <a:gd name="T4" fmla="*/ 40 w 40"/>
                <a:gd name="T5" fmla="*/ 21 h 84"/>
                <a:gd name="T6" fmla="*/ 40 w 40"/>
                <a:gd name="T7" fmla="*/ 16 h 84"/>
                <a:gd name="T8" fmla="*/ 22 w 40"/>
                <a:gd name="T9" fmla="*/ 16 h 84"/>
                <a:gd name="T10" fmla="*/ 22 w 40"/>
                <a:gd name="T11" fmla="*/ 0 h 84"/>
                <a:gd name="T12" fmla="*/ 10 w 40"/>
                <a:gd name="T13" fmla="*/ 4 h 84"/>
                <a:gd name="T14" fmla="*/ 10 w 40"/>
                <a:gd name="T15" fmla="*/ 16 h 84"/>
                <a:gd name="T16" fmla="*/ 0 w 40"/>
                <a:gd name="T17" fmla="*/ 16 h 84"/>
                <a:gd name="T18" fmla="*/ 0 w 40"/>
                <a:gd name="T19" fmla="*/ 21 h 84"/>
                <a:gd name="T20" fmla="*/ 10 w 40"/>
                <a:gd name="T21" fmla="*/ 21 h 84"/>
                <a:gd name="T22" fmla="*/ 10 w 40"/>
                <a:gd name="T23" fmla="*/ 62 h 84"/>
                <a:gd name="T24" fmla="*/ 14 w 40"/>
                <a:gd name="T25" fmla="*/ 78 h 84"/>
                <a:gd name="T26" fmla="*/ 21 w 40"/>
                <a:gd name="T27" fmla="*/ 83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4 h 84"/>
                <a:gd name="T38" fmla="*/ 22 w 40"/>
                <a:gd name="T39" fmla="*/ 69 h 84"/>
                <a:gd name="T40" fmla="*/ 22 w 40"/>
                <a:gd name="T41" fmla="*/ 63 h 84"/>
                <a:gd name="T42" fmla="*/ 22 w 40"/>
                <a:gd name="T4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1"/>
                  </a:moveTo>
                  <a:lnTo>
                    <a:pt x="22" y="21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22" y="1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10" y="21"/>
                  </a:lnTo>
                  <a:lnTo>
                    <a:pt x="10" y="62"/>
                  </a:lnTo>
                  <a:cubicBezTo>
                    <a:pt x="10" y="71"/>
                    <a:pt x="11" y="74"/>
                    <a:pt x="14" y="78"/>
                  </a:cubicBezTo>
                  <a:cubicBezTo>
                    <a:pt x="16" y="80"/>
                    <a:pt x="19" y="82"/>
                    <a:pt x="21" y="83"/>
                  </a:cubicBezTo>
                  <a:cubicBezTo>
                    <a:pt x="24" y="84"/>
                    <a:pt x="27" y="84"/>
                    <a:pt x="30" y="84"/>
                  </a:cubicBezTo>
                  <a:cubicBezTo>
                    <a:pt x="34" y="84"/>
                    <a:pt x="35" y="84"/>
                    <a:pt x="39" y="82"/>
                  </a:cubicBezTo>
                  <a:lnTo>
                    <a:pt x="39" y="77"/>
                  </a:lnTo>
                  <a:cubicBezTo>
                    <a:pt x="36" y="79"/>
                    <a:pt x="34" y="79"/>
                    <a:pt x="32" y="79"/>
                  </a:cubicBezTo>
                  <a:cubicBezTo>
                    <a:pt x="28" y="79"/>
                    <a:pt x="24" y="77"/>
                    <a:pt x="23" y="74"/>
                  </a:cubicBezTo>
                  <a:cubicBezTo>
                    <a:pt x="22" y="72"/>
                    <a:pt x="22" y="70"/>
                    <a:pt x="22" y="69"/>
                  </a:cubicBezTo>
                  <a:lnTo>
                    <a:pt x="22" y="63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7" name="Freeform 600">
              <a:extLst>
                <a:ext uri="{FF2B5EF4-FFF2-40B4-BE49-F238E27FC236}">
                  <a16:creationId xmlns:a16="http://schemas.microsoft.com/office/drawing/2014/main" id="{97FFEC23-FA0F-4DFA-AC66-C22E18C4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6331"/>
              <a:ext cx="69" cy="87"/>
            </a:xfrm>
            <a:custGeom>
              <a:avLst/>
              <a:gdLst>
                <a:gd name="T0" fmla="*/ 24 w 78"/>
                <a:gd name="T1" fmla="*/ 0 h 98"/>
                <a:gd name="T2" fmla="*/ 24 w 78"/>
                <a:gd name="T3" fmla="*/ 0 h 98"/>
                <a:gd name="T4" fmla="*/ 0 w 78"/>
                <a:gd name="T5" fmla="*/ 0 h 98"/>
                <a:gd name="T6" fmla="*/ 0 w 78"/>
                <a:gd name="T7" fmla="*/ 4 h 98"/>
                <a:gd name="T8" fmla="*/ 1 w 78"/>
                <a:gd name="T9" fmla="*/ 4 h 98"/>
                <a:gd name="T10" fmla="*/ 6 w 78"/>
                <a:gd name="T11" fmla="*/ 5 h 98"/>
                <a:gd name="T12" fmla="*/ 11 w 78"/>
                <a:gd name="T13" fmla="*/ 10 h 98"/>
                <a:gd name="T14" fmla="*/ 12 w 78"/>
                <a:gd name="T15" fmla="*/ 16 h 98"/>
                <a:gd name="T16" fmla="*/ 12 w 78"/>
                <a:gd name="T17" fmla="*/ 82 h 98"/>
                <a:gd name="T18" fmla="*/ 11 w 78"/>
                <a:gd name="T19" fmla="*/ 88 h 98"/>
                <a:gd name="T20" fmla="*/ 6 w 78"/>
                <a:gd name="T21" fmla="*/ 93 h 98"/>
                <a:gd name="T22" fmla="*/ 1 w 78"/>
                <a:gd name="T23" fmla="*/ 94 h 98"/>
                <a:gd name="T24" fmla="*/ 0 w 78"/>
                <a:gd name="T25" fmla="*/ 94 h 98"/>
                <a:gd name="T26" fmla="*/ 0 w 78"/>
                <a:gd name="T27" fmla="*/ 98 h 98"/>
                <a:gd name="T28" fmla="*/ 35 w 78"/>
                <a:gd name="T29" fmla="*/ 98 h 98"/>
                <a:gd name="T30" fmla="*/ 35 w 78"/>
                <a:gd name="T31" fmla="*/ 94 h 98"/>
                <a:gd name="T32" fmla="*/ 34 w 78"/>
                <a:gd name="T33" fmla="*/ 94 h 98"/>
                <a:gd name="T34" fmla="*/ 30 w 78"/>
                <a:gd name="T35" fmla="*/ 93 h 98"/>
                <a:gd name="T36" fmla="*/ 24 w 78"/>
                <a:gd name="T37" fmla="*/ 88 h 98"/>
                <a:gd name="T38" fmla="*/ 24 w 78"/>
                <a:gd name="T39" fmla="*/ 82 h 98"/>
                <a:gd name="T40" fmla="*/ 24 w 78"/>
                <a:gd name="T41" fmla="*/ 47 h 98"/>
                <a:gd name="T42" fmla="*/ 32 w 78"/>
                <a:gd name="T43" fmla="*/ 41 h 98"/>
                <a:gd name="T44" fmla="*/ 44 w 78"/>
                <a:gd name="T45" fmla="*/ 37 h 98"/>
                <a:gd name="T46" fmla="*/ 52 w 78"/>
                <a:gd name="T47" fmla="*/ 41 h 98"/>
                <a:gd name="T48" fmla="*/ 54 w 78"/>
                <a:gd name="T49" fmla="*/ 52 h 98"/>
                <a:gd name="T50" fmla="*/ 54 w 78"/>
                <a:gd name="T51" fmla="*/ 82 h 98"/>
                <a:gd name="T52" fmla="*/ 54 w 78"/>
                <a:gd name="T53" fmla="*/ 88 h 98"/>
                <a:gd name="T54" fmla="*/ 48 w 78"/>
                <a:gd name="T55" fmla="*/ 93 h 98"/>
                <a:gd name="T56" fmla="*/ 44 w 78"/>
                <a:gd name="T57" fmla="*/ 94 h 98"/>
                <a:gd name="T58" fmla="*/ 43 w 78"/>
                <a:gd name="T59" fmla="*/ 94 h 98"/>
                <a:gd name="T60" fmla="*/ 43 w 78"/>
                <a:gd name="T61" fmla="*/ 98 h 98"/>
                <a:gd name="T62" fmla="*/ 78 w 78"/>
                <a:gd name="T63" fmla="*/ 98 h 98"/>
                <a:gd name="T64" fmla="*/ 78 w 78"/>
                <a:gd name="T65" fmla="*/ 94 h 98"/>
                <a:gd name="T66" fmla="*/ 77 w 78"/>
                <a:gd name="T67" fmla="*/ 94 h 98"/>
                <a:gd name="T68" fmla="*/ 72 w 78"/>
                <a:gd name="T69" fmla="*/ 93 h 98"/>
                <a:gd name="T70" fmla="*/ 67 w 78"/>
                <a:gd name="T71" fmla="*/ 88 h 98"/>
                <a:gd name="T72" fmla="*/ 66 w 78"/>
                <a:gd name="T73" fmla="*/ 82 h 98"/>
                <a:gd name="T74" fmla="*/ 66 w 78"/>
                <a:gd name="T75" fmla="*/ 51 h 98"/>
                <a:gd name="T76" fmla="*/ 48 w 78"/>
                <a:gd name="T77" fmla="*/ 29 h 98"/>
                <a:gd name="T78" fmla="*/ 24 w 78"/>
                <a:gd name="T79" fmla="*/ 43 h 98"/>
                <a:gd name="T80" fmla="*/ 24 w 78"/>
                <a:gd name="T8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98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5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82"/>
                  </a:lnTo>
                  <a:lnTo>
                    <a:pt x="11" y="88"/>
                  </a:lnTo>
                  <a:cubicBezTo>
                    <a:pt x="11" y="92"/>
                    <a:pt x="10" y="93"/>
                    <a:pt x="6" y="93"/>
                  </a:cubicBezTo>
                  <a:lnTo>
                    <a:pt x="1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5" y="98"/>
                  </a:lnTo>
                  <a:lnTo>
                    <a:pt x="35" y="94"/>
                  </a:lnTo>
                  <a:lnTo>
                    <a:pt x="34" y="94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8"/>
                  </a:cubicBezTo>
                  <a:lnTo>
                    <a:pt x="24" y="82"/>
                  </a:lnTo>
                  <a:lnTo>
                    <a:pt x="24" y="47"/>
                  </a:lnTo>
                  <a:cubicBezTo>
                    <a:pt x="28" y="44"/>
                    <a:pt x="29" y="43"/>
                    <a:pt x="32" y="41"/>
                  </a:cubicBezTo>
                  <a:cubicBezTo>
                    <a:pt x="36" y="38"/>
                    <a:pt x="40" y="37"/>
                    <a:pt x="44" y="37"/>
                  </a:cubicBezTo>
                  <a:cubicBezTo>
                    <a:pt x="48" y="37"/>
                    <a:pt x="51" y="39"/>
                    <a:pt x="52" y="41"/>
                  </a:cubicBezTo>
                  <a:cubicBezTo>
                    <a:pt x="54" y="43"/>
                    <a:pt x="54" y="46"/>
                    <a:pt x="54" y="52"/>
                  </a:cubicBezTo>
                  <a:lnTo>
                    <a:pt x="54" y="82"/>
                  </a:lnTo>
                  <a:lnTo>
                    <a:pt x="54" y="88"/>
                  </a:lnTo>
                  <a:cubicBezTo>
                    <a:pt x="53" y="92"/>
                    <a:pt x="53" y="93"/>
                    <a:pt x="48" y="93"/>
                  </a:cubicBezTo>
                  <a:lnTo>
                    <a:pt x="44" y="94"/>
                  </a:lnTo>
                  <a:lnTo>
                    <a:pt x="43" y="94"/>
                  </a:lnTo>
                  <a:lnTo>
                    <a:pt x="43" y="98"/>
                  </a:lnTo>
                  <a:lnTo>
                    <a:pt x="78" y="98"/>
                  </a:lnTo>
                  <a:lnTo>
                    <a:pt x="78" y="94"/>
                  </a:lnTo>
                  <a:lnTo>
                    <a:pt x="77" y="94"/>
                  </a:lnTo>
                  <a:lnTo>
                    <a:pt x="72" y="93"/>
                  </a:lnTo>
                  <a:cubicBezTo>
                    <a:pt x="67" y="93"/>
                    <a:pt x="67" y="92"/>
                    <a:pt x="67" y="88"/>
                  </a:cubicBezTo>
                  <a:lnTo>
                    <a:pt x="66" y="82"/>
                  </a:lnTo>
                  <a:lnTo>
                    <a:pt x="66" y="51"/>
                  </a:lnTo>
                  <a:cubicBezTo>
                    <a:pt x="66" y="37"/>
                    <a:pt x="59" y="29"/>
                    <a:pt x="48" y="29"/>
                  </a:cubicBezTo>
                  <a:cubicBezTo>
                    <a:pt x="39" y="29"/>
                    <a:pt x="30" y="35"/>
                    <a:pt x="24" y="4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8" name="Freeform 601">
              <a:extLst>
                <a:ext uri="{FF2B5EF4-FFF2-40B4-BE49-F238E27FC236}">
                  <a16:creationId xmlns:a16="http://schemas.microsoft.com/office/drawing/2014/main" id="{761D3A09-A580-49D5-82D4-567480753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6357"/>
              <a:ext cx="44" cy="61"/>
            </a:xfrm>
            <a:custGeom>
              <a:avLst/>
              <a:gdLst>
                <a:gd name="T0" fmla="*/ 24 w 50"/>
                <a:gd name="T1" fmla="*/ 14 h 69"/>
                <a:gd name="T2" fmla="*/ 24 w 50"/>
                <a:gd name="T3" fmla="*/ 14 h 69"/>
                <a:gd name="T4" fmla="*/ 24 w 50"/>
                <a:gd name="T5" fmla="*/ 2 h 69"/>
                <a:gd name="T6" fmla="*/ 0 w 50"/>
                <a:gd name="T7" fmla="*/ 2 h 69"/>
                <a:gd name="T8" fmla="*/ 0 w 50"/>
                <a:gd name="T9" fmla="*/ 6 h 69"/>
                <a:gd name="T10" fmla="*/ 1 w 50"/>
                <a:gd name="T11" fmla="*/ 6 h 69"/>
                <a:gd name="T12" fmla="*/ 5 w 50"/>
                <a:gd name="T13" fmla="*/ 6 h 69"/>
                <a:gd name="T14" fmla="*/ 11 w 50"/>
                <a:gd name="T15" fmla="*/ 12 h 69"/>
                <a:gd name="T16" fmla="*/ 12 w 50"/>
                <a:gd name="T17" fmla="*/ 18 h 69"/>
                <a:gd name="T18" fmla="*/ 12 w 50"/>
                <a:gd name="T19" fmla="*/ 53 h 69"/>
                <a:gd name="T20" fmla="*/ 11 w 50"/>
                <a:gd name="T21" fmla="*/ 59 h 69"/>
                <a:gd name="T22" fmla="*/ 5 w 50"/>
                <a:gd name="T23" fmla="*/ 64 h 69"/>
                <a:gd name="T24" fmla="*/ 1 w 50"/>
                <a:gd name="T25" fmla="*/ 65 h 69"/>
                <a:gd name="T26" fmla="*/ 0 w 50"/>
                <a:gd name="T27" fmla="*/ 65 h 69"/>
                <a:gd name="T28" fmla="*/ 0 w 50"/>
                <a:gd name="T29" fmla="*/ 69 h 69"/>
                <a:gd name="T30" fmla="*/ 37 w 50"/>
                <a:gd name="T31" fmla="*/ 69 h 69"/>
                <a:gd name="T32" fmla="*/ 37 w 50"/>
                <a:gd name="T33" fmla="*/ 65 h 69"/>
                <a:gd name="T34" fmla="*/ 34 w 50"/>
                <a:gd name="T35" fmla="*/ 65 h 69"/>
                <a:gd name="T36" fmla="*/ 30 w 50"/>
                <a:gd name="T37" fmla="*/ 64 h 69"/>
                <a:gd name="T38" fmla="*/ 24 w 50"/>
                <a:gd name="T39" fmla="*/ 59 h 69"/>
                <a:gd name="T40" fmla="*/ 24 w 50"/>
                <a:gd name="T41" fmla="*/ 53 h 69"/>
                <a:gd name="T42" fmla="*/ 24 w 50"/>
                <a:gd name="T43" fmla="*/ 20 h 69"/>
                <a:gd name="T44" fmla="*/ 34 w 50"/>
                <a:gd name="T45" fmla="*/ 11 h 69"/>
                <a:gd name="T46" fmla="*/ 39 w 50"/>
                <a:gd name="T47" fmla="*/ 10 h 69"/>
                <a:gd name="T48" fmla="*/ 42 w 50"/>
                <a:gd name="T49" fmla="*/ 13 h 69"/>
                <a:gd name="T50" fmla="*/ 43 w 50"/>
                <a:gd name="T51" fmla="*/ 18 h 69"/>
                <a:gd name="T52" fmla="*/ 43 w 50"/>
                <a:gd name="T53" fmla="*/ 19 h 69"/>
                <a:gd name="T54" fmla="*/ 50 w 50"/>
                <a:gd name="T55" fmla="*/ 19 h 69"/>
                <a:gd name="T56" fmla="*/ 50 w 50"/>
                <a:gd name="T57" fmla="*/ 1 h 69"/>
                <a:gd name="T58" fmla="*/ 45 w 50"/>
                <a:gd name="T59" fmla="*/ 0 h 69"/>
                <a:gd name="T60" fmla="*/ 24 w 50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7" y="69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4"/>
                    <a:pt x="29" y="13"/>
                    <a:pt x="34" y="11"/>
                  </a:cubicBezTo>
                  <a:cubicBezTo>
                    <a:pt x="36" y="11"/>
                    <a:pt x="38" y="10"/>
                    <a:pt x="39" y="10"/>
                  </a:cubicBezTo>
                  <a:cubicBezTo>
                    <a:pt x="41" y="10"/>
                    <a:pt x="42" y="11"/>
                    <a:pt x="42" y="13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59" name="Freeform 602">
              <a:extLst>
                <a:ext uri="{FF2B5EF4-FFF2-40B4-BE49-F238E27FC236}">
                  <a16:creationId xmlns:a16="http://schemas.microsoft.com/office/drawing/2014/main" id="{10D25F6B-A7FE-4EA4-AC21-43B231E13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" y="6357"/>
              <a:ext cx="48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3 w 54"/>
                <a:gd name="T37" fmla="*/ 29 h 70"/>
                <a:gd name="T38" fmla="*/ 28 w 54"/>
                <a:gd name="T39" fmla="*/ 4 h 70"/>
                <a:gd name="T40" fmla="*/ 38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1" y="64"/>
                    <a:pt x="35" y="64"/>
                  </a:cubicBezTo>
                  <a:cubicBezTo>
                    <a:pt x="25" y="64"/>
                    <a:pt x="17" y="58"/>
                    <a:pt x="15" y="48"/>
                  </a:cubicBezTo>
                  <a:cubicBezTo>
                    <a:pt x="13" y="43"/>
                    <a:pt x="13" y="41"/>
                    <a:pt x="13" y="34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3" y="29"/>
                  </a:lnTo>
                  <a:cubicBezTo>
                    <a:pt x="13" y="13"/>
                    <a:pt x="19" y="4"/>
                    <a:pt x="28" y="4"/>
                  </a:cubicBezTo>
                  <a:cubicBezTo>
                    <a:pt x="32" y="4"/>
                    <a:pt x="36" y="7"/>
                    <a:pt x="38" y="10"/>
                  </a:cubicBezTo>
                  <a:cubicBezTo>
                    <a:pt x="40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0" name="Freeform 603">
              <a:extLst>
                <a:ext uri="{FF2B5EF4-FFF2-40B4-BE49-F238E27FC236}">
                  <a16:creationId xmlns:a16="http://schemas.microsoft.com/office/drawing/2014/main" id="{CA8FA570-E9B8-486A-8F0D-4C441349B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" y="6357"/>
              <a:ext cx="48" cy="62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4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6 w 55"/>
                <a:gd name="T23" fmla="*/ 48 h 70"/>
                <a:gd name="T24" fmla="*/ 14 w 55"/>
                <a:gd name="T25" fmla="*/ 34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4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6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1" name="Freeform 604">
              <a:extLst>
                <a:ext uri="{FF2B5EF4-FFF2-40B4-BE49-F238E27FC236}">
                  <a16:creationId xmlns:a16="http://schemas.microsoft.com/office/drawing/2014/main" id="{7EAA046A-BF58-4F58-83A5-353B6F4E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6357"/>
              <a:ext cx="45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0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8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10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1"/>
                    <a:pt x="40" y="1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8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7" y="63"/>
                    <a:pt x="41" y="64"/>
                    <a:pt x="36" y="64"/>
                  </a:cubicBezTo>
                  <a:cubicBezTo>
                    <a:pt x="22" y="64"/>
                    <a:pt x="13" y="53"/>
                    <a:pt x="13" y="34"/>
                  </a:cubicBezTo>
                  <a:cubicBezTo>
                    <a:pt x="13" y="16"/>
                    <a:pt x="20" y="4"/>
                    <a:pt x="32" y="4"/>
                  </a:cubicBezTo>
                  <a:cubicBezTo>
                    <a:pt x="37" y="4"/>
                    <a:pt x="41" y="7"/>
                    <a:pt x="43" y="10"/>
                  </a:cubicBezTo>
                  <a:cubicBezTo>
                    <a:pt x="43" y="10"/>
                    <a:pt x="43" y="12"/>
                    <a:pt x="44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2" name="Freeform 605">
              <a:extLst>
                <a:ext uri="{FF2B5EF4-FFF2-40B4-BE49-F238E27FC236}">
                  <a16:creationId xmlns:a16="http://schemas.microsoft.com/office/drawing/2014/main" id="{2FA87095-3BC5-4DE5-8DB8-DF3347C8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6331"/>
              <a:ext cx="30" cy="87"/>
            </a:xfrm>
            <a:custGeom>
              <a:avLst/>
              <a:gdLst>
                <a:gd name="T0" fmla="*/ 23 w 34"/>
                <a:gd name="T1" fmla="*/ 82 h 98"/>
                <a:gd name="T2" fmla="*/ 23 w 34"/>
                <a:gd name="T3" fmla="*/ 82 h 98"/>
                <a:gd name="T4" fmla="*/ 23 w 34"/>
                <a:gd name="T5" fmla="*/ 0 h 98"/>
                <a:gd name="T6" fmla="*/ 0 w 34"/>
                <a:gd name="T7" fmla="*/ 0 h 98"/>
                <a:gd name="T8" fmla="*/ 0 w 34"/>
                <a:gd name="T9" fmla="*/ 4 h 98"/>
                <a:gd name="T10" fmla="*/ 1 w 34"/>
                <a:gd name="T11" fmla="*/ 4 h 98"/>
                <a:gd name="T12" fmla="*/ 5 w 34"/>
                <a:gd name="T13" fmla="*/ 5 h 98"/>
                <a:gd name="T14" fmla="*/ 10 w 34"/>
                <a:gd name="T15" fmla="*/ 10 h 98"/>
                <a:gd name="T16" fmla="*/ 11 w 34"/>
                <a:gd name="T17" fmla="*/ 16 h 98"/>
                <a:gd name="T18" fmla="*/ 11 w 34"/>
                <a:gd name="T19" fmla="*/ 82 h 98"/>
                <a:gd name="T20" fmla="*/ 10 w 34"/>
                <a:gd name="T21" fmla="*/ 88 h 98"/>
                <a:gd name="T22" fmla="*/ 5 w 34"/>
                <a:gd name="T23" fmla="*/ 93 h 98"/>
                <a:gd name="T24" fmla="*/ 1 w 34"/>
                <a:gd name="T25" fmla="*/ 94 h 98"/>
                <a:gd name="T26" fmla="*/ 0 w 34"/>
                <a:gd name="T27" fmla="*/ 94 h 98"/>
                <a:gd name="T28" fmla="*/ 0 w 34"/>
                <a:gd name="T29" fmla="*/ 98 h 98"/>
                <a:gd name="T30" fmla="*/ 34 w 34"/>
                <a:gd name="T31" fmla="*/ 98 h 98"/>
                <a:gd name="T32" fmla="*/ 34 w 34"/>
                <a:gd name="T33" fmla="*/ 94 h 98"/>
                <a:gd name="T34" fmla="*/ 33 w 34"/>
                <a:gd name="T35" fmla="*/ 94 h 98"/>
                <a:gd name="T36" fmla="*/ 29 w 34"/>
                <a:gd name="T37" fmla="*/ 93 h 98"/>
                <a:gd name="T38" fmla="*/ 23 w 34"/>
                <a:gd name="T39" fmla="*/ 88 h 98"/>
                <a:gd name="T40" fmla="*/ 23 w 34"/>
                <a:gd name="T41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98">
                  <a:moveTo>
                    <a:pt x="23" y="82"/>
                  </a:moveTo>
                  <a:lnTo>
                    <a:pt x="23" y="82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5"/>
                  </a:lnTo>
                  <a:cubicBezTo>
                    <a:pt x="10" y="5"/>
                    <a:pt x="10" y="5"/>
                    <a:pt x="10" y="10"/>
                  </a:cubicBezTo>
                  <a:lnTo>
                    <a:pt x="11" y="16"/>
                  </a:lnTo>
                  <a:lnTo>
                    <a:pt x="11" y="82"/>
                  </a:lnTo>
                  <a:lnTo>
                    <a:pt x="10" y="88"/>
                  </a:lnTo>
                  <a:cubicBezTo>
                    <a:pt x="10" y="92"/>
                    <a:pt x="10" y="93"/>
                    <a:pt x="5" y="93"/>
                  </a:cubicBezTo>
                  <a:lnTo>
                    <a:pt x="1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4" y="98"/>
                  </a:lnTo>
                  <a:lnTo>
                    <a:pt x="34" y="94"/>
                  </a:lnTo>
                  <a:lnTo>
                    <a:pt x="33" y="94"/>
                  </a:lnTo>
                  <a:lnTo>
                    <a:pt x="29" y="93"/>
                  </a:lnTo>
                  <a:cubicBezTo>
                    <a:pt x="24" y="93"/>
                    <a:pt x="24" y="92"/>
                    <a:pt x="23" y="88"/>
                  </a:cubicBezTo>
                  <a:lnTo>
                    <a:pt x="23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3" name="Freeform 606">
              <a:extLst>
                <a:ext uri="{FF2B5EF4-FFF2-40B4-BE49-F238E27FC236}">
                  <a16:creationId xmlns:a16="http://schemas.microsoft.com/office/drawing/2014/main" id="{51C22CEC-6826-4352-9B94-BB891A49E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" y="6357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7 w 60"/>
                <a:gd name="T11" fmla="*/ 64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6"/>
                  </a:cubicBezTo>
                  <a:cubicBezTo>
                    <a:pt x="41" y="2"/>
                    <a:pt x="36" y="0"/>
                    <a:pt x="28" y="0"/>
                  </a:cubicBezTo>
                  <a:cubicBezTo>
                    <a:pt x="22" y="0"/>
                    <a:pt x="15" y="2"/>
                    <a:pt x="8" y="4"/>
                  </a:cubicBezTo>
                  <a:cubicBezTo>
                    <a:pt x="8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10"/>
                    <a:pt x="18" y="7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5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2" y="68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49"/>
                  </a:cubicBezTo>
                  <a:cubicBezTo>
                    <a:pt x="13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08">
            <a:extLst>
              <a:ext uri="{FF2B5EF4-FFF2-40B4-BE49-F238E27FC236}">
                <a16:creationId xmlns:a16="http://schemas.microsoft.com/office/drawing/2014/main" id="{0DCBAAEF-5F8C-4085-81AC-3D93DDABD5B6}"/>
              </a:ext>
            </a:extLst>
          </p:cNvPr>
          <p:cNvGrpSpPr>
            <a:grpSpLocks/>
          </p:cNvGrpSpPr>
          <p:nvPr/>
        </p:nvGrpSpPr>
        <p:grpSpPr bwMode="auto">
          <a:xfrm>
            <a:off x="163083" y="9701521"/>
            <a:ext cx="6219824" cy="1063625"/>
            <a:chOff x="165" y="6357"/>
            <a:chExt cx="3918" cy="670"/>
          </a:xfrm>
        </p:grpSpPr>
        <p:sp>
          <p:nvSpPr>
            <p:cNvPr id="122964" name="Freeform 608">
              <a:extLst>
                <a:ext uri="{FF2B5EF4-FFF2-40B4-BE49-F238E27FC236}">
                  <a16:creationId xmlns:a16="http://schemas.microsoft.com/office/drawing/2014/main" id="{171B5213-B12E-44F9-AD65-03A8FDED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6357"/>
              <a:ext cx="43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6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8" y="61"/>
                    <a:pt x="8" y="59"/>
                    <a:pt x="7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2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8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5" name="Freeform 609">
              <a:extLst>
                <a:ext uri="{FF2B5EF4-FFF2-40B4-BE49-F238E27FC236}">
                  <a16:creationId xmlns:a16="http://schemas.microsoft.com/office/drawing/2014/main" id="{F0CD397F-33DB-4D63-8FD0-F68009087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6357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6 h 70"/>
                <a:gd name="T36" fmla="*/ 25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5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5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6" name="Freeform 610">
              <a:extLst>
                <a:ext uri="{FF2B5EF4-FFF2-40B4-BE49-F238E27FC236}">
                  <a16:creationId xmlns:a16="http://schemas.microsoft.com/office/drawing/2014/main" id="{2CA67FF5-3CF8-42AD-82D1-CB719422C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7" y="6357"/>
              <a:ext cx="48" cy="62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3 w 54"/>
                <a:gd name="T37" fmla="*/ 29 h 70"/>
                <a:gd name="T38" fmla="*/ 28 w 54"/>
                <a:gd name="T39" fmla="*/ 4 h 70"/>
                <a:gd name="T40" fmla="*/ 38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1" y="64"/>
                    <a:pt x="35" y="64"/>
                  </a:cubicBezTo>
                  <a:cubicBezTo>
                    <a:pt x="25" y="64"/>
                    <a:pt x="17" y="58"/>
                    <a:pt x="15" y="48"/>
                  </a:cubicBezTo>
                  <a:cubicBezTo>
                    <a:pt x="13" y="43"/>
                    <a:pt x="13" y="41"/>
                    <a:pt x="13" y="34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3" y="29"/>
                  </a:lnTo>
                  <a:cubicBezTo>
                    <a:pt x="13" y="13"/>
                    <a:pt x="19" y="4"/>
                    <a:pt x="28" y="4"/>
                  </a:cubicBezTo>
                  <a:cubicBezTo>
                    <a:pt x="32" y="4"/>
                    <a:pt x="36" y="7"/>
                    <a:pt x="38" y="10"/>
                  </a:cubicBezTo>
                  <a:cubicBezTo>
                    <a:pt x="40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7" name="Freeform 611">
              <a:extLst>
                <a:ext uri="{FF2B5EF4-FFF2-40B4-BE49-F238E27FC236}">
                  <a16:creationId xmlns:a16="http://schemas.microsoft.com/office/drawing/2014/main" id="{40349AB5-0F1C-450C-8E05-C6EB4A818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6357"/>
              <a:ext cx="42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6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8" y="61"/>
                    <a:pt x="8" y="59"/>
                    <a:pt x="7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2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8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8" name="Freeform 612">
              <a:extLst>
                <a:ext uri="{FF2B5EF4-FFF2-40B4-BE49-F238E27FC236}">
                  <a16:creationId xmlns:a16="http://schemas.microsoft.com/office/drawing/2014/main" id="{82E2A239-8EBA-42A7-92BB-F7745E660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4" y="6359"/>
              <a:ext cx="13" cy="59"/>
            </a:xfrm>
            <a:custGeom>
              <a:avLst/>
              <a:gdLst>
                <a:gd name="T0" fmla="*/ 15 w 15"/>
                <a:gd name="T1" fmla="*/ 51 h 67"/>
                <a:gd name="T2" fmla="*/ 15 w 15"/>
                <a:gd name="T3" fmla="*/ 51 h 67"/>
                <a:gd name="T4" fmla="*/ 0 w 15"/>
                <a:gd name="T5" fmla="*/ 51 h 67"/>
                <a:gd name="T6" fmla="*/ 0 w 15"/>
                <a:gd name="T7" fmla="*/ 67 h 67"/>
                <a:gd name="T8" fmla="*/ 15 w 15"/>
                <a:gd name="T9" fmla="*/ 67 h 67"/>
                <a:gd name="T10" fmla="*/ 15 w 15"/>
                <a:gd name="T11" fmla="*/ 51 h 67"/>
                <a:gd name="T12" fmla="*/ 0 w 15"/>
                <a:gd name="T13" fmla="*/ 0 h 67"/>
                <a:gd name="T14" fmla="*/ 0 w 15"/>
                <a:gd name="T15" fmla="*/ 0 h 67"/>
                <a:gd name="T16" fmla="*/ 0 w 15"/>
                <a:gd name="T17" fmla="*/ 15 h 67"/>
                <a:gd name="T18" fmla="*/ 15 w 15"/>
                <a:gd name="T19" fmla="*/ 15 h 67"/>
                <a:gd name="T20" fmla="*/ 15 w 15"/>
                <a:gd name="T21" fmla="*/ 0 h 67"/>
                <a:gd name="T22" fmla="*/ 0 w 15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7">
                  <a:moveTo>
                    <a:pt x="15" y="51"/>
                  </a:moveTo>
                  <a:lnTo>
                    <a:pt x="15" y="51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15" y="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9" name="Freeform 613">
              <a:extLst>
                <a:ext uri="{FF2B5EF4-FFF2-40B4-BE49-F238E27FC236}">
                  <a16:creationId xmlns:a16="http://schemas.microsoft.com/office/drawing/2014/main" id="{C9C6202F-B4BA-4860-A8D7-B4E228976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" y="6483"/>
              <a:ext cx="44" cy="86"/>
            </a:xfrm>
            <a:custGeom>
              <a:avLst/>
              <a:gdLst>
                <a:gd name="T0" fmla="*/ 24 w 49"/>
                <a:gd name="T1" fmla="*/ 36 h 98"/>
                <a:gd name="T2" fmla="*/ 24 w 49"/>
                <a:gd name="T3" fmla="*/ 36 h 98"/>
                <a:gd name="T4" fmla="*/ 40 w 49"/>
                <a:gd name="T5" fmla="*/ 36 h 98"/>
                <a:gd name="T6" fmla="*/ 40 w 49"/>
                <a:gd name="T7" fmla="*/ 31 h 98"/>
                <a:gd name="T8" fmla="*/ 24 w 49"/>
                <a:gd name="T9" fmla="*/ 31 h 98"/>
                <a:gd name="T10" fmla="*/ 24 w 49"/>
                <a:gd name="T11" fmla="*/ 21 h 98"/>
                <a:gd name="T12" fmla="*/ 24 w 49"/>
                <a:gd name="T13" fmla="*/ 15 h 98"/>
                <a:gd name="T14" fmla="*/ 24 w 49"/>
                <a:gd name="T15" fmla="*/ 9 h 98"/>
                <a:gd name="T16" fmla="*/ 32 w 49"/>
                <a:gd name="T17" fmla="*/ 3 h 98"/>
                <a:gd name="T18" fmla="*/ 38 w 49"/>
                <a:gd name="T19" fmla="*/ 5 h 98"/>
                <a:gd name="T20" fmla="*/ 41 w 49"/>
                <a:gd name="T21" fmla="*/ 12 h 98"/>
                <a:gd name="T22" fmla="*/ 41 w 49"/>
                <a:gd name="T23" fmla="*/ 17 h 98"/>
                <a:gd name="T24" fmla="*/ 41 w 49"/>
                <a:gd name="T25" fmla="*/ 18 h 98"/>
                <a:gd name="T26" fmla="*/ 49 w 49"/>
                <a:gd name="T27" fmla="*/ 18 h 98"/>
                <a:gd name="T28" fmla="*/ 49 w 49"/>
                <a:gd name="T29" fmla="*/ 4 h 98"/>
                <a:gd name="T30" fmla="*/ 39 w 49"/>
                <a:gd name="T31" fmla="*/ 0 h 98"/>
                <a:gd name="T32" fmla="*/ 32 w 49"/>
                <a:gd name="T33" fmla="*/ 0 h 98"/>
                <a:gd name="T34" fmla="*/ 16 w 49"/>
                <a:gd name="T35" fmla="*/ 7 h 98"/>
                <a:gd name="T36" fmla="*/ 11 w 49"/>
                <a:gd name="T37" fmla="*/ 28 h 98"/>
                <a:gd name="T38" fmla="*/ 11 w 49"/>
                <a:gd name="T39" fmla="*/ 31 h 98"/>
                <a:gd name="T40" fmla="*/ 1 w 49"/>
                <a:gd name="T41" fmla="*/ 31 h 98"/>
                <a:gd name="T42" fmla="*/ 1 w 49"/>
                <a:gd name="T43" fmla="*/ 37 h 98"/>
                <a:gd name="T44" fmla="*/ 11 w 49"/>
                <a:gd name="T45" fmla="*/ 37 h 98"/>
                <a:gd name="T46" fmla="*/ 11 w 49"/>
                <a:gd name="T47" fmla="*/ 82 h 98"/>
                <a:gd name="T48" fmla="*/ 11 w 49"/>
                <a:gd name="T49" fmla="*/ 88 h 98"/>
                <a:gd name="T50" fmla="*/ 5 w 49"/>
                <a:gd name="T51" fmla="*/ 94 h 98"/>
                <a:gd name="T52" fmla="*/ 1 w 49"/>
                <a:gd name="T53" fmla="*/ 94 h 98"/>
                <a:gd name="T54" fmla="*/ 0 w 49"/>
                <a:gd name="T55" fmla="*/ 94 h 98"/>
                <a:gd name="T56" fmla="*/ 0 w 49"/>
                <a:gd name="T57" fmla="*/ 98 h 98"/>
                <a:gd name="T58" fmla="*/ 36 w 49"/>
                <a:gd name="T59" fmla="*/ 98 h 98"/>
                <a:gd name="T60" fmla="*/ 36 w 49"/>
                <a:gd name="T61" fmla="*/ 94 h 98"/>
                <a:gd name="T62" fmla="*/ 34 w 49"/>
                <a:gd name="T63" fmla="*/ 94 h 98"/>
                <a:gd name="T64" fmla="*/ 30 w 49"/>
                <a:gd name="T65" fmla="*/ 94 h 98"/>
                <a:gd name="T66" fmla="*/ 25 w 49"/>
                <a:gd name="T67" fmla="*/ 93 h 98"/>
                <a:gd name="T68" fmla="*/ 24 w 49"/>
                <a:gd name="T69" fmla="*/ 88 h 98"/>
                <a:gd name="T70" fmla="*/ 24 w 49"/>
                <a:gd name="T71" fmla="*/ 82 h 98"/>
                <a:gd name="T72" fmla="*/ 24 w 49"/>
                <a:gd name="T73" fmla="*/ 3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8">
                  <a:moveTo>
                    <a:pt x="24" y="36"/>
                  </a:moveTo>
                  <a:lnTo>
                    <a:pt x="24" y="36"/>
                  </a:lnTo>
                  <a:lnTo>
                    <a:pt x="40" y="36"/>
                  </a:lnTo>
                  <a:lnTo>
                    <a:pt x="40" y="31"/>
                  </a:lnTo>
                  <a:lnTo>
                    <a:pt x="24" y="31"/>
                  </a:lnTo>
                  <a:lnTo>
                    <a:pt x="24" y="21"/>
                  </a:lnTo>
                  <a:lnTo>
                    <a:pt x="24" y="15"/>
                  </a:lnTo>
                  <a:cubicBezTo>
                    <a:pt x="24" y="13"/>
                    <a:pt x="24" y="11"/>
                    <a:pt x="24" y="9"/>
                  </a:cubicBezTo>
                  <a:cubicBezTo>
                    <a:pt x="25" y="6"/>
                    <a:pt x="28" y="3"/>
                    <a:pt x="32" y="3"/>
                  </a:cubicBezTo>
                  <a:cubicBezTo>
                    <a:pt x="34" y="3"/>
                    <a:pt x="36" y="4"/>
                    <a:pt x="38" y="5"/>
                  </a:cubicBezTo>
                  <a:cubicBezTo>
                    <a:pt x="40" y="6"/>
                    <a:pt x="41" y="8"/>
                    <a:pt x="41" y="12"/>
                  </a:cubicBezTo>
                  <a:cubicBezTo>
                    <a:pt x="41" y="14"/>
                    <a:pt x="41" y="16"/>
                    <a:pt x="41" y="17"/>
                  </a:cubicBezTo>
                  <a:lnTo>
                    <a:pt x="41" y="18"/>
                  </a:lnTo>
                  <a:lnTo>
                    <a:pt x="49" y="18"/>
                  </a:lnTo>
                  <a:lnTo>
                    <a:pt x="49" y="4"/>
                  </a:lnTo>
                  <a:cubicBezTo>
                    <a:pt x="45" y="2"/>
                    <a:pt x="43" y="1"/>
                    <a:pt x="39" y="0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25" y="0"/>
                    <a:pt x="19" y="2"/>
                    <a:pt x="16" y="7"/>
                  </a:cubicBezTo>
                  <a:cubicBezTo>
                    <a:pt x="12" y="12"/>
                    <a:pt x="11" y="17"/>
                    <a:pt x="11" y="28"/>
                  </a:cubicBezTo>
                  <a:lnTo>
                    <a:pt x="11" y="31"/>
                  </a:lnTo>
                  <a:lnTo>
                    <a:pt x="1" y="31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2"/>
                  </a:lnTo>
                  <a:lnTo>
                    <a:pt x="11" y="88"/>
                  </a:lnTo>
                  <a:cubicBezTo>
                    <a:pt x="11" y="93"/>
                    <a:pt x="10" y="94"/>
                    <a:pt x="5" y="94"/>
                  </a:cubicBezTo>
                  <a:lnTo>
                    <a:pt x="1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6" y="98"/>
                  </a:lnTo>
                  <a:lnTo>
                    <a:pt x="36" y="94"/>
                  </a:lnTo>
                  <a:lnTo>
                    <a:pt x="34" y="94"/>
                  </a:lnTo>
                  <a:lnTo>
                    <a:pt x="30" y="94"/>
                  </a:lnTo>
                  <a:cubicBezTo>
                    <a:pt x="27" y="94"/>
                    <a:pt x="26" y="93"/>
                    <a:pt x="25" y="93"/>
                  </a:cubicBezTo>
                  <a:cubicBezTo>
                    <a:pt x="25" y="92"/>
                    <a:pt x="24" y="91"/>
                    <a:pt x="24" y="88"/>
                  </a:cubicBezTo>
                  <a:cubicBezTo>
                    <a:pt x="24" y="86"/>
                    <a:pt x="24" y="84"/>
                    <a:pt x="24" y="82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0" name="Freeform 614">
              <a:extLst>
                <a:ext uri="{FF2B5EF4-FFF2-40B4-BE49-F238E27FC236}">
                  <a16:creationId xmlns:a16="http://schemas.microsoft.com/office/drawing/2014/main" id="{9916EFEE-9A54-432F-83D6-B3F4C3727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" y="6509"/>
              <a:ext cx="54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3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3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1" name="Freeform 615">
              <a:extLst>
                <a:ext uri="{FF2B5EF4-FFF2-40B4-BE49-F238E27FC236}">
                  <a16:creationId xmlns:a16="http://schemas.microsoft.com/office/drawing/2014/main" id="{7DAED2DE-CA4A-4E02-A081-0AD40C0AB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" y="6509"/>
              <a:ext cx="103" cy="60"/>
            </a:xfrm>
            <a:custGeom>
              <a:avLst/>
              <a:gdLst>
                <a:gd name="T0" fmla="*/ 24 w 117"/>
                <a:gd name="T1" fmla="*/ 14 h 68"/>
                <a:gd name="T2" fmla="*/ 24 w 117"/>
                <a:gd name="T3" fmla="*/ 14 h 68"/>
                <a:gd name="T4" fmla="*/ 24 w 117"/>
                <a:gd name="T5" fmla="*/ 1 h 68"/>
                <a:gd name="T6" fmla="*/ 0 w 117"/>
                <a:gd name="T7" fmla="*/ 1 h 68"/>
                <a:gd name="T8" fmla="*/ 0 w 117"/>
                <a:gd name="T9" fmla="*/ 5 h 68"/>
                <a:gd name="T10" fmla="*/ 1 w 117"/>
                <a:gd name="T11" fmla="*/ 5 h 68"/>
                <a:gd name="T12" fmla="*/ 5 w 117"/>
                <a:gd name="T13" fmla="*/ 6 h 68"/>
                <a:gd name="T14" fmla="*/ 11 w 117"/>
                <a:gd name="T15" fmla="*/ 11 h 68"/>
                <a:gd name="T16" fmla="*/ 11 w 117"/>
                <a:gd name="T17" fmla="*/ 17 h 68"/>
                <a:gd name="T18" fmla="*/ 11 w 117"/>
                <a:gd name="T19" fmla="*/ 52 h 68"/>
                <a:gd name="T20" fmla="*/ 11 w 117"/>
                <a:gd name="T21" fmla="*/ 58 h 68"/>
                <a:gd name="T22" fmla="*/ 5 w 117"/>
                <a:gd name="T23" fmla="*/ 64 h 68"/>
                <a:gd name="T24" fmla="*/ 1 w 117"/>
                <a:gd name="T25" fmla="*/ 64 h 68"/>
                <a:gd name="T26" fmla="*/ 0 w 117"/>
                <a:gd name="T27" fmla="*/ 64 h 68"/>
                <a:gd name="T28" fmla="*/ 0 w 117"/>
                <a:gd name="T29" fmla="*/ 68 h 68"/>
                <a:gd name="T30" fmla="*/ 35 w 117"/>
                <a:gd name="T31" fmla="*/ 68 h 68"/>
                <a:gd name="T32" fmla="*/ 35 w 117"/>
                <a:gd name="T33" fmla="*/ 64 h 68"/>
                <a:gd name="T34" fmla="*/ 34 w 117"/>
                <a:gd name="T35" fmla="*/ 64 h 68"/>
                <a:gd name="T36" fmla="*/ 30 w 117"/>
                <a:gd name="T37" fmla="*/ 64 h 68"/>
                <a:gd name="T38" fmla="*/ 24 w 117"/>
                <a:gd name="T39" fmla="*/ 58 h 68"/>
                <a:gd name="T40" fmla="*/ 24 w 117"/>
                <a:gd name="T41" fmla="*/ 52 h 68"/>
                <a:gd name="T42" fmla="*/ 24 w 117"/>
                <a:gd name="T43" fmla="*/ 18 h 68"/>
                <a:gd name="T44" fmla="*/ 43 w 117"/>
                <a:gd name="T45" fmla="*/ 8 h 68"/>
                <a:gd name="T46" fmla="*/ 50 w 117"/>
                <a:gd name="T47" fmla="*/ 11 h 68"/>
                <a:gd name="T48" fmla="*/ 52 w 117"/>
                <a:gd name="T49" fmla="*/ 22 h 68"/>
                <a:gd name="T50" fmla="*/ 52 w 117"/>
                <a:gd name="T51" fmla="*/ 52 h 68"/>
                <a:gd name="T52" fmla="*/ 52 w 117"/>
                <a:gd name="T53" fmla="*/ 58 h 68"/>
                <a:gd name="T54" fmla="*/ 46 w 117"/>
                <a:gd name="T55" fmla="*/ 64 h 68"/>
                <a:gd name="T56" fmla="*/ 42 w 117"/>
                <a:gd name="T57" fmla="*/ 64 h 68"/>
                <a:gd name="T58" fmla="*/ 41 w 117"/>
                <a:gd name="T59" fmla="*/ 64 h 68"/>
                <a:gd name="T60" fmla="*/ 41 w 117"/>
                <a:gd name="T61" fmla="*/ 68 h 68"/>
                <a:gd name="T62" fmla="*/ 76 w 117"/>
                <a:gd name="T63" fmla="*/ 68 h 68"/>
                <a:gd name="T64" fmla="*/ 76 w 117"/>
                <a:gd name="T65" fmla="*/ 64 h 68"/>
                <a:gd name="T66" fmla="*/ 75 w 117"/>
                <a:gd name="T67" fmla="*/ 64 h 68"/>
                <a:gd name="T68" fmla="*/ 71 w 117"/>
                <a:gd name="T69" fmla="*/ 64 h 68"/>
                <a:gd name="T70" fmla="*/ 65 w 117"/>
                <a:gd name="T71" fmla="*/ 58 h 68"/>
                <a:gd name="T72" fmla="*/ 64 w 117"/>
                <a:gd name="T73" fmla="*/ 52 h 68"/>
                <a:gd name="T74" fmla="*/ 64 w 117"/>
                <a:gd name="T75" fmla="*/ 18 h 68"/>
                <a:gd name="T76" fmla="*/ 84 w 117"/>
                <a:gd name="T77" fmla="*/ 8 h 68"/>
                <a:gd name="T78" fmla="*/ 91 w 117"/>
                <a:gd name="T79" fmla="*/ 11 h 68"/>
                <a:gd name="T80" fmla="*/ 93 w 117"/>
                <a:gd name="T81" fmla="*/ 22 h 68"/>
                <a:gd name="T82" fmla="*/ 93 w 117"/>
                <a:gd name="T83" fmla="*/ 52 h 68"/>
                <a:gd name="T84" fmla="*/ 93 w 117"/>
                <a:gd name="T85" fmla="*/ 58 h 68"/>
                <a:gd name="T86" fmla="*/ 87 w 117"/>
                <a:gd name="T87" fmla="*/ 64 h 68"/>
                <a:gd name="T88" fmla="*/ 83 w 117"/>
                <a:gd name="T89" fmla="*/ 64 h 68"/>
                <a:gd name="T90" fmla="*/ 82 w 117"/>
                <a:gd name="T91" fmla="*/ 64 h 68"/>
                <a:gd name="T92" fmla="*/ 82 w 117"/>
                <a:gd name="T93" fmla="*/ 68 h 68"/>
                <a:gd name="T94" fmla="*/ 117 w 117"/>
                <a:gd name="T95" fmla="*/ 68 h 68"/>
                <a:gd name="T96" fmla="*/ 117 w 117"/>
                <a:gd name="T97" fmla="*/ 64 h 68"/>
                <a:gd name="T98" fmla="*/ 116 w 117"/>
                <a:gd name="T99" fmla="*/ 64 h 68"/>
                <a:gd name="T100" fmla="*/ 112 w 117"/>
                <a:gd name="T101" fmla="*/ 64 h 68"/>
                <a:gd name="T102" fmla="*/ 106 w 117"/>
                <a:gd name="T103" fmla="*/ 58 h 68"/>
                <a:gd name="T104" fmla="*/ 105 w 117"/>
                <a:gd name="T105" fmla="*/ 52 h 68"/>
                <a:gd name="T106" fmla="*/ 105 w 117"/>
                <a:gd name="T107" fmla="*/ 20 h 68"/>
                <a:gd name="T108" fmla="*/ 88 w 117"/>
                <a:gd name="T109" fmla="*/ 0 h 68"/>
                <a:gd name="T110" fmla="*/ 73 w 117"/>
                <a:gd name="T111" fmla="*/ 5 h 68"/>
                <a:gd name="T112" fmla="*/ 64 w 117"/>
                <a:gd name="T113" fmla="*/ 14 h 68"/>
                <a:gd name="T114" fmla="*/ 58 w 117"/>
                <a:gd name="T115" fmla="*/ 4 h 68"/>
                <a:gd name="T116" fmla="*/ 47 w 117"/>
                <a:gd name="T117" fmla="*/ 0 h 68"/>
                <a:gd name="T118" fmla="*/ 32 w 117"/>
                <a:gd name="T119" fmla="*/ 5 h 68"/>
                <a:gd name="T120" fmla="*/ 24 w 117"/>
                <a:gd name="T12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30" y="11"/>
                    <a:pt x="37" y="8"/>
                    <a:pt x="43" y="8"/>
                  </a:cubicBezTo>
                  <a:cubicBezTo>
                    <a:pt x="46" y="8"/>
                    <a:pt x="49" y="9"/>
                    <a:pt x="50" y="11"/>
                  </a:cubicBezTo>
                  <a:cubicBezTo>
                    <a:pt x="52" y="13"/>
                    <a:pt x="52" y="15"/>
                    <a:pt x="52" y="22"/>
                  </a:cubicBezTo>
                  <a:lnTo>
                    <a:pt x="52" y="52"/>
                  </a:lnTo>
                  <a:lnTo>
                    <a:pt x="52" y="58"/>
                  </a:lnTo>
                  <a:cubicBezTo>
                    <a:pt x="52" y="63"/>
                    <a:pt x="51" y="64"/>
                    <a:pt x="46" y="64"/>
                  </a:cubicBezTo>
                  <a:lnTo>
                    <a:pt x="42" y="64"/>
                  </a:lnTo>
                  <a:lnTo>
                    <a:pt x="41" y="64"/>
                  </a:lnTo>
                  <a:lnTo>
                    <a:pt x="41" y="68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5" y="64"/>
                  </a:lnTo>
                  <a:lnTo>
                    <a:pt x="71" y="64"/>
                  </a:lnTo>
                  <a:cubicBezTo>
                    <a:pt x="66" y="64"/>
                    <a:pt x="65" y="63"/>
                    <a:pt x="65" y="58"/>
                  </a:cubicBezTo>
                  <a:lnTo>
                    <a:pt x="64" y="52"/>
                  </a:lnTo>
                  <a:lnTo>
                    <a:pt x="64" y="18"/>
                  </a:lnTo>
                  <a:cubicBezTo>
                    <a:pt x="72" y="11"/>
                    <a:pt x="78" y="8"/>
                    <a:pt x="84" y="8"/>
                  </a:cubicBezTo>
                  <a:cubicBezTo>
                    <a:pt x="87" y="8"/>
                    <a:pt x="90" y="9"/>
                    <a:pt x="91" y="11"/>
                  </a:cubicBezTo>
                  <a:cubicBezTo>
                    <a:pt x="93" y="13"/>
                    <a:pt x="93" y="16"/>
                    <a:pt x="93" y="22"/>
                  </a:cubicBezTo>
                  <a:lnTo>
                    <a:pt x="93" y="52"/>
                  </a:lnTo>
                  <a:lnTo>
                    <a:pt x="93" y="58"/>
                  </a:lnTo>
                  <a:cubicBezTo>
                    <a:pt x="93" y="63"/>
                    <a:pt x="92" y="64"/>
                    <a:pt x="87" y="64"/>
                  </a:cubicBezTo>
                  <a:lnTo>
                    <a:pt x="83" y="64"/>
                  </a:lnTo>
                  <a:lnTo>
                    <a:pt x="82" y="64"/>
                  </a:lnTo>
                  <a:lnTo>
                    <a:pt x="82" y="68"/>
                  </a:lnTo>
                  <a:lnTo>
                    <a:pt x="117" y="68"/>
                  </a:lnTo>
                  <a:lnTo>
                    <a:pt x="117" y="64"/>
                  </a:lnTo>
                  <a:lnTo>
                    <a:pt x="116" y="64"/>
                  </a:lnTo>
                  <a:lnTo>
                    <a:pt x="112" y="64"/>
                  </a:lnTo>
                  <a:cubicBezTo>
                    <a:pt x="107" y="64"/>
                    <a:pt x="106" y="63"/>
                    <a:pt x="106" y="58"/>
                  </a:cubicBezTo>
                  <a:lnTo>
                    <a:pt x="105" y="52"/>
                  </a:lnTo>
                  <a:lnTo>
                    <a:pt x="105" y="20"/>
                  </a:lnTo>
                  <a:cubicBezTo>
                    <a:pt x="105" y="7"/>
                    <a:pt x="99" y="0"/>
                    <a:pt x="88" y="0"/>
                  </a:cubicBezTo>
                  <a:cubicBezTo>
                    <a:pt x="82" y="0"/>
                    <a:pt x="77" y="2"/>
                    <a:pt x="73" y="5"/>
                  </a:cubicBezTo>
                  <a:cubicBezTo>
                    <a:pt x="70" y="7"/>
                    <a:pt x="68" y="9"/>
                    <a:pt x="64" y="14"/>
                  </a:cubicBezTo>
                  <a:cubicBezTo>
                    <a:pt x="63" y="8"/>
                    <a:pt x="62" y="6"/>
                    <a:pt x="58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41" y="0"/>
                    <a:pt x="36" y="2"/>
                    <a:pt x="32" y="5"/>
                  </a:cubicBezTo>
                  <a:cubicBezTo>
                    <a:pt x="28" y="8"/>
                    <a:pt x="27" y="9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2" name="Freeform 616">
              <a:extLst>
                <a:ext uri="{FF2B5EF4-FFF2-40B4-BE49-F238E27FC236}">
                  <a16:creationId xmlns:a16="http://schemas.microsoft.com/office/drawing/2014/main" id="{BACEE6FF-ED29-45B3-9125-D963051B3C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" y="6489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2 w 35"/>
                <a:gd name="T11" fmla="*/ 28 h 91"/>
                <a:gd name="T12" fmla="*/ 6 w 35"/>
                <a:gd name="T13" fmla="*/ 29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6 w 35"/>
                <a:gd name="T23" fmla="*/ 87 h 91"/>
                <a:gd name="T24" fmla="*/ 2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6" y="29"/>
                  </a:lnTo>
                  <a:cubicBezTo>
                    <a:pt x="11" y="29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2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7"/>
                    <a:pt x="25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3" name="Freeform 617">
              <a:extLst>
                <a:ext uri="{FF2B5EF4-FFF2-40B4-BE49-F238E27FC236}">
                  <a16:creationId xmlns:a16="http://schemas.microsoft.com/office/drawing/2014/main" id="{B881B12C-27C6-4945-906B-BB15A0A2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" y="6484"/>
              <a:ext cx="30" cy="85"/>
            </a:xfrm>
            <a:custGeom>
              <a:avLst/>
              <a:gdLst>
                <a:gd name="T0" fmla="*/ 24 w 34"/>
                <a:gd name="T1" fmla="*/ 81 h 97"/>
                <a:gd name="T2" fmla="*/ 24 w 34"/>
                <a:gd name="T3" fmla="*/ 81 h 97"/>
                <a:gd name="T4" fmla="*/ 24 w 34"/>
                <a:gd name="T5" fmla="*/ 0 h 97"/>
                <a:gd name="T6" fmla="*/ 0 w 34"/>
                <a:gd name="T7" fmla="*/ 0 h 97"/>
                <a:gd name="T8" fmla="*/ 0 w 34"/>
                <a:gd name="T9" fmla="*/ 4 h 97"/>
                <a:gd name="T10" fmla="*/ 1 w 34"/>
                <a:gd name="T11" fmla="*/ 4 h 97"/>
                <a:gd name="T12" fmla="*/ 5 w 34"/>
                <a:gd name="T13" fmla="*/ 4 h 97"/>
                <a:gd name="T14" fmla="*/ 11 w 34"/>
                <a:gd name="T15" fmla="*/ 10 h 97"/>
                <a:gd name="T16" fmla="*/ 11 w 34"/>
                <a:gd name="T17" fmla="*/ 16 h 97"/>
                <a:gd name="T18" fmla="*/ 11 w 34"/>
                <a:gd name="T19" fmla="*/ 81 h 97"/>
                <a:gd name="T20" fmla="*/ 11 w 34"/>
                <a:gd name="T21" fmla="*/ 87 h 97"/>
                <a:gd name="T22" fmla="*/ 5 w 34"/>
                <a:gd name="T23" fmla="*/ 93 h 97"/>
                <a:gd name="T24" fmla="*/ 1 w 34"/>
                <a:gd name="T25" fmla="*/ 93 h 97"/>
                <a:gd name="T26" fmla="*/ 0 w 34"/>
                <a:gd name="T27" fmla="*/ 93 h 97"/>
                <a:gd name="T28" fmla="*/ 0 w 34"/>
                <a:gd name="T29" fmla="*/ 97 h 97"/>
                <a:gd name="T30" fmla="*/ 34 w 34"/>
                <a:gd name="T31" fmla="*/ 97 h 97"/>
                <a:gd name="T32" fmla="*/ 34 w 34"/>
                <a:gd name="T33" fmla="*/ 93 h 97"/>
                <a:gd name="T34" fmla="*/ 33 w 34"/>
                <a:gd name="T35" fmla="*/ 93 h 97"/>
                <a:gd name="T36" fmla="*/ 29 w 34"/>
                <a:gd name="T37" fmla="*/ 93 h 97"/>
                <a:gd name="T38" fmla="*/ 24 w 34"/>
                <a:gd name="T39" fmla="*/ 87 h 97"/>
                <a:gd name="T40" fmla="*/ 24 w 34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5" y="93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4" name="Freeform 618">
              <a:extLst>
                <a:ext uri="{FF2B5EF4-FFF2-40B4-BE49-F238E27FC236}">
                  <a16:creationId xmlns:a16="http://schemas.microsoft.com/office/drawing/2014/main" id="{E168E7B7-9347-4AA2-AB79-651E41360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" y="6510"/>
              <a:ext cx="61" cy="81"/>
            </a:xfrm>
            <a:custGeom>
              <a:avLst/>
              <a:gdLst>
                <a:gd name="T0" fmla="*/ 60 w 70"/>
                <a:gd name="T1" fmla="*/ 17 h 92"/>
                <a:gd name="T2" fmla="*/ 60 w 70"/>
                <a:gd name="T3" fmla="*/ 17 h 92"/>
                <a:gd name="T4" fmla="*/ 62 w 70"/>
                <a:gd name="T5" fmla="*/ 11 h 92"/>
                <a:gd name="T6" fmla="*/ 69 w 70"/>
                <a:gd name="T7" fmla="*/ 4 h 92"/>
                <a:gd name="T8" fmla="*/ 70 w 70"/>
                <a:gd name="T9" fmla="*/ 4 h 92"/>
                <a:gd name="T10" fmla="*/ 70 w 70"/>
                <a:gd name="T11" fmla="*/ 0 h 92"/>
                <a:gd name="T12" fmla="*/ 50 w 70"/>
                <a:gd name="T13" fmla="*/ 0 h 92"/>
                <a:gd name="T14" fmla="*/ 50 w 70"/>
                <a:gd name="T15" fmla="*/ 4 h 92"/>
                <a:gd name="T16" fmla="*/ 52 w 70"/>
                <a:gd name="T17" fmla="*/ 4 h 92"/>
                <a:gd name="T18" fmla="*/ 55 w 70"/>
                <a:gd name="T19" fmla="*/ 4 h 92"/>
                <a:gd name="T20" fmla="*/ 59 w 70"/>
                <a:gd name="T21" fmla="*/ 7 h 92"/>
                <a:gd name="T22" fmla="*/ 59 w 70"/>
                <a:gd name="T23" fmla="*/ 8 h 92"/>
                <a:gd name="T24" fmla="*/ 57 w 70"/>
                <a:gd name="T25" fmla="*/ 13 h 92"/>
                <a:gd name="T26" fmla="*/ 56 w 70"/>
                <a:gd name="T27" fmla="*/ 16 h 92"/>
                <a:gd name="T28" fmla="*/ 40 w 70"/>
                <a:gd name="T29" fmla="*/ 52 h 92"/>
                <a:gd name="T30" fmla="*/ 25 w 70"/>
                <a:gd name="T31" fmla="*/ 17 h 92"/>
                <a:gd name="T32" fmla="*/ 23 w 70"/>
                <a:gd name="T33" fmla="*/ 13 h 92"/>
                <a:gd name="T34" fmla="*/ 22 w 70"/>
                <a:gd name="T35" fmla="*/ 8 h 92"/>
                <a:gd name="T36" fmla="*/ 21 w 70"/>
                <a:gd name="T37" fmla="*/ 6 h 92"/>
                <a:gd name="T38" fmla="*/ 26 w 70"/>
                <a:gd name="T39" fmla="*/ 4 h 92"/>
                <a:gd name="T40" fmla="*/ 30 w 70"/>
                <a:gd name="T41" fmla="*/ 4 h 92"/>
                <a:gd name="T42" fmla="*/ 31 w 70"/>
                <a:gd name="T43" fmla="*/ 4 h 92"/>
                <a:gd name="T44" fmla="*/ 31 w 70"/>
                <a:gd name="T45" fmla="*/ 0 h 92"/>
                <a:gd name="T46" fmla="*/ 0 w 70"/>
                <a:gd name="T47" fmla="*/ 0 h 92"/>
                <a:gd name="T48" fmla="*/ 0 w 70"/>
                <a:gd name="T49" fmla="*/ 4 h 92"/>
                <a:gd name="T50" fmla="*/ 2 w 70"/>
                <a:gd name="T51" fmla="*/ 4 h 92"/>
                <a:gd name="T52" fmla="*/ 6 w 70"/>
                <a:gd name="T53" fmla="*/ 6 h 92"/>
                <a:gd name="T54" fmla="*/ 11 w 70"/>
                <a:gd name="T55" fmla="*/ 17 h 92"/>
                <a:gd name="T56" fmla="*/ 32 w 70"/>
                <a:gd name="T57" fmla="*/ 67 h 92"/>
                <a:gd name="T58" fmla="*/ 11 w 70"/>
                <a:gd name="T59" fmla="*/ 92 h 92"/>
                <a:gd name="T60" fmla="*/ 26 w 70"/>
                <a:gd name="T61" fmla="*/ 92 h 92"/>
                <a:gd name="T62" fmla="*/ 60 w 70"/>
                <a:gd name="T63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92">
                  <a:moveTo>
                    <a:pt x="60" y="17"/>
                  </a:moveTo>
                  <a:lnTo>
                    <a:pt x="60" y="17"/>
                  </a:lnTo>
                  <a:cubicBezTo>
                    <a:pt x="61" y="14"/>
                    <a:pt x="62" y="12"/>
                    <a:pt x="62" y="11"/>
                  </a:cubicBezTo>
                  <a:cubicBezTo>
                    <a:pt x="64" y="6"/>
                    <a:pt x="66" y="4"/>
                    <a:pt x="69" y="4"/>
                  </a:cubicBezTo>
                  <a:lnTo>
                    <a:pt x="70" y="4"/>
                  </a:lnTo>
                  <a:lnTo>
                    <a:pt x="70" y="0"/>
                  </a:lnTo>
                  <a:lnTo>
                    <a:pt x="50" y="0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5" y="4"/>
                  </a:lnTo>
                  <a:cubicBezTo>
                    <a:pt x="58" y="4"/>
                    <a:pt x="59" y="5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lnTo>
                    <a:pt x="57" y="13"/>
                  </a:lnTo>
                  <a:lnTo>
                    <a:pt x="56" y="16"/>
                  </a:lnTo>
                  <a:lnTo>
                    <a:pt x="40" y="52"/>
                  </a:lnTo>
                  <a:lnTo>
                    <a:pt x="25" y="17"/>
                  </a:lnTo>
                  <a:cubicBezTo>
                    <a:pt x="24" y="15"/>
                    <a:pt x="24" y="14"/>
                    <a:pt x="23" y="13"/>
                  </a:cubicBezTo>
                  <a:cubicBezTo>
                    <a:pt x="22" y="10"/>
                    <a:pt x="22" y="9"/>
                    <a:pt x="22" y="8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5"/>
                    <a:pt x="23" y="4"/>
                    <a:pt x="26" y="4"/>
                  </a:cubicBezTo>
                  <a:lnTo>
                    <a:pt x="30" y="4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cubicBezTo>
                    <a:pt x="4" y="4"/>
                    <a:pt x="5" y="5"/>
                    <a:pt x="6" y="6"/>
                  </a:cubicBezTo>
                  <a:cubicBezTo>
                    <a:pt x="7" y="7"/>
                    <a:pt x="9" y="10"/>
                    <a:pt x="11" y="17"/>
                  </a:cubicBezTo>
                  <a:lnTo>
                    <a:pt x="32" y="67"/>
                  </a:lnTo>
                  <a:lnTo>
                    <a:pt x="11" y="92"/>
                  </a:lnTo>
                  <a:lnTo>
                    <a:pt x="26" y="92"/>
                  </a:lnTo>
                  <a:lnTo>
                    <a:pt x="60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5" name="Freeform 619">
              <a:extLst>
                <a:ext uri="{FF2B5EF4-FFF2-40B4-BE49-F238E27FC236}">
                  <a16:creationId xmlns:a16="http://schemas.microsoft.com/office/drawing/2014/main" id="{3BA0CC58-B388-49AC-BA84-4BBC3BA0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6509"/>
              <a:ext cx="46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7" y="2"/>
                    <a:pt x="44" y="1"/>
                    <a:pt x="41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8" y="70"/>
                    <a:pt x="44" y="69"/>
                    <a:pt x="48" y="67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8" y="63"/>
                    <a:pt x="41" y="64"/>
                    <a:pt x="36" y="64"/>
                  </a:cubicBezTo>
                  <a:cubicBezTo>
                    <a:pt x="22" y="64"/>
                    <a:pt x="13" y="52"/>
                    <a:pt x="13" y="34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4" y="11"/>
                    <a:pt x="44" y="14"/>
                  </a:cubicBezTo>
                  <a:cubicBezTo>
                    <a:pt x="44" y="15"/>
                    <a:pt x="44" y="16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6" name="Freeform 620">
              <a:extLst>
                <a:ext uri="{FF2B5EF4-FFF2-40B4-BE49-F238E27FC236}">
                  <a16:creationId xmlns:a16="http://schemas.microsoft.com/office/drawing/2014/main" id="{B0DBFB78-813E-4599-8E5D-84C2C803E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" y="6509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6 w 60"/>
                <a:gd name="T11" fmla="*/ 64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7 h 70"/>
                <a:gd name="T32" fmla="*/ 26 w 60"/>
                <a:gd name="T33" fmla="*/ 5 h 70"/>
                <a:gd name="T34" fmla="*/ 38 w 60"/>
                <a:gd name="T35" fmla="*/ 20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2 w 60"/>
                <a:gd name="T57" fmla="*/ 49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69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0"/>
                    <a:pt x="50" y="50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9"/>
                    <a:pt x="17" y="7"/>
                  </a:cubicBezTo>
                  <a:cubicBezTo>
                    <a:pt x="20" y="5"/>
                    <a:pt x="23" y="5"/>
                    <a:pt x="26" y="5"/>
                  </a:cubicBezTo>
                  <a:cubicBezTo>
                    <a:pt x="34" y="5"/>
                    <a:pt x="38" y="10"/>
                    <a:pt x="38" y="20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1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29" y="63"/>
                    <a:pt x="26" y="63"/>
                  </a:cubicBezTo>
                  <a:cubicBezTo>
                    <a:pt x="18" y="63"/>
                    <a:pt x="12" y="57"/>
                    <a:pt x="12" y="49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7" name="Freeform 621">
              <a:extLst>
                <a:ext uri="{FF2B5EF4-FFF2-40B4-BE49-F238E27FC236}">
                  <a16:creationId xmlns:a16="http://schemas.microsoft.com/office/drawing/2014/main" id="{ED81EC3D-00DE-4B52-99E3-2F11A065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6509"/>
              <a:ext cx="44" cy="60"/>
            </a:xfrm>
            <a:custGeom>
              <a:avLst/>
              <a:gdLst>
                <a:gd name="T0" fmla="*/ 24 w 50"/>
                <a:gd name="T1" fmla="*/ 14 h 68"/>
                <a:gd name="T2" fmla="*/ 24 w 50"/>
                <a:gd name="T3" fmla="*/ 14 h 68"/>
                <a:gd name="T4" fmla="*/ 24 w 50"/>
                <a:gd name="T5" fmla="*/ 1 h 68"/>
                <a:gd name="T6" fmla="*/ 0 w 50"/>
                <a:gd name="T7" fmla="*/ 1 h 68"/>
                <a:gd name="T8" fmla="*/ 0 w 50"/>
                <a:gd name="T9" fmla="*/ 5 h 68"/>
                <a:gd name="T10" fmla="*/ 1 w 50"/>
                <a:gd name="T11" fmla="*/ 5 h 68"/>
                <a:gd name="T12" fmla="*/ 6 w 50"/>
                <a:gd name="T13" fmla="*/ 6 h 68"/>
                <a:gd name="T14" fmla="*/ 11 w 50"/>
                <a:gd name="T15" fmla="*/ 11 h 68"/>
                <a:gd name="T16" fmla="*/ 12 w 50"/>
                <a:gd name="T17" fmla="*/ 17 h 68"/>
                <a:gd name="T18" fmla="*/ 12 w 50"/>
                <a:gd name="T19" fmla="*/ 52 h 68"/>
                <a:gd name="T20" fmla="*/ 11 w 50"/>
                <a:gd name="T21" fmla="*/ 58 h 68"/>
                <a:gd name="T22" fmla="*/ 6 w 50"/>
                <a:gd name="T23" fmla="*/ 64 h 68"/>
                <a:gd name="T24" fmla="*/ 1 w 50"/>
                <a:gd name="T25" fmla="*/ 64 h 68"/>
                <a:gd name="T26" fmla="*/ 0 w 50"/>
                <a:gd name="T27" fmla="*/ 64 h 68"/>
                <a:gd name="T28" fmla="*/ 0 w 50"/>
                <a:gd name="T29" fmla="*/ 68 h 68"/>
                <a:gd name="T30" fmla="*/ 37 w 50"/>
                <a:gd name="T31" fmla="*/ 68 h 68"/>
                <a:gd name="T32" fmla="*/ 37 w 50"/>
                <a:gd name="T33" fmla="*/ 64 h 68"/>
                <a:gd name="T34" fmla="*/ 34 w 50"/>
                <a:gd name="T35" fmla="*/ 64 h 68"/>
                <a:gd name="T36" fmla="*/ 30 w 50"/>
                <a:gd name="T37" fmla="*/ 64 h 68"/>
                <a:gd name="T38" fmla="*/ 24 w 50"/>
                <a:gd name="T39" fmla="*/ 58 h 68"/>
                <a:gd name="T40" fmla="*/ 24 w 50"/>
                <a:gd name="T41" fmla="*/ 52 h 68"/>
                <a:gd name="T42" fmla="*/ 24 w 50"/>
                <a:gd name="T43" fmla="*/ 20 h 68"/>
                <a:gd name="T44" fmla="*/ 34 w 50"/>
                <a:gd name="T45" fmla="*/ 11 h 68"/>
                <a:gd name="T46" fmla="*/ 39 w 50"/>
                <a:gd name="T47" fmla="*/ 10 h 68"/>
                <a:gd name="T48" fmla="*/ 42 w 50"/>
                <a:gd name="T49" fmla="*/ 13 h 68"/>
                <a:gd name="T50" fmla="*/ 43 w 50"/>
                <a:gd name="T51" fmla="*/ 18 h 68"/>
                <a:gd name="T52" fmla="*/ 43 w 50"/>
                <a:gd name="T53" fmla="*/ 19 h 68"/>
                <a:gd name="T54" fmla="*/ 50 w 50"/>
                <a:gd name="T55" fmla="*/ 19 h 68"/>
                <a:gd name="T56" fmla="*/ 50 w 50"/>
                <a:gd name="T57" fmla="*/ 1 h 68"/>
                <a:gd name="T58" fmla="*/ 45 w 50"/>
                <a:gd name="T59" fmla="*/ 0 h 68"/>
                <a:gd name="T60" fmla="*/ 24 w 50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20"/>
                  </a:lnTo>
                  <a:cubicBezTo>
                    <a:pt x="27" y="14"/>
                    <a:pt x="29" y="12"/>
                    <a:pt x="34" y="11"/>
                  </a:cubicBezTo>
                  <a:cubicBezTo>
                    <a:pt x="36" y="10"/>
                    <a:pt x="38" y="10"/>
                    <a:pt x="39" y="10"/>
                  </a:cubicBezTo>
                  <a:cubicBezTo>
                    <a:pt x="41" y="10"/>
                    <a:pt x="42" y="10"/>
                    <a:pt x="42" y="13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8" name="Freeform 622">
              <a:extLst>
                <a:ext uri="{FF2B5EF4-FFF2-40B4-BE49-F238E27FC236}">
                  <a16:creationId xmlns:a16="http://schemas.microsoft.com/office/drawing/2014/main" id="{F12B9D66-E1A0-42B1-8932-F31BB157D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6556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7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3" y="30"/>
                    <a:pt x="2" y="31"/>
                    <a:pt x="0" y="31"/>
                  </a:cubicBezTo>
                  <a:lnTo>
                    <a:pt x="0" y="35"/>
                  </a:lnTo>
                  <a:cubicBezTo>
                    <a:pt x="5" y="35"/>
                    <a:pt x="10" y="32"/>
                    <a:pt x="13" y="27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9" name="Freeform 623">
              <a:extLst>
                <a:ext uri="{FF2B5EF4-FFF2-40B4-BE49-F238E27FC236}">
                  <a16:creationId xmlns:a16="http://schemas.microsoft.com/office/drawing/2014/main" id="{855B4832-E44C-4550-BE4B-E136A4A91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6509"/>
              <a:ext cx="43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1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1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0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69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4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1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4"/>
                    <a:pt x="32" y="6"/>
                  </a:cubicBezTo>
                  <a:cubicBezTo>
                    <a:pt x="35" y="7"/>
                    <a:pt x="36" y="8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0" name="Freeform 624">
              <a:extLst>
                <a:ext uri="{FF2B5EF4-FFF2-40B4-BE49-F238E27FC236}">
                  <a16:creationId xmlns:a16="http://schemas.microsoft.com/office/drawing/2014/main" id="{252FFCED-5C74-415E-AD5F-27A150EC2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" y="6509"/>
              <a:ext cx="64" cy="82"/>
            </a:xfrm>
            <a:custGeom>
              <a:avLst/>
              <a:gdLst>
                <a:gd name="T0" fmla="*/ 24 w 72"/>
                <a:gd name="T1" fmla="*/ 14 h 93"/>
                <a:gd name="T2" fmla="*/ 24 w 72"/>
                <a:gd name="T3" fmla="*/ 14 h 93"/>
                <a:gd name="T4" fmla="*/ 24 w 72"/>
                <a:gd name="T5" fmla="*/ 1 h 93"/>
                <a:gd name="T6" fmla="*/ 0 w 72"/>
                <a:gd name="T7" fmla="*/ 1 h 93"/>
                <a:gd name="T8" fmla="*/ 0 w 72"/>
                <a:gd name="T9" fmla="*/ 5 h 93"/>
                <a:gd name="T10" fmla="*/ 1 w 72"/>
                <a:gd name="T11" fmla="*/ 5 h 93"/>
                <a:gd name="T12" fmla="*/ 5 w 72"/>
                <a:gd name="T13" fmla="*/ 6 h 93"/>
                <a:gd name="T14" fmla="*/ 11 w 72"/>
                <a:gd name="T15" fmla="*/ 11 h 93"/>
                <a:gd name="T16" fmla="*/ 11 w 72"/>
                <a:gd name="T17" fmla="*/ 17 h 93"/>
                <a:gd name="T18" fmla="*/ 11 w 72"/>
                <a:gd name="T19" fmla="*/ 77 h 93"/>
                <a:gd name="T20" fmla="*/ 11 w 72"/>
                <a:gd name="T21" fmla="*/ 83 h 93"/>
                <a:gd name="T22" fmla="*/ 5 w 72"/>
                <a:gd name="T23" fmla="*/ 88 h 93"/>
                <a:gd name="T24" fmla="*/ 1 w 72"/>
                <a:gd name="T25" fmla="*/ 89 h 93"/>
                <a:gd name="T26" fmla="*/ 0 w 72"/>
                <a:gd name="T27" fmla="*/ 89 h 93"/>
                <a:gd name="T28" fmla="*/ 0 w 72"/>
                <a:gd name="T29" fmla="*/ 93 h 93"/>
                <a:gd name="T30" fmla="*/ 35 w 72"/>
                <a:gd name="T31" fmla="*/ 93 h 93"/>
                <a:gd name="T32" fmla="*/ 35 w 72"/>
                <a:gd name="T33" fmla="*/ 89 h 93"/>
                <a:gd name="T34" fmla="*/ 34 w 72"/>
                <a:gd name="T35" fmla="*/ 89 h 93"/>
                <a:gd name="T36" fmla="*/ 30 w 72"/>
                <a:gd name="T37" fmla="*/ 88 h 93"/>
                <a:gd name="T38" fmla="*/ 24 w 72"/>
                <a:gd name="T39" fmla="*/ 83 h 93"/>
                <a:gd name="T40" fmla="*/ 24 w 72"/>
                <a:gd name="T41" fmla="*/ 77 h 93"/>
                <a:gd name="T42" fmla="*/ 24 w 72"/>
                <a:gd name="T43" fmla="*/ 61 h 93"/>
                <a:gd name="T44" fmla="*/ 44 w 72"/>
                <a:gd name="T45" fmla="*/ 70 h 93"/>
                <a:gd name="T46" fmla="*/ 72 w 72"/>
                <a:gd name="T47" fmla="*/ 33 h 93"/>
                <a:gd name="T48" fmla="*/ 47 w 72"/>
                <a:gd name="T49" fmla="*/ 0 h 93"/>
                <a:gd name="T50" fmla="*/ 24 w 72"/>
                <a:gd name="T51" fmla="*/ 14 h 93"/>
                <a:gd name="T52" fmla="*/ 24 w 72"/>
                <a:gd name="T53" fmla="*/ 56 h 93"/>
                <a:gd name="T54" fmla="*/ 24 w 72"/>
                <a:gd name="T55" fmla="*/ 56 h 93"/>
                <a:gd name="T56" fmla="*/ 24 w 72"/>
                <a:gd name="T57" fmla="*/ 18 h 93"/>
                <a:gd name="T58" fmla="*/ 43 w 72"/>
                <a:gd name="T59" fmla="*/ 8 h 93"/>
                <a:gd name="T60" fmla="*/ 58 w 72"/>
                <a:gd name="T61" fmla="*/ 23 h 93"/>
                <a:gd name="T62" fmla="*/ 59 w 72"/>
                <a:gd name="T63" fmla="*/ 36 h 93"/>
                <a:gd name="T64" fmla="*/ 42 w 72"/>
                <a:gd name="T65" fmla="*/ 63 h 93"/>
                <a:gd name="T66" fmla="*/ 24 w 72"/>
                <a:gd name="T67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93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77"/>
                  </a:lnTo>
                  <a:lnTo>
                    <a:pt x="11" y="83"/>
                  </a:lnTo>
                  <a:cubicBezTo>
                    <a:pt x="11" y="87"/>
                    <a:pt x="10" y="88"/>
                    <a:pt x="5" y="88"/>
                  </a:cubicBezTo>
                  <a:lnTo>
                    <a:pt x="1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4" y="89"/>
                  </a:lnTo>
                  <a:lnTo>
                    <a:pt x="30" y="88"/>
                  </a:lnTo>
                  <a:cubicBezTo>
                    <a:pt x="25" y="88"/>
                    <a:pt x="24" y="87"/>
                    <a:pt x="24" y="83"/>
                  </a:cubicBezTo>
                  <a:lnTo>
                    <a:pt x="24" y="77"/>
                  </a:lnTo>
                  <a:lnTo>
                    <a:pt x="24" y="61"/>
                  </a:lnTo>
                  <a:cubicBezTo>
                    <a:pt x="29" y="67"/>
                    <a:pt x="36" y="70"/>
                    <a:pt x="44" y="70"/>
                  </a:cubicBezTo>
                  <a:cubicBezTo>
                    <a:pt x="61" y="70"/>
                    <a:pt x="72" y="55"/>
                    <a:pt x="72" y="33"/>
                  </a:cubicBezTo>
                  <a:cubicBezTo>
                    <a:pt x="72" y="13"/>
                    <a:pt x="62" y="0"/>
                    <a:pt x="47" y="0"/>
                  </a:cubicBezTo>
                  <a:cubicBezTo>
                    <a:pt x="38" y="0"/>
                    <a:pt x="30" y="5"/>
                    <a:pt x="24" y="14"/>
                  </a:cubicBezTo>
                  <a:close/>
                  <a:moveTo>
                    <a:pt x="24" y="56"/>
                  </a:moveTo>
                  <a:lnTo>
                    <a:pt x="24" y="56"/>
                  </a:lnTo>
                  <a:lnTo>
                    <a:pt x="24" y="18"/>
                  </a:lnTo>
                  <a:cubicBezTo>
                    <a:pt x="29" y="12"/>
                    <a:pt x="36" y="8"/>
                    <a:pt x="43" y="8"/>
                  </a:cubicBezTo>
                  <a:cubicBezTo>
                    <a:pt x="51" y="8"/>
                    <a:pt x="56" y="13"/>
                    <a:pt x="58" y="23"/>
                  </a:cubicBezTo>
                  <a:cubicBezTo>
                    <a:pt x="59" y="28"/>
                    <a:pt x="59" y="32"/>
                    <a:pt x="59" y="36"/>
                  </a:cubicBezTo>
                  <a:cubicBezTo>
                    <a:pt x="59" y="53"/>
                    <a:pt x="53" y="63"/>
                    <a:pt x="42" y="63"/>
                  </a:cubicBezTo>
                  <a:cubicBezTo>
                    <a:pt x="36" y="63"/>
                    <a:pt x="31" y="61"/>
                    <a:pt x="2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1" name="Freeform 625">
              <a:extLst>
                <a:ext uri="{FF2B5EF4-FFF2-40B4-BE49-F238E27FC236}">
                  <a16:creationId xmlns:a16="http://schemas.microsoft.com/office/drawing/2014/main" id="{BB58BECC-118C-4187-9D30-47BCC1A77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" y="6509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2" name="Freeform 626">
              <a:extLst>
                <a:ext uri="{FF2B5EF4-FFF2-40B4-BE49-F238E27FC236}">
                  <a16:creationId xmlns:a16="http://schemas.microsoft.com/office/drawing/2014/main" id="{5861C010-9EF4-4684-9344-758DDEE0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" y="6509"/>
              <a:ext cx="44" cy="60"/>
            </a:xfrm>
            <a:custGeom>
              <a:avLst/>
              <a:gdLst>
                <a:gd name="T0" fmla="*/ 24 w 50"/>
                <a:gd name="T1" fmla="*/ 14 h 68"/>
                <a:gd name="T2" fmla="*/ 24 w 50"/>
                <a:gd name="T3" fmla="*/ 14 h 68"/>
                <a:gd name="T4" fmla="*/ 24 w 50"/>
                <a:gd name="T5" fmla="*/ 1 h 68"/>
                <a:gd name="T6" fmla="*/ 0 w 50"/>
                <a:gd name="T7" fmla="*/ 1 h 68"/>
                <a:gd name="T8" fmla="*/ 0 w 50"/>
                <a:gd name="T9" fmla="*/ 5 h 68"/>
                <a:gd name="T10" fmla="*/ 1 w 50"/>
                <a:gd name="T11" fmla="*/ 5 h 68"/>
                <a:gd name="T12" fmla="*/ 5 w 50"/>
                <a:gd name="T13" fmla="*/ 6 h 68"/>
                <a:gd name="T14" fmla="*/ 11 w 50"/>
                <a:gd name="T15" fmla="*/ 11 h 68"/>
                <a:gd name="T16" fmla="*/ 11 w 50"/>
                <a:gd name="T17" fmla="*/ 17 h 68"/>
                <a:gd name="T18" fmla="*/ 11 w 50"/>
                <a:gd name="T19" fmla="*/ 52 h 68"/>
                <a:gd name="T20" fmla="*/ 11 w 50"/>
                <a:gd name="T21" fmla="*/ 58 h 68"/>
                <a:gd name="T22" fmla="*/ 5 w 50"/>
                <a:gd name="T23" fmla="*/ 64 h 68"/>
                <a:gd name="T24" fmla="*/ 1 w 50"/>
                <a:gd name="T25" fmla="*/ 64 h 68"/>
                <a:gd name="T26" fmla="*/ 0 w 50"/>
                <a:gd name="T27" fmla="*/ 64 h 68"/>
                <a:gd name="T28" fmla="*/ 0 w 50"/>
                <a:gd name="T29" fmla="*/ 68 h 68"/>
                <a:gd name="T30" fmla="*/ 37 w 50"/>
                <a:gd name="T31" fmla="*/ 68 h 68"/>
                <a:gd name="T32" fmla="*/ 37 w 50"/>
                <a:gd name="T33" fmla="*/ 64 h 68"/>
                <a:gd name="T34" fmla="*/ 34 w 50"/>
                <a:gd name="T35" fmla="*/ 64 h 68"/>
                <a:gd name="T36" fmla="*/ 30 w 50"/>
                <a:gd name="T37" fmla="*/ 64 h 68"/>
                <a:gd name="T38" fmla="*/ 24 w 50"/>
                <a:gd name="T39" fmla="*/ 58 h 68"/>
                <a:gd name="T40" fmla="*/ 24 w 50"/>
                <a:gd name="T41" fmla="*/ 52 h 68"/>
                <a:gd name="T42" fmla="*/ 24 w 50"/>
                <a:gd name="T43" fmla="*/ 20 h 68"/>
                <a:gd name="T44" fmla="*/ 34 w 50"/>
                <a:gd name="T45" fmla="*/ 11 h 68"/>
                <a:gd name="T46" fmla="*/ 39 w 50"/>
                <a:gd name="T47" fmla="*/ 10 h 68"/>
                <a:gd name="T48" fmla="*/ 42 w 50"/>
                <a:gd name="T49" fmla="*/ 13 h 68"/>
                <a:gd name="T50" fmla="*/ 43 w 50"/>
                <a:gd name="T51" fmla="*/ 18 h 68"/>
                <a:gd name="T52" fmla="*/ 43 w 50"/>
                <a:gd name="T53" fmla="*/ 19 h 68"/>
                <a:gd name="T54" fmla="*/ 50 w 50"/>
                <a:gd name="T55" fmla="*/ 19 h 68"/>
                <a:gd name="T56" fmla="*/ 50 w 50"/>
                <a:gd name="T57" fmla="*/ 1 h 68"/>
                <a:gd name="T58" fmla="*/ 45 w 50"/>
                <a:gd name="T59" fmla="*/ 0 h 68"/>
                <a:gd name="T60" fmla="*/ 24 w 50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20"/>
                  </a:lnTo>
                  <a:cubicBezTo>
                    <a:pt x="27" y="14"/>
                    <a:pt x="29" y="12"/>
                    <a:pt x="34" y="11"/>
                  </a:cubicBezTo>
                  <a:cubicBezTo>
                    <a:pt x="36" y="10"/>
                    <a:pt x="38" y="10"/>
                    <a:pt x="39" y="10"/>
                  </a:cubicBezTo>
                  <a:cubicBezTo>
                    <a:pt x="41" y="10"/>
                    <a:pt x="42" y="10"/>
                    <a:pt x="42" y="13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3" name="Freeform 627">
              <a:extLst>
                <a:ext uri="{FF2B5EF4-FFF2-40B4-BE49-F238E27FC236}">
                  <a16:creationId xmlns:a16="http://schemas.microsoft.com/office/drawing/2014/main" id="{6EF1D6F4-8B41-44F2-815A-5A654AA4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6497"/>
              <a:ext cx="36" cy="74"/>
            </a:xfrm>
            <a:custGeom>
              <a:avLst/>
              <a:gdLst>
                <a:gd name="T0" fmla="*/ 22 w 40"/>
                <a:gd name="T1" fmla="*/ 20 h 84"/>
                <a:gd name="T2" fmla="*/ 22 w 40"/>
                <a:gd name="T3" fmla="*/ 20 h 84"/>
                <a:gd name="T4" fmla="*/ 40 w 40"/>
                <a:gd name="T5" fmla="*/ 20 h 84"/>
                <a:gd name="T6" fmla="*/ 40 w 40"/>
                <a:gd name="T7" fmla="*/ 15 h 84"/>
                <a:gd name="T8" fmla="*/ 22 w 40"/>
                <a:gd name="T9" fmla="*/ 15 h 84"/>
                <a:gd name="T10" fmla="*/ 22 w 40"/>
                <a:gd name="T11" fmla="*/ 0 h 84"/>
                <a:gd name="T12" fmla="*/ 10 w 40"/>
                <a:gd name="T13" fmla="*/ 3 h 84"/>
                <a:gd name="T14" fmla="*/ 10 w 40"/>
                <a:gd name="T15" fmla="*/ 15 h 84"/>
                <a:gd name="T16" fmla="*/ 0 w 40"/>
                <a:gd name="T17" fmla="*/ 15 h 84"/>
                <a:gd name="T18" fmla="*/ 0 w 40"/>
                <a:gd name="T19" fmla="*/ 20 h 84"/>
                <a:gd name="T20" fmla="*/ 10 w 40"/>
                <a:gd name="T21" fmla="*/ 20 h 84"/>
                <a:gd name="T22" fmla="*/ 10 w 40"/>
                <a:gd name="T23" fmla="*/ 61 h 84"/>
                <a:gd name="T24" fmla="*/ 14 w 40"/>
                <a:gd name="T25" fmla="*/ 78 h 84"/>
                <a:gd name="T26" fmla="*/ 21 w 40"/>
                <a:gd name="T27" fmla="*/ 82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3 h 84"/>
                <a:gd name="T38" fmla="*/ 22 w 40"/>
                <a:gd name="T39" fmla="*/ 68 h 84"/>
                <a:gd name="T40" fmla="*/ 22 w 40"/>
                <a:gd name="T41" fmla="*/ 63 h 84"/>
                <a:gd name="T42" fmla="*/ 22 w 40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8"/>
                  </a:cubicBezTo>
                  <a:cubicBezTo>
                    <a:pt x="16" y="80"/>
                    <a:pt x="18" y="81"/>
                    <a:pt x="21" y="82"/>
                  </a:cubicBezTo>
                  <a:cubicBezTo>
                    <a:pt x="24" y="83"/>
                    <a:pt x="27" y="84"/>
                    <a:pt x="30" y="84"/>
                  </a:cubicBezTo>
                  <a:cubicBezTo>
                    <a:pt x="33" y="84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5" y="78"/>
                    <a:pt x="34" y="79"/>
                    <a:pt x="32" y="79"/>
                  </a:cubicBezTo>
                  <a:cubicBezTo>
                    <a:pt x="28" y="79"/>
                    <a:pt x="24" y="77"/>
                    <a:pt x="23" y="73"/>
                  </a:cubicBezTo>
                  <a:cubicBezTo>
                    <a:pt x="22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4" name="Freeform 628">
              <a:extLst>
                <a:ext uri="{FF2B5EF4-FFF2-40B4-BE49-F238E27FC236}">
                  <a16:creationId xmlns:a16="http://schemas.microsoft.com/office/drawing/2014/main" id="{65F33077-1EA7-484B-ACB8-AD88301A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" y="6509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1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1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4"/>
                    <a:pt x="11" y="62"/>
                  </a:cubicBezTo>
                  <a:cubicBezTo>
                    <a:pt x="9" y="60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4" y="69"/>
                  </a:cubicBezTo>
                  <a:cubicBezTo>
                    <a:pt x="17" y="69"/>
                    <a:pt x="21" y="70"/>
                    <a:pt x="24" y="70"/>
                  </a:cubicBezTo>
                  <a:cubicBezTo>
                    <a:pt x="38" y="70"/>
                    <a:pt x="49" y="61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4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1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4"/>
                    <a:pt x="33" y="6"/>
                  </a:cubicBezTo>
                  <a:cubicBezTo>
                    <a:pt x="36" y="7"/>
                    <a:pt x="36" y="8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0"/>
                    <a:pt x="9" y="34"/>
                  </a:cubicBezTo>
                  <a:cubicBezTo>
                    <a:pt x="12" y="36"/>
                    <a:pt x="16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5" name="Freeform 629">
              <a:extLst>
                <a:ext uri="{FF2B5EF4-FFF2-40B4-BE49-F238E27FC236}">
                  <a16:creationId xmlns:a16="http://schemas.microsoft.com/office/drawing/2014/main" id="{F75B0866-305C-441F-914F-993C6F12C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6509"/>
              <a:ext cx="46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0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2 w 52"/>
                <a:gd name="T29" fmla="*/ 9 h 70"/>
                <a:gd name="T30" fmla="*/ 43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1"/>
                    <a:pt x="40" y="1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8" y="70"/>
                    <a:pt x="43" y="69"/>
                    <a:pt x="48" y="67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7" y="63"/>
                    <a:pt x="41" y="64"/>
                    <a:pt x="36" y="64"/>
                  </a:cubicBezTo>
                  <a:cubicBezTo>
                    <a:pt x="21" y="64"/>
                    <a:pt x="13" y="52"/>
                    <a:pt x="13" y="34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1" y="6"/>
                    <a:pt x="42" y="9"/>
                  </a:cubicBezTo>
                  <a:cubicBezTo>
                    <a:pt x="43" y="10"/>
                    <a:pt x="43" y="11"/>
                    <a:pt x="43" y="14"/>
                  </a:cubicBezTo>
                  <a:cubicBezTo>
                    <a:pt x="44" y="15"/>
                    <a:pt x="44" y="16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6" name="Freeform 630">
              <a:extLst>
                <a:ext uri="{FF2B5EF4-FFF2-40B4-BE49-F238E27FC236}">
                  <a16:creationId xmlns:a16="http://schemas.microsoft.com/office/drawing/2014/main" id="{2BF8A81F-8747-4DDD-A75D-9A4D5AC6E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1" y="6509"/>
              <a:ext cx="54" cy="62"/>
            </a:xfrm>
            <a:custGeom>
              <a:avLst/>
              <a:gdLst>
                <a:gd name="T0" fmla="*/ 41 w 61"/>
                <a:gd name="T1" fmla="*/ 59 h 70"/>
                <a:gd name="T2" fmla="*/ 41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3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1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2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7" name="Freeform 631">
              <a:extLst>
                <a:ext uri="{FF2B5EF4-FFF2-40B4-BE49-F238E27FC236}">
                  <a16:creationId xmlns:a16="http://schemas.microsoft.com/office/drawing/2014/main" id="{6A344346-3766-4710-A5DF-DC4F96BE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6509"/>
              <a:ext cx="44" cy="60"/>
            </a:xfrm>
            <a:custGeom>
              <a:avLst/>
              <a:gdLst>
                <a:gd name="T0" fmla="*/ 23 w 49"/>
                <a:gd name="T1" fmla="*/ 14 h 68"/>
                <a:gd name="T2" fmla="*/ 23 w 49"/>
                <a:gd name="T3" fmla="*/ 14 h 68"/>
                <a:gd name="T4" fmla="*/ 23 w 49"/>
                <a:gd name="T5" fmla="*/ 1 h 68"/>
                <a:gd name="T6" fmla="*/ 0 w 49"/>
                <a:gd name="T7" fmla="*/ 1 h 68"/>
                <a:gd name="T8" fmla="*/ 0 w 49"/>
                <a:gd name="T9" fmla="*/ 5 h 68"/>
                <a:gd name="T10" fmla="*/ 1 w 49"/>
                <a:gd name="T11" fmla="*/ 5 h 68"/>
                <a:gd name="T12" fmla="*/ 5 w 49"/>
                <a:gd name="T13" fmla="*/ 6 h 68"/>
                <a:gd name="T14" fmla="*/ 11 w 49"/>
                <a:gd name="T15" fmla="*/ 11 h 68"/>
                <a:gd name="T16" fmla="*/ 11 w 49"/>
                <a:gd name="T17" fmla="*/ 17 h 68"/>
                <a:gd name="T18" fmla="*/ 11 w 49"/>
                <a:gd name="T19" fmla="*/ 52 h 68"/>
                <a:gd name="T20" fmla="*/ 11 w 49"/>
                <a:gd name="T21" fmla="*/ 58 h 68"/>
                <a:gd name="T22" fmla="*/ 5 w 49"/>
                <a:gd name="T23" fmla="*/ 64 h 68"/>
                <a:gd name="T24" fmla="*/ 1 w 49"/>
                <a:gd name="T25" fmla="*/ 64 h 68"/>
                <a:gd name="T26" fmla="*/ 0 w 49"/>
                <a:gd name="T27" fmla="*/ 64 h 68"/>
                <a:gd name="T28" fmla="*/ 0 w 49"/>
                <a:gd name="T29" fmla="*/ 68 h 68"/>
                <a:gd name="T30" fmla="*/ 36 w 49"/>
                <a:gd name="T31" fmla="*/ 68 h 68"/>
                <a:gd name="T32" fmla="*/ 36 w 49"/>
                <a:gd name="T33" fmla="*/ 64 h 68"/>
                <a:gd name="T34" fmla="*/ 34 w 49"/>
                <a:gd name="T35" fmla="*/ 64 h 68"/>
                <a:gd name="T36" fmla="*/ 29 w 49"/>
                <a:gd name="T37" fmla="*/ 64 h 68"/>
                <a:gd name="T38" fmla="*/ 24 w 49"/>
                <a:gd name="T39" fmla="*/ 58 h 68"/>
                <a:gd name="T40" fmla="*/ 23 w 49"/>
                <a:gd name="T41" fmla="*/ 52 h 68"/>
                <a:gd name="T42" fmla="*/ 23 w 49"/>
                <a:gd name="T43" fmla="*/ 20 h 68"/>
                <a:gd name="T44" fmla="*/ 34 w 49"/>
                <a:gd name="T45" fmla="*/ 11 h 68"/>
                <a:gd name="T46" fmla="*/ 38 w 49"/>
                <a:gd name="T47" fmla="*/ 10 h 68"/>
                <a:gd name="T48" fmla="*/ 42 w 49"/>
                <a:gd name="T49" fmla="*/ 13 h 68"/>
                <a:gd name="T50" fmla="*/ 42 w 49"/>
                <a:gd name="T51" fmla="*/ 18 h 68"/>
                <a:gd name="T52" fmla="*/ 42 w 49"/>
                <a:gd name="T53" fmla="*/ 19 h 68"/>
                <a:gd name="T54" fmla="*/ 49 w 49"/>
                <a:gd name="T55" fmla="*/ 19 h 68"/>
                <a:gd name="T56" fmla="*/ 49 w 49"/>
                <a:gd name="T57" fmla="*/ 1 h 68"/>
                <a:gd name="T58" fmla="*/ 45 w 49"/>
                <a:gd name="T59" fmla="*/ 0 h 68"/>
                <a:gd name="T60" fmla="*/ 23 w 49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6" y="68"/>
                  </a:lnTo>
                  <a:lnTo>
                    <a:pt x="36" y="64"/>
                  </a:lnTo>
                  <a:lnTo>
                    <a:pt x="34" y="64"/>
                  </a:lnTo>
                  <a:lnTo>
                    <a:pt x="29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20"/>
                  </a:lnTo>
                  <a:cubicBezTo>
                    <a:pt x="27" y="14"/>
                    <a:pt x="29" y="12"/>
                    <a:pt x="34" y="11"/>
                  </a:cubicBezTo>
                  <a:cubicBezTo>
                    <a:pt x="35" y="10"/>
                    <a:pt x="37" y="10"/>
                    <a:pt x="38" y="10"/>
                  </a:cubicBezTo>
                  <a:cubicBezTo>
                    <a:pt x="41" y="10"/>
                    <a:pt x="41" y="10"/>
                    <a:pt x="42" y="13"/>
                  </a:cubicBezTo>
                  <a:lnTo>
                    <a:pt x="42" y="18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7" y="0"/>
                    <a:pt x="47" y="0"/>
                    <a:pt x="45" y="0"/>
                  </a:cubicBezTo>
                  <a:cubicBezTo>
                    <a:pt x="36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8" name="Freeform 632">
              <a:extLst>
                <a:ext uri="{FF2B5EF4-FFF2-40B4-BE49-F238E27FC236}">
                  <a16:creationId xmlns:a16="http://schemas.microsoft.com/office/drawing/2014/main" id="{33EC7F4B-D679-4C6F-A989-871AC6BE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6556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7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4" y="30"/>
                    <a:pt x="3" y="31"/>
                    <a:pt x="0" y="31"/>
                  </a:cubicBezTo>
                  <a:lnTo>
                    <a:pt x="0" y="35"/>
                  </a:lnTo>
                  <a:cubicBezTo>
                    <a:pt x="6" y="35"/>
                    <a:pt x="10" y="32"/>
                    <a:pt x="13" y="27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9" name="Freeform 633">
              <a:extLst>
                <a:ext uri="{FF2B5EF4-FFF2-40B4-BE49-F238E27FC236}">
                  <a16:creationId xmlns:a16="http://schemas.microsoft.com/office/drawing/2014/main" id="{DD918B81-0D04-44C9-AB15-2709B3EF2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6509"/>
              <a:ext cx="53" cy="62"/>
            </a:xfrm>
            <a:custGeom>
              <a:avLst/>
              <a:gdLst>
                <a:gd name="T0" fmla="*/ 41 w 61"/>
                <a:gd name="T1" fmla="*/ 59 h 70"/>
                <a:gd name="T2" fmla="*/ 41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3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1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2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0" name="Freeform 634">
              <a:extLst>
                <a:ext uri="{FF2B5EF4-FFF2-40B4-BE49-F238E27FC236}">
                  <a16:creationId xmlns:a16="http://schemas.microsoft.com/office/drawing/2014/main" id="{A154DFAB-276F-4337-8755-196433C30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6509"/>
              <a:ext cx="67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29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4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8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7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29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40" y="8"/>
                    <a:pt x="44" y="8"/>
                  </a:cubicBezTo>
                  <a:cubicBezTo>
                    <a:pt x="47" y="8"/>
                    <a:pt x="50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2" y="64"/>
                    <a:pt x="48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1" name="Freeform 635">
              <a:extLst>
                <a:ext uri="{FF2B5EF4-FFF2-40B4-BE49-F238E27FC236}">
                  <a16:creationId xmlns:a16="http://schemas.microsoft.com/office/drawing/2014/main" id="{D36531E2-D122-451B-9E74-3DDE1AC01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" y="6484"/>
              <a:ext cx="63" cy="87"/>
            </a:xfrm>
            <a:custGeom>
              <a:avLst/>
              <a:gdLst>
                <a:gd name="T0" fmla="*/ 49 w 72"/>
                <a:gd name="T1" fmla="*/ 85 h 99"/>
                <a:gd name="T2" fmla="*/ 49 w 72"/>
                <a:gd name="T3" fmla="*/ 85 h 99"/>
                <a:gd name="T4" fmla="*/ 49 w 72"/>
                <a:gd name="T5" fmla="*/ 97 h 99"/>
                <a:gd name="T6" fmla="*/ 72 w 72"/>
                <a:gd name="T7" fmla="*/ 97 h 99"/>
                <a:gd name="T8" fmla="*/ 72 w 72"/>
                <a:gd name="T9" fmla="*/ 93 h 99"/>
                <a:gd name="T10" fmla="*/ 71 w 72"/>
                <a:gd name="T11" fmla="*/ 93 h 99"/>
                <a:gd name="T12" fmla="*/ 67 w 72"/>
                <a:gd name="T13" fmla="*/ 93 h 99"/>
                <a:gd name="T14" fmla="*/ 61 w 72"/>
                <a:gd name="T15" fmla="*/ 87 h 99"/>
                <a:gd name="T16" fmla="*/ 61 w 72"/>
                <a:gd name="T17" fmla="*/ 81 h 99"/>
                <a:gd name="T18" fmla="*/ 61 w 72"/>
                <a:gd name="T19" fmla="*/ 0 h 99"/>
                <a:gd name="T20" fmla="*/ 37 w 72"/>
                <a:gd name="T21" fmla="*/ 0 h 99"/>
                <a:gd name="T22" fmla="*/ 37 w 72"/>
                <a:gd name="T23" fmla="*/ 4 h 99"/>
                <a:gd name="T24" fmla="*/ 38 w 72"/>
                <a:gd name="T25" fmla="*/ 4 h 99"/>
                <a:gd name="T26" fmla="*/ 42 w 72"/>
                <a:gd name="T27" fmla="*/ 4 h 99"/>
                <a:gd name="T28" fmla="*/ 48 w 72"/>
                <a:gd name="T29" fmla="*/ 10 h 99"/>
                <a:gd name="T30" fmla="*/ 49 w 72"/>
                <a:gd name="T31" fmla="*/ 16 h 99"/>
                <a:gd name="T32" fmla="*/ 49 w 72"/>
                <a:gd name="T33" fmla="*/ 38 h 99"/>
                <a:gd name="T34" fmla="*/ 28 w 72"/>
                <a:gd name="T35" fmla="*/ 29 h 99"/>
                <a:gd name="T36" fmla="*/ 0 w 72"/>
                <a:gd name="T37" fmla="*/ 66 h 99"/>
                <a:gd name="T38" fmla="*/ 25 w 72"/>
                <a:gd name="T39" fmla="*/ 99 h 99"/>
                <a:gd name="T40" fmla="*/ 49 w 72"/>
                <a:gd name="T41" fmla="*/ 85 h 99"/>
                <a:gd name="T42" fmla="*/ 49 w 72"/>
                <a:gd name="T43" fmla="*/ 43 h 99"/>
                <a:gd name="T44" fmla="*/ 49 w 72"/>
                <a:gd name="T45" fmla="*/ 43 h 99"/>
                <a:gd name="T46" fmla="*/ 49 w 72"/>
                <a:gd name="T47" fmla="*/ 80 h 99"/>
                <a:gd name="T48" fmla="*/ 29 w 72"/>
                <a:gd name="T49" fmla="*/ 91 h 99"/>
                <a:gd name="T50" fmla="*/ 15 w 72"/>
                <a:gd name="T51" fmla="*/ 76 h 99"/>
                <a:gd name="T52" fmla="*/ 13 w 72"/>
                <a:gd name="T53" fmla="*/ 62 h 99"/>
                <a:gd name="T54" fmla="*/ 30 w 72"/>
                <a:gd name="T55" fmla="*/ 36 h 99"/>
                <a:gd name="T56" fmla="*/ 49 w 72"/>
                <a:gd name="T5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9">
                  <a:moveTo>
                    <a:pt x="49" y="85"/>
                  </a:moveTo>
                  <a:lnTo>
                    <a:pt x="49" y="85"/>
                  </a:lnTo>
                  <a:lnTo>
                    <a:pt x="49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7" y="93"/>
                  </a:lnTo>
                  <a:cubicBezTo>
                    <a:pt x="62" y="93"/>
                    <a:pt x="61" y="92"/>
                    <a:pt x="61" y="87"/>
                  </a:cubicBezTo>
                  <a:lnTo>
                    <a:pt x="61" y="81"/>
                  </a:lnTo>
                  <a:lnTo>
                    <a:pt x="6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2" y="4"/>
                  </a:lnTo>
                  <a:cubicBezTo>
                    <a:pt x="47" y="5"/>
                    <a:pt x="48" y="5"/>
                    <a:pt x="48" y="10"/>
                  </a:cubicBezTo>
                  <a:lnTo>
                    <a:pt x="49" y="16"/>
                  </a:lnTo>
                  <a:lnTo>
                    <a:pt x="49" y="38"/>
                  </a:lnTo>
                  <a:cubicBezTo>
                    <a:pt x="43" y="32"/>
                    <a:pt x="36" y="29"/>
                    <a:pt x="28" y="29"/>
                  </a:cubicBezTo>
                  <a:cubicBezTo>
                    <a:pt x="11" y="29"/>
                    <a:pt x="0" y="44"/>
                    <a:pt x="0" y="66"/>
                  </a:cubicBezTo>
                  <a:cubicBezTo>
                    <a:pt x="0" y="86"/>
                    <a:pt x="10" y="99"/>
                    <a:pt x="25" y="99"/>
                  </a:cubicBezTo>
                  <a:cubicBezTo>
                    <a:pt x="34" y="99"/>
                    <a:pt x="43" y="94"/>
                    <a:pt x="49" y="85"/>
                  </a:cubicBezTo>
                  <a:close/>
                  <a:moveTo>
                    <a:pt x="49" y="43"/>
                  </a:moveTo>
                  <a:lnTo>
                    <a:pt x="49" y="43"/>
                  </a:lnTo>
                  <a:lnTo>
                    <a:pt x="49" y="80"/>
                  </a:lnTo>
                  <a:cubicBezTo>
                    <a:pt x="44" y="87"/>
                    <a:pt x="36" y="91"/>
                    <a:pt x="29" y="91"/>
                  </a:cubicBezTo>
                  <a:cubicBezTo>
                    <a:pt x="21" y="91"/>
                    <a:pt x="16" y="86"/>
                    <a:pt x="15" y="76"/>
                  </a:cubicBezTo>
                  <a:cubicBezTo>
                    <a:pt x="14" y="71"/>
                    <a:pt x="13" y="66"/>
                    <a:pt x="13" y="62"/>
                  </a:cubicBezTo>
                  <a:cubicBezTo>
                    <a:pt x="13" y="45"/>
                    <a:pt x="19" y="36"/>
                    <a:pt x="30" y="36"/>
                  </a:cubicBezTo>
                  <a:cubicBezTo>
                    <a:pt x="36" y="36"/>
                    <a:pt x="42" y="38"/>
                    <a:pt x="49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2" name="Freeform 636">
              <a:extLst>
                <a:ext uri="{FF2B5EF4-FFF2-40B4-BE49-F238E27FC236}">
                  <a16:creationId xmlns:a16="http://schemas.microsoft.com/office/drawing/2014/main" id="{8946E04F-E606-425B-989E-4A594AF5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6484"/>
              <a:ext cx="31" cy="85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3" name="Freeform 637">
              <a:extLst>
                <a:ext uri="{FF2B5EF4-FFF2-40B4-BE49-F238E27FC236}">
                  <a16:creationId xmlns:a16="http://schemas.microsoft.com/office/drawing/2014/main" id="{2A526BFF-8E1D-4BF4-94F0-90DD4F07C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6510"/>
              <a:ext cx="69" cy="61"/>
            </a:xfrm>
            <a:custGeom>
              <a:avLst/>
              <a:gdLst>
                <a:gd name="T0" fmla="*/ 54 w 78"/>
                <a:gd name="T1" fmla="*/ 55 h 69"/>
                <a:gd name="T2" fmla="*/ 54 w 78"/>
                <a:gd name="T3" fmla="*/ 55 h 69"/>
                <a:gd name="T4" fmla="*/ 54 w 78"/>
                <a:gd name="T5" fmla="*/ 67 h 69"/>
                <a:gd name="T6" fmla="*/ 78 w 78"/>
                <a:gd name="T7" fmla="*/ 67 h 69"/>
                <a:gd name="T8" fmla="*/ 78 w 78"/>
                <a:gd name="T9" fmla="*/ 63 h 69"/>
                <a:gd name="T10" fmla="*/ 76 w 78"/>
                <a:gd name="T11" fmla="*/ 63 h 69"/>
                <a:gd name="T12" fmla="*/ 72 w 78"/>
                <a:gd name="T13" fmla="*/ 63 h 69"/>
                <a:gd name="T14" fmla="*/ 67 w 78"/>
                <a:gd name="T15" fmla="*/ 57 h 69"/>
                <a:gd name="T16" fmla="*/ 66 w 78"/>
                <a:gd name="T17" fmla="*/ 51 h 69"/>
                <a:gd name="T18" fmla="*/ 66 w 78"/>
                <a:gd name="T19" fmla="*/ 0 h 69"/>
                <a:gd name="T20" fmla="*/ 43 w 78"/>
                <a:gd name="T21" fmla="*/ 0 h 69"/>
                <a:gd name="T22" fmla="*/ 43 w 78"/>
                <a:gd name="T23" fmla="*/ 4 h 69"/>
                <a:gd name="T24" fmla="*/ 44 w 78"/>
                <a:gd name="T25" fmla="*/ 4 h 69"/>
                <a:gd name="T26" fmla="*/ 48 w 78"/>
                <a:gd name="T27" fmla="*/ 5 h 69"/>
                <a:gd name="T28" fmla="*/ 54 w 78"/>
                <a:gd name="T29" fmla="*/ 10 h 69"/>
                <a:gd name="T30" fmla="*/ 54 w 78"/>
                <a:gd name="T31" fmla="*/ 16 h 69"/>
                <a:gd name="T32" fmla="*/ 54 w 78"/>
                <a:gd name="T33" fmla="*/ 51 h 69"/>
                <a:gd name="T34" fmla="*/ 46 w 78"/>
                <a:gd name="T35" fmla="*/ 57 h 69"/>
                <a:gd name="T36" fmla="*/ 35 w 78"/>
                <a:gd name="T37" fmla="*/ 61 h 69"/>
                <a:gd name="T38" fmla="*/ 26 w 78"/>
                <a:gd name="T39" fmla="*/ 57 h 69"/>
                <a:gd name="T40" fmla="*/ 24 w 78"/>
                <a:gd name="T41" fmla="*/ 46 h 69"/>
                <a:gd name="T42" fmla="*/ 24 w 78"/>
                <a:gd name="T43" fmla="*/ 0 h 69"/>
                <a:gd name="T44" fmla="*/ 0 w 78"/>
                <a:gd name="T45" fmla="*/ 0 h 69"/>
                <a:gd name="T46" fmla="*/ 0 w 78"/>
                <a:gd name="T47" fmla="*/ 4 h 69"/>
                <a:gd name="T48" fmla="*/ 1 w 78"/>
                <a:gd name="T49" fmla="*/ 4 h 69"/>
                <a:gd name="T50" fmla="*/ 6 w 78"/>
                <a:gd name="T51" fmla="*/ 5 h 69"/>
                <a:gd name="T52" fmla="*/ 11 w 78"/>
                <a:gd name="T53" fmla="*/ 10 h 69"/>
                <a:gd name="T54" fmla="*/ 12 w 78"/>
                <a:gd name="T55" fmla="*/ 16 h 69"/>
                <a:gd name="T56" fmla="*/ 12 w 78"/>
                <a:gd name="T57" fmla="*/ 47 h 69"/>
                <a:gd name="T58" fmla="*/ 30 w 78"/>
                <a:gd name="T59" fmla="*/ 69 h 69"/>
                <a:gd name="T60" fmla="*/ 54 w 78"/>
                <a:gd name="T61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69">
                  <a:moveTo>
                    <a:pt x="54" y="55"/>
                  </a:moveTo>
                  <a:lnTo>
                    <a:pt x="54" y="55"/>
                  </a:lnTo>
                  <a:lnTo>
                    <a:pt x="54" y="67"/>
                  </a:lnTo>
                  <a:lnTo>
                    <a:pt x="78" y="67"/>
                  </a:lnTo>
                  <a:lnTo>
                    <a:pt x="78" y="63"/>
                  </a:lnTo>
                  <a:lnTo>
                    <a:pt x="76" y="63"/>
                  </a:lnTo>
                  <a:lnTo>
                    <a:pt x="72" y="63"/>
                  </a:lnTo>
                  <a:cubicBezTo>
                    <a:pt x="67" y="63"/>
                    <a:pt x="67" y="62"/>
                    <a:pt x="67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8" y="5"/>
                  </a:lnTo>
                  <a:cubicBezTo>
                    <a:pt x="53" y="5"/>
                    <a:pt x="53" y="5"/>
                    <a:pt x="54" y="10"/>
                  </a:cubicBezTo>
                  <a:lnTo>
                    <a:pt x="54" y="16"/>
                  </a:lnTo>
                  <a:lnTo>
                    <a:pt x="54" y="51"/>
                  </a:lnTo>
                  <a:cubicBezTo>
                    <a:pt x="52" y="53"/>
                    <a:pt x="51" y="54"/>
                    <a:pt x="46" y="57"/>
                  </a:cubicBezTo>
                  <a:cubicBezTo>
                    <a:pt x="41" y="60"/>
                    <a:pt x="39" y="61"/>
                    <a:pt x="35" y="61"/>
                  </a:cubicBezTo>
                  <a:cubicBezTo>
                    <a:pt x="31" y="61"/>
                    <a:pt x="27" y="59"/>
                    <a:pt x="26" y="57"/>
                  </a:cubicBezTo>
                  <a:cubicBezTo>
                    <a:pt x="24" y="54"/>
                    <a:pt x="24" y="52"/>
                    <a:pt x="24" y="46"/>
                  </a:cubicBez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5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47"/>
                  </a:lnTo>
                  <a:cubicBezTo>
                    <a:pt x="12" y="61"/>
                    <a:pt x="19" y="69"/>
                    <a:pt x="30" y="69"/>
                  </a:cubicBezTo>
                  <a:cubicBezTo>
                    <a:pt x="39" y="69"/>
                    <a:pt x="48" y="63"/>
                    <a:pt x="54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4" name="Freeform 638">
              <a:extLst>
                <a:ext uri="{FF2B5EF4-FFF2-40B4-BE49-F238E27FC236}">
                  <a16:creationId xmlns:a16="http://schemas.microsoft.com/office/drawing/2014/main" id="{F2223B5D-0AD6-4EB2-9B0B-238FD4911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6510"/>
              <a:ext cx="61" cy="59"/>
            </a:xfrm>
            <a:custGeom>
              <a:avLst/>
              <a:gdLst>
                <a:gd name="T0" fmla="*/ 41 w 70"/>
                <a:gd name="T1" fmla="*/ 32 h 67"/>
                <a:gd name="T2" fmla="*/ 41 w 70"/>
                <a:gd name="T3" fmla="*/ 32 h 67"/>
                <a:gd name="T4" fmla="*/ 54 w 70"/>
                <a:gd name="T5" fmla="*/ 17 h 67"/>
                <a:gd name="T6" fmla="*/ 59 w 70"/>
                <a:gd name="T7" fmla="*/ 9 h 67"/>
                <a:gd name="T8" fmla="*/ 67 w 70"/>
                <a:gd name="T9" fmla="*/ 4 h 67"/>
                <a:gd name="T10" fmla="*/ 68 w 70"/>
                <a:gd name="T11" fmla="*/ 4 h 67"/>
                <a:gd name="T12" fmla="*/ 68 w 70"/>
                <a:gd name="T13" fmla="*/ 0 h 67"/>
                <a:gd name="T14" fmla="*/ 47 w 70"/>
                <a:gd name="T15" fmla="*/ 0 h 67"/>
                <a:gd name="T16" fmla="*/ 47 w 70"/>
                <a:gd name="T17" fmla="*/ 4 h 67"/>
                <a:gd name="T18" fmla="*/ 48 w 70"/>
                <a:gd name="T19" fmla="*/ 4 h 67"/>
                <a:gd name="T20" fmla="*/ 51 w 70"/>
                <a:gd name="T21" fmla="*/ 4 h 67"/>
                <a:gd name="T22" fmla="*/ 54 w 70"/>
                <a:gd name="T23" fmla="*/ 6 h 67"/>
                <a:gd name="T24" fmla="*/ 52 w 70"/>
                <a:gd name="T25" fmla="*/ 11 h 67"/>
                <a:gd name="T26" fmla="*/ 48 w 70"/>
                <a:gd name="T27" fmla="*/ 17 h 67"/>
                <a:gd name="T28" fmla="*/ 39 w 70"/>
                <a:gd name="T29" fmla="*/ 29 h 67"/>
                <a:gd name="T30" fmla="*/ 29 w 70"/>
                <a:gd name="T31" fmla="*/ 17 h 67"/>
                <a:gd name="T32" fmla="*/ 26 w 70"/>
                <a:gd name="T33" fmla="*/ 11 h 67"/>
                <a:gd name="T34" fmla="*/ 23 w 70"/>
                <a:gd name="T35" fmla="*/ 7 h 67"/>
                <a:gd name="T36" fmla="*/ 22 w 70"/>
                <a:gd name="T37" fmla="*/ 6 h 67"/>
                <a:gd name="T38" fmla="*/ 26 w 70"/>
                <a:gd name="T39" fmla="*/ 4 h 67"/>
                <a:gd name="T40" fmla="*/ 29 w 70"/>
                <a:gd name="T41" fmla="*/ 4 h 67"/>
                <a:gd name="T42" fmla="*/ 30 w 70"/>
                <a:gd name="T43" fmla="*/ 4 h 67"/>
                <a:gd name="T44" fmla="*/ 30 w 70"/>
                <a:gd name="T45" fmla="*/ 0 h 67"/>
                <a:gd name="T46" fmla="*/ 0 w 70"/>
                <a:gd name="T47" fmla="*/ 0 h 67"/>
                <a:gd name="T48" fmla="*/ 0 w 70"/>
                <a:gd name="T49" fmla="*/ 4 h 67"/>
                <a:gd name="T50" fmla="*/ 1 w 70"/>
                <a:gd name="T51" fmla="*/ 4 h 67"/>
                <a:gd name="T52" fmla="*/ 5 w 70"/>
                <a:gd name="T53" fmla="*/ 5 h 67"/>
                <a:gd name="T54" fmla="*/ 9 w 70"/>
                <a:gd name="T55" fmla="*/ 9 h 67"/>
                <a:gd name="T56" fmla="*/ 15 w 70"/>
                <a:gd name="T57" fmla="*/ 17 h 67"/>
                <a:gd name="T58" fmla="*/ 29 w 70"/>
                <a:gd name="T59" fmla="*/ 35 h 67"/>
                <a:gd name="T60" fmla="*/ 15 w 70"/>
                <a:gd name="T61" fmla="*/ 51 h 67"/>
                <a:gd name="T62" fmla="*/ 8 w 70"/>
                <a:gd name="T63" fmla="*/ 59 h 67"/>
                <a:gd name="T64" fmla="*/ 1 w 70"/>
                <a:gd name="T65" fmla="*/ 63 h 67"/>
                <a:gd name="T66" fmla="*/ 0 w 70"/>
                <a:gd name="T67" fmla="*/ 63 h 67"/>
                <a:gd name="T68" fmla="*/ 0 w 70"/>
                <a:gd name="T69" fmla="*/ 67 h 67"/>
                <a:gd name="T70" fmla="*/ 22 w 70"/>
                <a:gd name="T71" fmla="*/ 67 h 67"/>
                <a:gd name="T72" fmla="*/ 22 w 70"/>
                <a:gd name="T73" fmla="*/ 63 h 67"/>
                <a:gd name="T74" fmla="*/ 21 w 70"/>
                <a:gd name="T75" fmla="*/ 63 h 67"/>
                <a:gd name="T76" fmla="*/ 18 w 70"/>
                <a:gd name="T77" fmla="*/ 63 h 67"/>
                <a:gd name="T78" fmla="*/ 14 w 70"/>
                <a:gd name="T79" fmla="*/ 62 h 67"/>
                <a:gd name="T80" fmla="*/ 17 w 70"/>
                <a:gd name="T81" fmla="*/ 56 h 67"/>
                <a:gd name="T82" fmla="*/ 21 w 70"/>
                <a:gd name="T83" fmla="*/ 51 h 67"/>
                <a:gd name="T84" fmla="*/ 31 w 70"/>
                <a:gd name="T85" fmla="*/ 38 h 67"/>
                <a:gd name="T86" fmla="*/ 42 w 70"/>
                <a:gd name="T87" fmla="*/ 51 h 67"/>
                <a:gd name="T88" fmla="*/ 46 w 70"/>
                <a:gd name="T89" fmla="*/ 59 h 67"/>
                <a:gd name="T90" fmla="*/ 48 w 70"/>
                <a:gd name="T91" fmla="*/ 61 h 67"/>
                <a:gd name="T92" fmla="*/ 49 w 70"/>
                <a:gd name="T93" fmla="*/ 62 h 67"/>
                <a:gd name="T94" fmla="*/ 44 w 70"/>
                <a:gd name="T95" fmla="*/ 63 h 67"/>
                <a:gd name="T96" fmla="*/ 41 w 70"/>
                <a:gd name="T97" fmla="*/ 63 h 67"/>
                <a:gd name="T98" fmla="*/ 40 w 70"/>
                <a:gd name="T99" fmla="*/ 63 h 67"/>
                <a:gd name="T100" fmla="*/ 40 w 70"/>
                <a:gd name="T101" fmla="*/ 67 h 67"/>
                <a:gd name="T102" fmla="*/ 70 w 70"/>
                <a:gd name="T103" fmla="*/ 67 h 67"/>
                <a:gd name="T104" fmla="*/ 70 w 70"/>
                <a:gd name="T105" fmla="*/ 63 h 67"/>
                <a:gd name="T106" fmla="*/ 70 w 70"/>
                <a:gd name="T107" fmla="*/ 63 h 67"/>
                <a:gd name="T108" fmla="*/ 66 w 70"/>
                <a:gd name="T109" fmla="*/ 62 h 67"/>
                <a:gd name="T110" fmla="*/ 56 w 70"/>
                <a:gd name="T111" fmla="*/ 51 h 67"/>
                <a:gd name="T112" fmla="*/ 41 w 70"/>
                <a:gd name="T113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" h="67">
                  <a:moveTo>
                    <a:pt x="41" y="32"/>
                  </a:moveTo>
                  <a:lnTo>
                    <a:pt x="41" y="32"/>
                  </a:lnTo>
                  <a:lnTo>
                    <a:pt x="54" y="17"/>
                  </a:lnTo>
                  <a:cubicBezTo>
                    <a:pt x="56" y="14"/>
                    <a:pt x="57" y="12"/>
                    <a:pt x="59" y="9"/>
                  </a:cubicBezTo>
                  <a:cubicBezTo>
                    <a:pt x="62" y="5"/>
                    <a:pt x="64" y="4"/>
                    <a:pt x="67" y="4"/>
                  </a:cubicBezTo>
                  <a:lnTo>
                    <a:pt x="68" y="4"/>
                  </a:lnTo>
                  <a:lnTo>
                    <a:pt x="68" y="0"/>
                  </a:lnTo>
                  <a:lnTo>
                    <a:pt x="47" y="0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1" y="4"/>
                  </a:lnTo>
                  <a:cubicBezTo>
                    <a:pt x="53" y="4"/>
                    <a:pt x="54" y="5"/>
                    <a:pt x="54" y="6"/>
                  </a:cubicBezTo>
                  <a:cubicBezTo>
                    <a:pt x="54" y="7"/>
                    <a:pt x="53" y="8"/>
                    <a:pt x="52" y="11"/>
                  </a:cubicBezTo>
                  <a:cubicBezTo>
                    <a:pt x="50" y="14"/>
                    <a:pt x="49" y="16"/>
                    <a:pt x="48" y="17"/>
                  </a:cubicBezTo>
                  <a:lnTo>
                    <a:pt x="39" y="29"/>
                  </a:lnTo>
                  <a:lnTo>
                    <a:pt x="29" y="17"/>
                  </a:lnTo>
                  <a:cubicBezTo>
                    <a:pt x="29" y="16"/>
                    <a:pt x="27" y="14"/>
                    <a:pt x="26" y="11"/>
                  </a:cubicBezTo>
                  <a:cubicBezTo>
                    <a:pt x="25" y="10"/>
                    <a:pt x="24" y="8"/>
                    <a:pt x="23" y="7"/>
                  </a:cubicBezTo>
                  <a:cubicBezTo>
                    <a:pt x="23" y="7"/>
                    <a:pt x="22" y="6"/>
                    <a:pt x="22" y="6"/>
                  </a:cubicBezTo>
                  <a:cubicBezTo>
                    <a:pt x="22" y="5"/>
                    <a:pt x="24" y="4"/>
                    <a:pt x="26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5"/>
                    <a:pt x="5" y="5"/>
                  </a:cubicBezTo>
                  <a:cubicBezTo>
                    <a:pt x="6" y="6"/>
                    <a:pt x="7" y="7"/>
                    <a:pt x="9" y="9"/>
                  </a:cubicBezTo>
                  <a:lnTo>
                    <a:pt x="15" y="17"/>
                  </a:lnTo>
                  <a:lnTo>
                    <a:pt x="29" y="35"/>
                  </a:lnTo>
                  <a:lnTo>
                    <a:pt x="15" y="51"/>
                  </a:lnTo>
                  <a:lnTo>
                    <a:pt x="8" y="59"/>
                  </a:lnTo>
                  <a:cubicBezTo>
                    <a:pt x="5" y="62"/>
                    <a:pt x="4" y="63"/>
                    <a:pt x="1" y="63"/>
                  </a:cubicBezTo>
                  <a:lnTo>
                    <a:pt x="0" y="6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1" y="63"/>
                  </a:lnTo>
                  <a:lnTo>
                    <a:pt x="18" y="63"/>
                  </a:lnTo>
                  <a:cubicBezTo>
                    <a:pt x="15" y="63"/>
                    <a:pt x="14" y="63"/>
                    <a:pt x="14" y="62"/>
                  </a:cubicBezTo>
                  <a:cubicBezTo>
                    <a:pt x="14" y="61"/>
                    <a:pt x="15" y="59"/>
                    <a:pt x="17" y="56"/>
                  </a:cubicBezTo>
                  <a:lnTo>
                    <a:pt x="21" y="51"/>
                  </a:lnTo>
                  <a:lnTo>
                    <a:pt x="31" y="38"/>
                  </a:lnTo>
                  <a:lnTo>
                    <a:pt x="42" y="51"/>
                  </a:lnTo>
                  <a:lnTo>
                    <a:pt x="46" y="59"/>
                  </a:lnTo>
                  <a:lnTo>
                    <a:pt x="48" y="61"/>
                  </a:lnTo>
                  <a:cubicBezTo>
                    <a:pt x="48" y="61"/>
                    <a:pt x="49" y="62"/>
                    <a:pt x="49" y="62"/>
                  </a:cubicBezTo>
                  <a:cubicBezTo>
                    <a:pt x="49" y="63"/>
                    <a:pt x="47" y="63"/>
                    <a:pt x="44" y="63"/>
                  </a:cubicBezTo>
                  <a:lnTo>
                    <a:pt x="41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cubicBezTo>
                    <a:pt x="68" y="63"/>
                    <a:pt x="67" y="63"/>
                    <a:pt x="66" y="62"/>
                  </a:cubicBezTo>
                  <a:cubicBezTo>
                    <a:pt x="64" y="61"/>
                    <a:pt x="60" y="56"/>
                    <a:pt x="56" y="51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5" name="Freeform 639">
              <a:extLst>
                <a:ext uri="{FF2B5EF4-FFF2-40B4-BE49-F238E27FC236}">
                  <a16:creationId xmlns:a16="http://schemas.microsoft.com/office/drawing/2014/main" id="{FA29BB0E-347D-49F1-A9D0-0263AF08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6510"/>
              <a:ext cx="69" cy="61"/>
            </a:xfrm>
            <a:custGeom>
              <a:avLst/>
              <a:gdLst>
                <a:gd name="T0" fmla="*/ 54 w 78"/>
                <a:gd name="T1" fmla="*/ 55 h 69"/>
                <a:gd name="T2" fmla="*/ 54 w 78"/>
                <a:gd name="T3" fmla="*/ 55 h 69"/>
                <a:gd name="T4" fmla="*/ 54 w 78"/>
                <a:gd name="T5" fmla="*/ 67 h 69"/>
                <a:gd name="T6" fmla="*/ 78 w 78"/>
                <a:gd name="T7" fmla="*/ 67 h 69"/>
                <a:gd name="T8" fmla="*/ 78 w 78"/>
                <a:gd name="T9" fmla="*/ 63 h 69"/>
                <a:gd name="T10" fmla="*/ 77 w 78"/>
                <a:gd name="T11" fmla="*/ 63 h 69"/>
                <a:gd name="T12" fmla="*/ 73 w 78"/>
                <a:gd name="T13" fmla="*/ 63 h 69"/>
                <a:gd name="T14" fmla="*/ 67 w 78"/>
                <a:gd name="T15" fmla="*/ 57 h 69"/>
                <a:gd name="T16" fmla="*/ 66 w 78"/>
                <a:gd name="T17" fmla="*/ 51 h 69"/>
                <a:gd name="T18" fmla="*/ 66 w 78"/>
                <a:gd name="T19" fmla="*/ 0 h 69"/>
                <a:gd name="T20" fmla="*/ 43 w 78"/>
                <a:gd name="T21" fmla="*/ 0 h 69"/>
                <a:gd name="T22" fmla="*/ 43 w 78"/>
                <a:gd name="T23" fmla="*/ 4 h 69"/>
                <a:gd name="T24" fmla="*/ 44 w 78"/>
                <a:gd name="T25" fmla="*/ 4 h 69"/>
                <a:gd name="T26" fmla="*/ 48 w 78"/>
                <a:gd name="T27" fmla="*/ 5 h 69"/>
                <a:gd name="T28" fmla="*/ 54 w 78"/>
                <a:gd name="T29" fmla="*/ 10 h 69"/>
                <a:gd name="T30" fmla="*/ 54 w 78"/>
                <a:gd name="T31" fmla="*/ 16 h 69"/>
                <a:gd name="T32" fmla="*/ 54 w 78"/>
                <a:gd name="T33" fmla="*/ 51 h 69"/>
                <a:gd name="T34" fmla="*/ 47 w 78"/>
                <a:gd name="T35" fmla="*/ 57 h 69"/>
                <a:gd name="T36" fmla="*/ 35 w 78"/>
                <a:gd name="T37" fmla="*/ 61 h 69"/>
                <a:gd name="T38" fmla="*/ 26 w 78"/>
                <a:gd name="T39" fmla="*/ 57 h 69"/>
                <a:gd name="T40" fmla="*/ 24 w 78"/>
                <a:gd name="T41" fmla="*/ 46 h 69"/>
                <a:gd name="T42" fmla="*/ 24 w 78"/>
                <a:gd name="T43" fmla="*/ 0 h 69"/>
                <a:gd name="T44" fmla="*/ 0 w 78"/>
                <a:gd name="T45" fmla="*/ 0 h 69"/>
                <a:gd name="T46" fmla="*/ 0 w 78"/>
                <a:gd name="T47" fmla="*/ 4 h 69"/>
                <a:gd name="T48" fmla="*/ 2 w 78"/>
                <a:gd name="T49" fmla="*/ 4 h 69"/>
                <a:gd name="T50" fmla="*/ 6 w 78"/>
                <a:gd name="T51" fmla="*/ 5 h 69"/>
                <a:gd name="T52" fmla="*/ 11 w 78"/>
                <a:gd name="T53" fmla="*/ 10 h 69"/>
                <a:gd name="T54" fmla="*/ 12 w 78"/>
                <a:gd name="T55" fmla="*/ 16 h 69"/>
                <a:gd name="T56" fmla="*/ 12 w 78"/>
                <a:gd name="T57" fmla="*/ 47 h 69"/>
                <a:gd name="T58" fmla="*/ 30 w 78"/>
                <a:gd name="T59" fmla="*/ 69 h 69"/>
                <a:gd name="T60" fmla="*/ 54 w 78"/>
                <a:gd name="T61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69">
                  <a:moveTo>
                    <a:pt x="54" y="55"/>
                  </a:moveTo>
                  <a:lnTo>
                    <a:pt x="54" y="55"/>
                  </a:lnTo>
                  <a:lnTo>
                    <a:pt x="54" y="67"/>
                  </a:lnTo>
                  <a:lnTo>
                    <a:pt x="78" y="67"/>
                  </a:lnTo>
                  <a:lnTo>
                    <a:pt x="78" y="63"/>
                  </a:lnTo>
                  <a:lnTo>
                    <a:pt x="77" y="63"/>
                  </a:lnTo>
                  <a:lnTo>
                    <a:pt x="73" y="63"/>
                  </a:lnTo>
                  <a:cubicBezTo>
                    <a:pt x="68" y="63"/>
                    <a:pt x="67" y="62"/>
                    <a:pt x="67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8" y="5"/>
                  </a:lnTo>
                  <a:cubicBezTo>
                    <a:pt x="53" y="5"/>
                    <a:pt x="54" y="5"/>
                    <a:pt x="54" y="10"/>
                  </a:cubicBezTo>
                  <a:lnTo>
                    <a:pt x="54" y="16"/>
                  </a:lnTo>
                  <a:lnTo>
                    <a:pt x="54" y="51"/>
                  </a:lnTo>
                  <a:cubicBezTo>
                    <a:pt x="52" y="53"/>
                    <a:pt x="51" y="54"/>
                    <a:pt x="47" y="57"/>
                  </a:cubicBezTo>
                  <a:cubicBezTo>
                    <a:pt x="42" y="60"/>
                    <a:pt x="39" y="61"/>
                    <a:pt x="35" y="61"/>
                  </a:cubicBezTo>
                  <a:cubicBezTo>
                    <a:pt x="31" y="61"/>
                    <a:pt x="28" y="59"/>
                    <a:pt x="26" y="57"/>
                  </a:cubicBezTo>
                  <a:cubicBezTo>
                    <a:pt x="25" y="54"/>
                    <a:pt x="24" y="52"/>
                    <a:pt x="24" y="46"/>
                  </a:cubicBez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5"/>
                  </a:lnTo>
                  <a:cubicBezTo>
                    <a:pt x="11" y="5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47"/>
                  </a:lnTo>
                  <a:cubicBezTo>
                    <a:pt x="12" y="61"/>
                    <a:pt x="19" y="69"/>
                    <a:pt x="30" y="69"/>
                  </a:cubicBezTo>
                  <a:cubicBezTo>
                    <a:pt x="40" y="69"/>
                    <a:pt x="49" y="63"/>
                    <a:pt x="54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6" name="Freeform 640">
              <a:extLst>
                <a:ext uri="{FF2B5EF4-FFF2-40B4-BE49-F238E27FC236}">
                  <a16:creationId xmlns:a16="http://schemas.microsoft.com/office/drawing/2014/main" id="{2BE8C380-1BF3-4ECA-9E6C-A3E162BD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6509"/>
              <a:ext cx="43" cy="60"/>
            </a:xfrm>
            <a:custGeom>
              <a:avLst/>
              <a:gdLst>
                <a:gd name="T0" fmla="*/ 23 w 49"/>
                <a:gd name="T1" fmla="*/ 14 h 68"/>
                <a:gd name="T2" fmla="*/ 23 w 49"/>
                <a:gd name="T3" fmla="*/ 14 h 68"/>
                <a:gd name="T4" fmla="*/ 23 w 49"/>
                <a:gd name="T5" fmla="*/ 1 h 68"/>
                <a:gd name="T6" fmla="*/ 0 w 49"/>
                <a:gd name="T7" fmla="*/ 1 h 68"/>
                <a:gd name="T8" fmla="*/ 0 w 49"/>
                <a:gd name="T9" fmla="*/ 5 h 68"/>
                <a:gd name="T10" fmla="*/ 1 w 49"/>
                <a:gd name="T11" fmla="*/ 5 h 68"/>
                <a:gd name="T12" fmla="*/ 5 w 49"/>
                <a:gd name="T13" fmla="*/ 6 h 68"/>
                <a:gd name="T14" fmla="*/ 11 w 49"/>
                <a:gd name="T15" fmla="*/ 11 h 68"/>
                <a:gd name="T16" fmla="*/ 11 w 49"/>
                <a:gd name="T17" fmla="*/ 17 h 68"/>
                <a:gd name="T18" fmla="*/ 11 w 49"/>
                <a:gd name="T19" fmla="*/ 52 h 68"/>
                <a:gd name="T20" fmla="*/ 11 w 49"/>
                <a:gd name="T21" fmla="*/ 58 h 68"/>
                <a:gd name="T22" fmla="*/ 5 w 49"/>
                <a:gd name="T23" fmla="*/ 64 h 68"/>
                <a:gd name="T24" fmla="*/ 1 w 49"/>
                <a:gd name="T25" fmla="*/ 64 h 68"/>
                <a:gd name="T26" fmla="*/ 0 w 49"/>
                <a:gd name="T27" fmla="*/ 64 h 68"/>
                <a:gd name="T28" fmla="*/ 0 w 49"/>
                <a:gd name="T29" fmla="*/ 68 h 68"/>
                <a:gd name="T30" fmla="*/ 36 w 49"/>
                <a:gd name="T31" fmla="*/ 68 h 68"/>
                <a:gd name="T32" fmla="*/ 36 w 49"/>
                <a:gd name="T33" fmla="*/ 64 h 68"/>
                <a:gd name="T34" fmla="*/ 33 w 49"/>
                <a:gd name="T35" fmla="*/ 64 h 68"/>
                <a:gd name="T36" fmla="*/ 29 w 49"/>
                <a:gd name="T37" fmla="*/ 64 h 68"/>
                <a:gd name="T38" fmla="*/ 24 w 49"/>
                <a:gd name="T39" fmla="*/ 58 h 68"/>
                <a:gd name="T40" fmla="*/ 23 w 49"/>
                <a:gd name="T41" fmla="*/ 52 h 68"/>
                <a:gd name="T42" fmla="*/ 23 w 49"/>
                <a:gd name="T43" fmla="*/ 20 h 68"/>
                <a:gd name="T44" fmla="*/ 34 w 49"/>
                <a:gd name="T45" fmla="*/ 11 h 68"/>
                <a:gd name="T46" fmla="*/ 38 w 49"/>
                <a:gd name="T47" fmla="*/ 10 h 68"/>
                <a:gd name="T48" fmla="*/ 41 w 49"/>
                <a:gd name="T49" fmla="*/ 13 h 68"/>
                <a:gd name="T50" fmla="*/ 42 w 49"/>
                <a:gd name="T51" fmla="*/ 18 h 68"/>
                <a:gd name="T52" fmla="*/ 42 w 49"/>
                <a:gd name="T53" fmla="*/ 19 h 68"/>
                <a:gd name="T54" fmla="*/ 49 w 49"/>
                <a:gd name="T55" fmla="*/ 19 h 68"/>
                <a:gd name="T56" fmla="*/ 49 w 49"/>
                <a:gd name="T57" fmla="*/ 1 h 68"/>
                <a:gd name="T58" fmla="*/ 45 w 49"/>
                <a:gd name="T59" fmla="*/ 0 h 68"/>
                <a:gd name="T60" fmla="*/ 23 w 49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6" y="68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4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20"/>
                  </a:lnTo>
                  <a:cubicBezTo>
                    <a:pt x="26" y="14"/>
                    <a:pt x="28" y="12"/>
                    <a:pt x="34" y="11"/>
                  </a:cubicBezTo>
                  <a:cubicBezTo>
                    <a:pt x="35" y="10"/>
                    <a:pt x="37" y="10"/>
                    <a:pt x="38" y="10"/>
                  </a:cubicBezTo>
                  <a:cubicBezTo>
                    <a:pt x="41" y="10"/>
                    <a:pt x="41" y="10"/>
                    <a:pt x="41" y="13"/>
                  </a:cubicBezTo>
                  <a:lnTo>
                    <a:pt x="42" y="18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7" y="0"/>
                    <a:pt x="46" y="0"/>
                    <a:pt x="45" y="0"/>
                  </a:cubicBezTo>
                  <a:cubicBezTo>
                    <a:pt x="36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7" name="Freeform 641">
              <a:extLst>
                <a:ext uri="{FF2B5EF4-FFF2-40B4-BE49-F238E27FC236}">
                  <a16:creationId xmlns:a16="http://schemas.microsoft.com/office/drawing/2014/main" id="{7E52D0F5-B19E-46DB-BACC-488E1125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6510"/>
              <a:ext cx="60" cy="81"/>
            </a:xfrm>
            <a:custGeom>
              <a:avLst/>
              <a:gdLst>
                <a:gd name="T0" fmla="*/ 59 w 69"/>
                <a:gd name="T1" fmla="*/ 17 h 92"/>
                <a:gd name="T2" fmla="*/ 59 w 69"/>
                <a:gd name="T3" fmla="*/ 17 h 92"/>
                <a:gd name="T4" fmla="*/ 62 w 69"/>
                <a:gd name="T5" fmla="*/ 11 h 92"/>
                <a:gd name="T6" fmla="*/ 68 w 69"/>
                <a:gd name="T7" fmla="*/ 4 h 92"/>
                <a:gd name="T8" fmla="*/ 69 w 69"/>
                <a:gd name="T9" fmla="*/ 4 h 92"/>
                <a:gd name="T10" fmla="*/ 69 w 69"/>
                <a:gd name="T11" fmla="*/ 0 h 92"/>
                <a:gd name="T12" fmla="*/ 50 w 69"/>
                <a:gd name="T13" fmla="*/ 0 h 92"/>
                <a:gd name="T14" fmla="*/ 50 w 69"/>
                <a:gd name="T15" fmla="*/ 4 h 92"/>
                <a:gd name="T16" fmla="*/ 51 w 69"/>
                <a:gd name="T17" fmla="*/ 4 h 92"/>
                <a:gd name="T18" fmla="*/ 54 w 69"/>
                <a:gd name="T19" fmla="*/ 4 h 92"/>
                <a:gd name="T20" fmla="*/ 59 w 69"/>
                <a:gd name="T21" fmla="*/ 7 h 92"/>
                <a:gd name="T22" fmla="*/ 58 w 69"/>
                <a:gd name="T23" fmla="*/ 8 h 92"/>
                <a:gd name="T24" fmla="*/ 57 w 69"/>
                <a:gd name="T25" fmla="*/ 13 h 92"/>
                <a:gd name="T26" fmla="*/ 55 w 69"/>
                <a:gd name="T27" fmla="*/ 16 h 92"/>
                <a:gd name="T28" fmla="*/ 39 w 69"/>
                <a:gd name="T29" fmla="*/ 52 h 92"/>
                <a:gd name="T30" fmla="*/ 24 w 69"/>
                <a:gd name="T31" fmla="*/ 17 h 92"/>
                <a:gd name="T32" fmla="*/ 23 w 69"/>
                <a:gd name="T33" fmla="*/ 13 h 92"/>
                <a:gd name="T34" fmla="*/ 21 w 69"/>
                <a:gd name="T35" fmla="*/ 8 h 92"/>
                <a:gd name="T36" fmla="*/ 21 w 69"/>
                <a:gd name="T37" fmla="*/ 6 h 92"/>
                <a:gd name="T38" fmla="*/ 25 w 69"/>
                <a:gd name="T39" fmla="*/ 4 h 92"/>
                <a:gd name="T40" fmla="*/ 29 w 69"/>
                <a:gd name="T41" fmla="*/ 4 h 92"/>
                <a:gd name="T42" fmla="*/ 30 w 69"/>
                <a:gd name="T43" fmla="*/ 4 h 92"/>
                <a:gd name="T44" fmla="*/ 30 w 69"/>
                <a:gd name="T45" fmla="*/ 0 h 92"/>
                <a:gd name="T46" fmla="*/ 0 w 69"/>
                <a:gd name="T47" fmla="*/ 0 h 92"/>
                <a:gd name="T48" fmla="*/ 0 w 69"/>
                <a:gd name="T49" fmla="*/ 4 h 92"/>
                <a:gd name="T50" fmla="*/ 1 w 69"/>
                <a:gd name="T51" fmla="*/ 4 h 92"/>
                <a:gd name="T52" fmla="*/ 6 w 69"/>
                <a:gd name="T53" fmla="*/ 6 h 92"/>
                <a:gd name="T54" fmla="*/ 11 w 69"/>
                <a:gd name="T55" fmla="*/ 17 h 92"/>
                <a:gd name="T56" fmla="*/ 32 w 69"/>
                <a:gd name="T57" fmla="*/ 67 h 92"/>
                <a:gd name="T58" fmla="*/ 10 w 69"/>
                <a:gd name="T59" fmla="*/ 92 h 92"/>
                <a:gd name="T60" fmla="*/ 26 w 69"/>
                <a:gd name="T61" fmla="*/ 92 h 92"/>
                <a:gd name="T62" fmla="*/ 59 w 69"/>
                <a:gd name="T63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2">
                  <a:moveTo>
                    <a:pt x="59" y="17"/>
                  </a:moveTo>
                  <a:lnTo>
                    <a:pt x="59" y="17"/>
                  </a:lnTo>
                  <a:cubicBezTo>
                    <a:pt x="61" y="14"/>
                    <a:pt x="61" y="12"/>
                    <a:pt x="62" y="11"/>
                  </a:cubicBezTo>
                  <a:cubicBezTo>
                    <a:pt x="64" y="6"/>
                    <a:pt x="65" y="4"/>
                    <a:pt x="68" y="4"/>
                  </a:cubicBezTo>
                  <a:lnTo>
                    <a:pt x="69" y="4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50" y="4"/>
                  </a:lnTo>
                  <a:lnTo>
                    <a:pt x="51" y="4"/>
                  </a:lnTo>
                  <a:lnTo>
                    <a:pt x="54" y="4"/>
                  </a:lnTo>
                  <a:cubicBezTo>
                    <a:pt x="58" y="4"/>
                    <a:pt x="59" y="5"/>
                    <a:pt x="59" y="7"/>
                  </a:cubicBezTo>
                  <a:cubicBezTo>
                    <a:pt x="59" y="7"/>
                    <a:pt x="59" y="8"/>
                    <a:pt x="58" y="8"/>
                  </a:cubicBezTo>
                  <a:lnTo>
                    <a:pt x="57" y="13"/>
                  </a:lnTo>
                  <a:lnTo>
                    <a:pt x="55" y="16"/>
                  </a:lnTo>
                  <a:lnTo>
                    <a:pt x="39" y="52"/>
                  </a:lnTo>
                  <a:lnTo>
                    <a:pt x="24" y="17"/>
                  </a:lnTo>
                  <a:cubicBezTo>
                    <a:pt x="24" y="15"/>
                    <a:pt x="23" y="14"/>
                    <a:pt x="23" y="13"/>
                  </a:cubicBezTo>
                  <a:cubicBezTo>
                    <a:pt x="22" y="10"/>
                    <a:pt x="21" y="9"/>
                    <a:pt x="21" y="8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5"/>
                    <a:pt x="22" y="4"/>
                    <a:pt x="25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5" y="5"/>
                    <a:pt x="6" y="6"/>
                  </a:cubicBezTo>
                  <a:cubicBezTo>
                    <a:pt x="7" y="7"/>
                    <a:pt x="8" y="10"/>
                    <a:pt x="11" y="17"/>
                  </a:cubicBezTo>
                  <a:lnTo>
                    <a:pt x="32" y="67"/>
                  </a:lnTo>
                  <a:lnTo>
                    <a:pt x="10" y="92"/>
                  </a:lnTo>
                  <a:lnTo>
                    <a:pt x="26" y="92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8" name="Freeform 642">
              <a:extLst>
                <a:ext uri="{FF2B5EF4-FFF2-40B4-BE49-F238E27FC236}">
                  <a16:creationId xmlns:a16="http://schemas.microsoft.com/office/drawing/2014/main" id="{1A6DB27A-4B40-4212-9DAB-B1218D353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6509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1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1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1" y="66"/>
                    <a:pt x="24" y="66"/>
                  </a:cubicBezTo>
                  <a:cubicBezTo>
                    <a:pt x="20" y="66"/>
                    <a:pt x="14" y="64"/>
                    <a:pt x="11" y="62"/>
                  </a:cubicBezTo>
                  <a:cubicBezTo>
                    <a:pt x="9" y="60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69"/>
                    <a:pt x="20" y="70"/>
                    <a:pt x="23" y="70"/>
                  </a:cubicBezTo>
                  <a:cubicBezTo>
                    <a:pt x="38" y="70"/>
                    <a:pt x="49" y="61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39" y="34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5" y="24"/>
                    <a:pt x="12" y="21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4"/>
                    <a:pt x="33" y="6"/>
                  </a:cubicBezTo>
                  <a:cubicBezTo>
                    <a:pt x="36" y="7"/>
                    <a:pt x="36" y="8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0"/>
                    <a:pt x="9" y="34"/>
                  </a:cubicBezTo>
                  <a:cubicBezTo>
                    <a:pt x="12" y="36"/>
                    <a:pt x="15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9" name="Freeform 643">
              <a:extLst>
                <a:ext uri="{FF2B5EF4-FFF2-40B4-BE49-F238E27FC236}">
                  <a16:creationId xmlns:a16="http://schemas.microsoft.com/office/drawing/2014/main" id="{4AB4E2F8-68B6-4286-B5C8-2D1F2E624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5" y="6509"/>
              <a:ext cx="49" cy="62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4 h 70"/>
                <a:gd name="T12" fmla="*/ 33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5 w 55"/>
                <a:gd name="T23" fmla="*/ 48 h 70"/>
                <a:gd name="T24" fmla="*/ 14 w 55"/>
                <a:gd name="T25" fmla="*/ 33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8 h 70"/>
                <a:gd name="T36" fmla="*/ 14 w 55"/>
                <a:gd name="T37" fmla="*/ 28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4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4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7"/>
                    <a:pt x="15" y="48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6"/>
                    <a:pt x="39" y="10"/>
                  </a:cubicBezTo>
                  <a:cubicBezTo>
                    <a:pt x="41" y="14"/>
                    <a:pt x="42" y="17"/>
                    <a:pt x="42" y="24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0" name="Freeform 644">
              <a:extLst>
                <a:ext uri="{FF2B5EF4-FFF2-40B4-BE49-F238E27FC236}">
                  <a16:creationId xmlns:a16="http://schemas.microsoft.com/office/drawing/2014/main" id="{13465706-AFA5-40F8-99AF-BE0FD92566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" y="6484"/>
              <a:ext cx="64" cy="87"/>
            </a:xfrm>
            <a:custGeom>
              <a:avLst/>
              <a:gdLst>
                <a:gd name="T0" fmla="*/ 48 w 72"/>
                <a:gd name="T1" fmla="*/ 85 h 99"/>
                <a:gd name="T2" fmla="*/ 48 w 72"/>
                <a:gd name="T3" fmla="*/ 85 h 99"/>
                <a:gd name="T4" fmla="*/ 48 w 72"/>
                <a:gd name="T5" fmla="*/ 97 h 99"/>
                <a:gd name="T6" fmla="*/ 72 w 72"/>
                <a:gd name="T7" fmla="*/ 97 h 99"/>
                <a:gd name="T8" fmla="*/ 72 w 72"/>
                <a:gd name="T9" fmla="*/ 93 h 99"/>
                <a:gd name="T10" fmla="*/ 70 w 72"/>
                <a:gd name="T11" fmla="*/ 93 h 99"/>
                <a:gd name="T12" fmla="*/ 66 w 72"/>
                <a:gd name="T13" fmla="*/ 93 h 99"/>
                <a:gd name="T14" fmla="*/ 61 w 72"/>
                <a:gd name="T15" fmla="*/ 87 h 99"/>
                <a:gd name="T16" fmla="*/ 60 w 72"/>
                <a:gd name="T17" fmla="*/ 81 h 99"/>
                <a:gd name="T18" fmla="*/ 60 w 72"/>
                <a:gd name="T19" fmla="*/ 0 h 99"/>
                <a:gd name="T20" fmla="*/ 37 w 72"/>
                <a:gd name="T21" fmla="*/ 0 h 99"/>
                <a:gd name="T22" fmla="*/ 37 w 72"/>
                <a:gd name="T23" fmla="*/ 4 h 99"/>
                <a:gd name="T24" fmla="*/ 38 w 72"/>
                <a:gd name="T25" fmla="*/ 4 h 99"/>
                <a:gd name="T26" fmla="*/ 42 w 72"/>
                <a:gd name="T27" fmla="*/ 4 h 99"/>
                <a:gd name="T28" fmla="*/ 48 w 72"/>
                <a:gd name="T29" fmla="*/ 10 h 99"/>
                <a:gd name="T30" fmla="*/ 48 w 72"/>
                <a:gd name="T31" fmla="*/ 16 h 99"/>
                <a:gd name="T32" fmla="*/ 48 w 72"/>
                <a:gd name="T33" fmla="*/ 38 h 99"/>
                <a:gd name="T34" fmla="*/ 28 w 72"/>
                <a:gd name="T35" fmla="*/ 29 h 99"/>
                <a:gd name="T36" fmla="*/ 0 w 72"/>
                <a:gd name="T37" fmla="*/ 66 h 99"/>
                <a:gd name="T38" fmla="*/ 25 w 72"/>
                <a:gd name="T39" fmla="*/ 99 h 99"/>
                <a:gd name="T40" fmla="*/ 48 w 72"/>
                <a:gd name="T41" fmla="*/ 85 h 99"/>
                <a:gd name="T42" fmla="*/ 48 w 72"/>
                <a:gd name="T43" fmla="*/ 43 h 99"/>
                <a:gd name="T44" fmla="*/ 48 w 72"/>
                <a:gd name="T45" fmla="*/ 43 h 99"/>
                <a:gd name="T46" fmla="*/ 48 w 72"/>
                <a:gd name="T47" fmla="*/ 80 h 99"/>
                <a:gd name="T48" fmla="*/ 29 w 72"/>
                <a:gd name="T49" fmla="*/ 91 h 99"/>
                <a:gd name="T50" fmla="*/ 14 w 72"/>
                <a:gd name="T51" fmla="*/ 76 h 99"/>
                <a:gd name="T52" fmla="*/ 13 w 72"/>
                <a:gd name="T53" fmla="*/ 62 h 99"/>
                <a:gd name="T54" fmla="*/ 30 w 72"/>
                <a:gd name="T55" fmla="*/ 36 h 99"/>
                <a:gd name="T56" fmla="*/ 48 w 72"/>
                <a:gd name="T5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9">
                  <a:moveTo>
                    <a:pt x="48" y="85"/>
                  </a:moveTo>
                  <a:lnTo>
                    <a:pt x="48" y="85"/>
                  </a:lnTo>
                  <a:lnTo>
                    <a:pt x="48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0" y="93"/>
                  </a:lnTo>
                  <a:lnTo>
                    <a:pt x="66" y="93"/>
                  </a:lnTo>
                  <a:cubicBezTo>
                    <a:pt x="61" y="93"/>
                    <a:pt x="61" y="92"/>
                    <a:pt x="61" y="87"/>
                  </a:cubicBezTo>
                  <a:lnTo>
                    <a:pt x="60" y="81"/>
                  </a:lnTo>
                  <a:lnTo>
                    <a:pt x="60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2" y="4"/>
                  </a:lnTo>
                  <a:cubicBezTo>
                    <a:pt x="47" y="5"/>
                    <a:pt x="47" y="5"/>
                    <a:pt x="48" y="10"/>
                  </a:cubicBezTo>
                  <a:lnTo>
                    <a:pt x="48" y="16"/>
                  </a:lnTo>
                  <a:lnTo>
                    <a:pt x="48" y="38"/>
                  </a:lnTo>
                  <a:cubicBezTo>
                    <a:pt x="43" y="32"/>
                    <a:pt x="36" y="29"/>
                    <a:pt x="28" y="29"/>
                  </a:cubicBezTo>
                  <a:cubicBezTo>
                    <a:pt x="11" y="29"/>
                    <a:pt x="0" y="44"/>
                    <a:pt x="0" y="66"/>
                  </a:cubicBezTo>
                  <a:cubicBezTo>
                    <a:pt x="0" y="86"/>
                    <a:pt x="10" y="99"/>
                    <a:pt x="25" y="99"/>
                  </a:cubicBezTo>
                  <a:cubicBezTo>
                    <a:pt x="34" y="99"/>
                    <a:pt x="42" y="94"/>
                    <a:pt x="48" y="85"/>
                  </a:cubicBezTo>
                  <a:close/>
                  <a:moveTo>
                    <a:pt x="48" y="43"/>
                  </a:moveTo>
                  <a:lnTo>
                    <a:pt x="48" y="43"/>
                  </a:lnTo>
                  <a:lnTo>
                    <a:pt x="48" y="80"/>
                  </a:lnTo>
                  <a:cubicBezTo>
                    <a:pt x="43" y="87"/>
                    <a:pt x="36" y="91"/>
                    <a:pt x="29" y="91"/>
                  </a:cubicBezTo>
                  <a:cubicBezTo>
                    <a:pt x="21" y="91"/>
                    <a:pt x="16" y="86"/>
                    <a:pt x="14" y="76"/>
                  </a:cubicBezTo>
                  <a:cubicBezTo>
                    <a:pt x="13" y="71"/>
                    <a:pt x="13" y="66"/>
                    <a:pt x="13" y="62"/>
                  </a:cubicBezTo>
                  <a:cubicBezTo>
                    <a:pt x="13" y="45"/>
                    <a:pt x="19" y="36"/>
                    <a:pt x="30" y="36"/>
                  </a:cubicBezTo>
                  <a:cubicBezTo>
                    <a:pt x="36" y="36"/>
                    <a:pt x="42" y="38"/>
                    <a:pt x="48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1" name="Freeform 645">
              <a:extLst>
                <a:ext uri="{FF2B5EF4-FFF2-40B4-BE49-F238E27FC236}">
                  <a16:creationId xmlns:a16="http://schemas.microsoft.com/office/drawing/2014/main" id="{67EB5EAE-85A8-4A70-B913-EDB12942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" y="6509"/>
              <a:ext cx="53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0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69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2" y="64"/>
                    <a:pt x="51" y="60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5"/>
                    <a:pt x="24" y="5"/>
                    <a:pt x="27" y="5"/>
                  </a:cubicBezTo>
                  <a:cubicBezTo>
                    <a:pt x="35" y="5"/>
                    <a:pt x="39" y="10"/>
                    <a:pt x="39" y="20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2" name="Freeform 646">
              <a:extLst>
                <a:ext uri="{FF2B5EF4-FFF2-40B4-BE49-F238E27FC236}">
                  <a16:creationId xmlns:a16="http://schemas.microsoft.com/office/drawing/2014/main" id="{9955154F-39C0-4B2F-8175-87E61AB4E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6509"/>
              <a:ext cx="67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6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30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4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8 w 77"/>
                <a:gd name="T57" fmla="*/ 64 h 68"/>
                <a:gd name="T58" fmla="*/ 44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8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6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4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4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3" y="14"/>
                    <a:pt x="54" y="17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3" y="64"/>
                    <a:pt x="48" y="64"/>
                  </a:cubicBezTo>
                  <a:lnTo>
                    <a:pt x="44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4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3" name="Freeform 647">
              <a:extLst>
                <a:ext uri="{FF2B5EF4-FFF2-40B4-BE49-F238E27FC236}">
                  <a16:creationId xmlns:a16="http://schemas.microsoft.com/office/drawing/2014/main" id="{E066F3B0-0570-4C99-941B-FB000596B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6556"/>
              <a:ext cx="13" cy="13"/>
            </a:xfrm>
            <a:custGeom>
              <a:avLst/>
              <a:gdLst>
                <a:gd name="T0" fmla="*/ 15 w 15"/>
                <a:gd name="T1" fmla="*/ 0 h 15"/>
                <a:gd name="T2" fmla="*/ 15 w 15"/>
                <a:gd name="T3" fmla="*/ 0 h 15"/>
                <a:gd name="T4" fmla="*/ 0 w 15"/>
                <a:gd name="T5" fmla="*/ 0 h 15"/>
                <a:gd name="T6" fmla="*/ 0 w 15"/>
                <a:gd name="T7" fmla="*/ 15 h 15"/>
                <a:gd name="T8" fmla="*/ 15 w 15"/>
                <a:gd name="T9" fmla="*/ 15 h 15"/>
                <a:gd name="T10" fmla="*/ 15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4" name="Freeform 648">
              <a:extLst>
                <a:ext uri="{FF2B5EF4-FFF2-40B4-BE49-F238E27FC236}">
                  <a16:creationId xmlns:a16="http://schemas.microsoft.com/office/drawing/2014/main" id="{587AFC2D-4B62-433E-A91C-8F174E73D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" y="6641"/>
              <a:ext cx="30" cy="81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16 h 91"/>
                <a:gd name="T6" fmla="*/ 24 w 35"/>
                <a:gd name="T7" fmla="*/ 10 h 91"/>
                <a:gd name="T8" fmla="*/ 30 w 35"/>
                <a:gd name="T9" fmla="*/ 4 h 91"/>
                <a:gd name="T10" fmla="*/ 34 w 35"/>
                <a:gd name="T11" fmla="*/ 4 h 91"/>
                <a:gd name="T12" fmla="*/ 35 w 35"/>
                <a:gd name="T13" fmla="*/ 4 h 91"/>
                <a:gd name="T14" fmla="*/ 35 w 35"/>
                <a:gd name="T15" fmla="*/ 0 h 91"/>
                <a:gd name="T16" fmla="*/ 0 w 35"/>
                <a:gd name="T17" fmla="*/ 0 h 91"/>
                <a:gd name="T18" fmla="*/ 0 w 35"/>
                <a:gd name="T19" fmla="*/ 4 h 91"/>
                <a:gd name="T20" fmla="*/ 1 w 35"/>
                <a:gd name="T21" fmla="*/ 4 h 91"/>
                <a:gd name="T22" fmla="*/ 5 w 35"/>
                <a:gd name="T23" fmla="*/ 4 h 91"/>
                <a:gd name="T24" fmla="*/ 11 w 35"/>
                <a:gd name="T25" fmla="*/ 10 h 91"/>
                <a:gd name="T26" fmla="*/ 11 w 35"/>
                <a:gd name="T27" fmla="*/ 16 h 91"/>
                <a:gd name="T28" fmla="*/ 11 w 35"/>
                <a:gd name="T29" fmla="*/ 75 h 91"/>
                <a:gd name="T30" fmla="*/ 11 w 35"/>
                <a:gd name="T31" fmla="*/ 81 h 91"/>
                <a:gd name="T32" fmla="*/ 5 w 35"/>
                <a:gd name="T33" fmla="*/ 87 h 91"/>
                <a:gd name="T34" fmla="*/ 1 w 35"/>
                <a:gd name="T35" fmla="*/ 87 h 91"/>
                <a:gd name="T36" fmla="*/ 0 w 35"/>
                <a:gd name="T37" fmla="*/ 87 h 91"/>
                <a:gd name="T38" fmla="*/ 0 w 35"/>
                <a:gd name="T39" fmla="*/ 91 h 91"/>
                <a:gd name="T40" fmla="*/ 35 w 35"/>
                <a:gd name="T41" fmla="*/ 91 h 91"/>
                <a:gd name="T42" fmla="*/ 35 w 35"/>
                <a:gd name="T43" fmla="*/ 87 h 91"/>
                <a:gd name="T44" fmla="*/ 34 w 35"/>
                <a:gd name="T45" fmla="*/ 87 h 91"/>
                <a:gd name="T46" fmla="*/ 30 w 35"/>
                <a:gd name="T47" fmla="*/ 87 h 91"/>
                <a:gd name="T48" fmla="*/ 24 w 35"/>
                <a:gd name="T49" fmla="*/ 81 h 91"/>
                <a:gd name="T50" fmla="*/ 24 w 35"/>
                <a:gd name="T51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16"/>
                  </a:lnTo>
                  <a:lnTo>
                    <a:pt x="24" y="10"/>
                  </a:lnTo>
                  <a:cubicBezTo>
                    <a:pt x="25" y="5"/>
                    <a:pt x="25" y="4"/>
                    <a:pt x="30" y="4"/>
                  </a:cubicBezTo>
                  <a:lnTo>
                    <a:pt x="34" y="4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5" y="86"/>
                    <a:pt x="24" y="81"/>
                  </a:cubicBezTo>
                  <a:lnTo>
                    <a:pt x="24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5" name="Freeform 649">
              <a:extLst>
                <a:ext uri="{FF2B5EF4-FFF2-40B4-BE49-F238E27FC236}">
                  <a16:creationId xmlns:a16="http://schemas.microsoft.com/office/drawing/2014/main" id="{E7FDDE19-30AF-44E8-90F6-8B58CB252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" y="6662"/>
              <a:ext cx="68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6 w 78"/>
                <a:gd name="T13" fmla="*/ 5 h 68"/>
                <a:gd name="T14" fmla="*/ 11 w 78"/>
                <a:gd name="T15" fmla="*/ 11 h 68"/>
                <a:gd name="T16" fmla="*/ 12 w 78"/>
                <a:gd name="T17" fmla="*/ 17 h 68"/>
                <a:gd name="T18" fmla="*/ 12 w 78"/>
                <a:gd name="T19" fmla="*/ 52 h 68"/>
                <a:gd name="T20" fmla="*/ 11 w 78"/>
                <a:gd name="T21" fmla="*/ 58 h 68"/>
                <a:gd name="T22" fmla="*/ 6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3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7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8" y="8"/>
                    <a:pt x="51" y="9"/>
                    <a:pt x="53" y="12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4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7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30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6" name="Freeform 650">
              <a:extLst>
                <a:ext uri="{FF2B5EF4-FFF2-40B4-BE49-F238E27FC236}">
                  <a16:creationId xmlns:a16="http://schemas.microsoft.com/office/drawing/2014/main" id="{88B0CC17-841B-4370-8757-D8BCA9A41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" y="6662"/>
              <a:ext cx="102" cy="60"/>
            </a:xfrm>
            <a:custGeom>
              <a:avLst/>
              <a:gdLst>
                <a:gd name="T0" fmla="*/ 23 w 116"/>
                <a:gd name="T1" fmla="*/ 14 h 68"/>
                <a:gd name="T2" fmla="*/ 23 w 116"/>
                <a:gd name="T3" fmla="*/ 14 h 68"/>
                <a:gd name="T4" fmla="*/ 23 w 116"/>
                <a:gd name="T5" fmla="*/ 1 h 68"/>
                <a:gd name="T6" fmla="*/ 0 w 116"/>
                <a:gd name="T7" fmla="*/ 1 h 68"/>
                <a:gd name="T8" fmla="*/ 0 w 116"/>
                <a:gd name="T9" fmla="*/ 5 h 68"/>
                <a:gd name="T10" fmla="*/ 2 w 116"/>
                <a:gd name="T11" fmla="*/ 5 h 68"/>
                <a:gd name="T12" fmla="*/ 6 w 116"/>
                <a:gd name="T13" fmla="*/ 5 h 68"/>
                <a:gd name="T14" fmla="*/ 11 w 116"/>
                <a:gd name="T15" fmla="*/ 11 h 68"/>
                <a:gd name="T16" fmla="*/ 12 w 116"/>
                <a:gd name="T17" fmla="*/ 17 h 68"/>
                <a:gd name="T18" fmla="*/ 12 w 116"/>
                <a:gd name="T19" fmla="*/ 52 h 68"/>
                <a:gd name="T20" fmla="*/ 11 w 116"/>
                <a:gd name="T21" fmla="*/ 58 h 68"/>
                <a:gd name="T22" fmla="*/ 6 w 116"/>
                <a:gd name="T23" fmla="*/ 64 h 68"/>
                <a:gd name="T24" fmla="*/ 2 w 116"/>
                <a:gd name="T25" fmla="*/ 64 h 68"/>
                <a:gd name="T26" fmla="*/ 0 w 116"/>
                <a:gd name="T27" fmla="*/ 64 h 68"/>
                <a:gd name="T28" fmla="*/ 0 w 116"/>
                <a:gd name="T29" fmla="*/ 68 h 68"/>
                <a:gd name="T30" fmla="*/ 34 w 116"/>
                <a:gd name="T31" fmla="*/ 68 h 68"/>
                <a:gd name="T32" fmla="*/ 34 w 116"/>
                <a:gd name="T33" fmla="*/ 64 h 68"/>
                <a:gd name="T34" fmla="*/ 33 w 116"/>
                <a:gd name="T35" fmla="*/ 64 h 68"/>
                <a:gd name="T36" fmla="*/ 29 w 116"/>
                <a:gd name="T37" fmla="*/ 64 h 68"/>
                <a:gd name="T38" fmla="*/ 23 w 116"/>
                <a:gd name="T39" fmla="*/ 58 h 68"/>
                <a:gd name="T40" fmla="*/ 23 w 116"/>
                <a:gd name="T41" fmla="*/ 52 h 68"/>
                <a:gd name="T42" fmla="*/ 23 w 116"/>
                <a:gd name="T43" fmla="*/ 18 h 68"/>
                <a:gd name="T44" fmla="*/ 43 w 116"/>
                <a:gd name="T45" fmla="*/ 8 h 68"/>
                <a:gd name="T46" fmla="*/ 50 w 116"/>
                <a:gd name="T47" fmla="*/ 11 h 68"/>
                <a:gd name="T48" fmla="*/ 52 w 116"/>
                <a:gd name="T49" fmla="*/ 22 h 68"/>
                <a:gd name="T50" fmla="*/ 52 w 116"/>
                <a:gd name="T51" fmla="*/ 52 h 68"/>
                <a:gd name="T52" fmla="*/ 52 w 116"/>
                <a:gd name="T53" fmla="*/ 58 h 68"/>
                <a:gd name="T54" fmla="*/ 46 w 116"/>
                <a:gd name="T55" fmla="*/ 64 h 68"/>
                <a:gd name="T56" fmla="*/ 42 w 116"/>
                <a:gd name="T57" fmla="*/ 64 h 68"/>
                <a:gd name="T58" fmla="*/ 40 w 116"/>
                <a:gd name="T59" fmla="*/ 64 h 68"/>
                <a:gd name="T60" fmla="*/ 40 w 116"/>
                <a:gd name="T61" fmla="*/ 68 h 68"/>
                <a:gd name="T62" fmla="*/ 75 w 116"/>
                <a:gd name="T63" fmla="*/ 68 h 68"/>
                <a:gd name="T64" fmla="*/ 75 w 116"/>
                <a:gd name="T65" fmla="*/ 64 h 68"/>
                <a:gd name="T66" fmla="*/ 74 w 116"/>
                <a:gd name="T67" fmla="*/ 64 h 68"/>
                <a:gd name="T68" fmla="*/ 70 w 116"/>
                <a:gd name="T69" fmla="*/ 64 h 68"/>
                <a:gd name="T70" fmla="*/ 64 w 116"/>
                <a:gd name="T71" fmla="*/ 58 h 68"/>
                <a:gd name="T72" fmla="*/ 64 w 116"/>
                <a:gd name="T73" fmla="*/ 52 h 68"/>
                <a:gd name="T74" fmla="*/ 64 w 116"/>
                <a:gd name="T75" fmla="*/ 18 h 68"/>
                <a:gd name="T76" fmla="*/ 84 w 116"/>
                <a:gd name="T77" fmla="*/ 8 h 68"/>
                <a:gd name="T78" fmla="*/ 91 w 116"/>
                <a:gd name="T79" fmla="*/ 11 h 68"/>
                <a:gd name="T80" fmla="*/ 93 w 116"/>
                <a:gd name="T81" fmla="*/ 22 h 68"/>
                <a:gd name="T82" fmla="*/ 93 w 116"/>
                <a:gd name="T83" fmla="*/ 52 h 68"/>
                <a:gd name="T84" fmla="*/ 92 w 116"/>
                <a:gd name="T85" fmla="*/ 58 h 68"/>
                <a:gd name="T86" fmla="*/ 87 w 116"/>
                <a:gd name="T87" fmla="*/ 64 h 68"/>
                <a:gd name="T88" fmla="*/ 83 w 116"/>
                <a:gd name="T89" fmla="*/ 64 h 68"/>
                <a:gd name="T90" fmla="*/ 81 w 116"/>
                <a:gd name="T91" fmla="*/ 64 h 68"/>
                <a:gd name="T92" fmla="*/ 81 w 116"/>
                <a:gd name="T93" fmla="*/ 68 h 68"/>
                <a:gd name="T94" fmla="*/ 116 w 116"/>
                <a:gd name="T95" fmla="*/ 68 h 68"/>
                <a:gd name="T96" fmla="*/ 116 w 116"/>
                <a:gd name="T97" fmla="*/ 64 h 68"/>
                <a:gd name="T98" fmla="*/ 115 w 116"/>
                <a:gd name="T99" fmla="*/ 64 h 68"/>
                <a:gd name="T100" fmla="*/ 111 w 116"/>
                <a:gd name="T101" fmla="*/ 64 h 68"/>
                <a:gd name="T102" fmla="*/ 105 w 116"/>
                <a:gd name="T103" fmla="*/ 58 h 68"/>
                <a:gd name="T104" fmla="*/ 105 w 116"/>
                <a:gd name="T105" fmla="*/ 52 h 68"/>
                <a:gd name="T106" fmla="*/ 105 w 116"/>
                <a:gd name="T107" fmla="*/ 19 h 68"/>
                <a:gd name="T108" fmla="*/ 87 w 116"/>
                <a:gd name="T109" fmla="*/ 0 h 68"/>
                <a:gd name="T110" fmla="*/ 72 w 116"/>
                <a:gd name="T111" fmla="*/ 5 h 68"/>
                <a:gd name="T112" fmla="*/ 63 w 116"/>
                <a:gd name="T113" fmla="*/ 14 h 68"/>
                <a:gd name="T114" fmla="*/ 58 w 116"/>
                <a:gd name="T115" fmla="*/ 3 h 68"/>
                <a:gd name="T116" fmla="*/ 46 w 116"/>
                <a:gd name="T117" fmla="*/ 0 h 68"/>
                <a:gd name="T118" fmla="*/ 31 w 116"/>
                <a:gd name="T119" fmla="*/ 5 h 68"/>
                <a:gd name="T120" fmla="*/ 23 w 116"/>
                <a:gd name="T12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2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2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34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3"/>
                    <a:pt x="24" y="63"/>
                    <a:pt x="23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9" y="11"/>
                    <a:pt x="36" y="8"/>
                    <a:pt x="43" y="8"/>
                  </a:cubicBezTo>
                  <a:cubicBezTo>
                    <a:pt x="46" y="8"/>
                    <a:pt x="48" y="9"/>
                    <a:pt x="50" y="11"/>
                  </a:cubicBezTo>
                  <a:cubicBezTo>
                    <a:pt x="52" y="13"/>
                    <a:pt x="52" y="15"/>
                    <a:pt x="52" y="22"/>
                  </a:cubicBezTo>
                  <a:lnTo>
                    <a:pt x="52" y="52"/>
                  </a:lnTo>
                  <a:lnTo>
                    <a:pt x="52" y="58"/>
                  </a:lnTo>
                  <a:cubicBezTo>
                    <a:pt x="51" y="63"/>
                    <a:pt x="51" y="63"/>
                    <a:pt x="46" y="64"/>
                  </a:cubicBezTo>
                  <a:lnTo>
                    <a:pt x="42" y="64"/>
                  </a:lnTo>
                  <a:lnTo>
                    <a:pt x="40" y="64"/>
                  </a:lnTo>
                  <a:lnTo>
                    <a:pt x="40" y="68"/>
                  </a:lnTo>
                  <a:lnTo>
                    <a:pt x="75" y="68"/>
                  </a:lnTo>
                  <a:lnTo>
                    <a:pt x="75" y="64"/>
                  </a:lnTo>
                  <a:lnTo>
                    <a:pt x="74" y="64"/>
                  </a:lnTo>
                  <a:lnTo>
                    <a:pt x="70" y="64"/>
                  </a:lnTo>
                  <a:cubicBezTo>
                    <a:pt x="65" y="63"/>
                    <a:pt x="65" y="63"/>
                    <a:pt x="64" y="58"/>
                  </a:cubicBezTo>
                  <a:lnTo>
                    <a:pt x="64" y="52"/>
                  </a:lnTo>
                  <a:lnTo>
                    <a:pt x="64" y="18"/>
                  </a:lnTo>
                  <a:cubicBezTo>
                    <a:pt x="71" y="11"/>
                    <a:pt x="77" y="8"/>
                    <a:pt x="84" y="8"/>
                  </a:cubicBezTo>
                  <a:cubicBezTo>
                    <a:pt x="87" y="8"/>
                    <a:pt x="89" y="9"/>
                    <a:pt x="91" y="11"/>
                  </a:cubicBezTo>
                  <a:cubicBezTo>
                    <a:pt x="92" y="13"/>
                    <a:pt x="93" y="15"/>
                    <a:pt x="93" y="22"/>
                  </a:cubicBezTo>
                  <a:lnTo>
                    <a:pt x="93" y="52"/>
                  </a:lnTo>
                  <a:lnTo>
                    <a:pt x="92" y="58"/>
                  </a:lnTo>
                  <a:cubicBezTo>
                    <a:pt x="92" y="63"/>
                    <a:pt x="92" y="63"/>
                    <a:pt x="87" y="64"/>
                  </a:cubicBezTo>
                  <a:lnTo>
                    <a:pt x="83" y="64"/>
                  </a:lnTo>
                  <a:lnTo>
                    <a:pt x="81" y="64"/>
                  </a:lnTo>
                  <a:lnTo>
                    <a:pt x="81" y="68"/>
                  </a:lnTo>
                  <a:lnTo>
                    <a:pt x="116" y="68"/>
                  </a:lnTo>
                  <a:lnTo>
                    <a:pt x="116" y="64"/>
                  </a:lnTo>
                  <a:lnTo>
                    <a:pt x="115" y="64"/>
                  </a:lnTo>
                  <a:lnTo>
                    <a:pt x="111" y="64"/>
                  </a:lnTo>
                  <a:cubicBezTo>
                    <a:pt x="106" y="63"/>
                    <a:pt x="106" y="63"/>
                    <a:pt x="105" y="58"/>
                  </a:cubicBezTo>
                  <a:lnTo>
                    <a:pt x="105" y="52"/>
                  </a:lnTo>
                  <a:lnTo>
                    <a:pt x="105" y="19"/>
                  </a:lnTo>
                  <a:cubicBezTo>
                    <a:pt x="105" y="7"/>
                    <a:pt x="98" y="0"/>
                    <a:pt x="87" y="0"/>
                  </a:cubicBezTo>
                  <a:cubicBezTo>
                    <a:pt x="82" y="0"/>
                    <a:pt x="76" y="2"/>
                    <a:pt x="72" y="5"/>
                  </a:cubicBezTo>
                  <a:cubicBezTo>
                    <a:pt x="69" y="7"/>
                    <a:pt x="68" y="9"/>
                    <a:pt x="63" y="14"/>
                  </a:cubicBezTo>
                  <a:cubicBezTo>
                    <a:pt x="62" y="8"/>
                    <a:pt x="61" y="6"/>
                    <a:pt x="58" y="3"/>
                  </a:cubicBezTo>
                  <a:cubicBezTo>
                    <a:pt x="54" y="1"/>
                    <a:pt x="50" y="0"/>
                    <a:pt x="46" y="0"/>
                  </a:cubicBezTo>
                  <a:cubicBezTo>
                    <a:pt x="41" y="0"/>
                    <a:pt x="35" y="2"/>
                    <a:pt x="31" y="5"/>
                  </a:cubicBezTo>
                  <a:cubicBezTo>
                    <a:pt x="28" y="7"/>
                    <a:pt x="27" y="9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7" name="Freeform 651">
              <a:extLst>
                <a:ext uri="{FF2B5EF4-FFF2-40B4-BE49-F238E27FC236}">
                  <a16:creationId xmlns:a16="http://schemas.microsoft.com/office/drawing/2014/main" id="{043DDC67-4B5E-47F6-AF7B-5B6CB006E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" y="6662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3 h 70"/>
                <a:gd name="T10" fmla="*/ 56 w 60"/>
                <a:gd name="T11" fmla="*/ 64 h 70"/>
                <a:gd name="T12" fmla="*/ 50 w 60"/>
                <a:gd name="T13" fmla="*/ 49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5 h 70"/>
                <a:gd name="T24" fmla="*/ 5 w 60"/>
                <a:gd name="T25" fmla="*/ 17 h 70"/>
                <a:gd name="T26" fmla="*/ 13 w 60"/>
                <a:gd name="T27" fmla="*/ 17 h 70"/>
                <a:gd name="T28" fmla="*/ 13 w 60"/>
                <a:gd name="T29" fmla="*/ 16 h 70"/>
                <a:gd name="T30" fmla="*/ 18 w 60"/>
                <a:gd name="T31" fmla="*/ 7 h 70"/>
                <a:gd name="T32" fmla="*/ 26 w 60"/>
                <a:gd name="T33" fmla="*/ 4 h 70"/>
                <a:gd name="T34" fmla="*/ 38 w 60"/>
                <a:gd name="T35" fmla="*/ 20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2 h 70"/>
                <a:gd name="T56" fmla="*/ 13 w 60"/>
                <a:gd name="T57" fmla="*/ 49 h 70"/>
                <a:gd name="T58" fmla="*/ 35 w 60"/>
                <a:gd name="T59" fmla="*/ 32 h 70"/>
                <a:gd name="T60" fmla="*/ 38 w 60"/>
                <a:gd name="T61" fmla="*/ 32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70"/>
                    <a:pt x="52" y="70"/>
                  </a:cubicBezTo>
                  <a:cubicBezTo>
                    <a:pt x="55" y="70"/>
                    <a:pt x="57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4" y="9"/>
                    <a:pt x="18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10"/>
                    <a:pt x="38" y="20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70"/>
                    <a:pt x="20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8" y="62"/>
                    <a:pt x="13" y="57"/>
                    <a:pt x="13" y="49"/>
                  </a:cubicBezTo>
                  <a:cubicBezTo>
                    <a:pt x="13" y="39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8" name="Freeform 652">
              <a:extLst>
                <a:ext uri="{FF2B5EF4-FFF2-40B4-BE49-F238E27FC236}">
                  <a16:creationId xmlns:a16="http://schemas.microsoft.com/office/drawing/2014/main" id="{D22EDF25-E6CB-420F-B4F7-BB587D40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" y="6662"/>
              <a:ext cx="46" cy="61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0 h 70"/>
                <a:gd name="T10" fmla="*/ 32 w 52"/>
                <a:gd name="T11" fmla="*/ 0 h 70"/>
                <a:gd name="T12" fmla="*/ 0 w 52"/>
                <a:gd name="T13" fmla="*/ 34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0 h 70"/>
                <a:gd name="T22" fmla="*/ 36 w 52"/>
                <a:gd name="T23" fmla="*/ 63 h 70"/>
                <a:gd name="T24" fmla="*/ 13 w 52"/>
                <a:gd name="T25" fmla="*/ 33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3 h 70"/>
                <a:gd name="T32" fmla="*/ 44 w 52"/>
                <a:gd name="T33" fmla="*/ 17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1"/>
                    <a:pt x="44" y="1"/>
                    <a:pt x="41" y="0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8" y="70"/>
                    <a:pt x="44" y="69"/>
                    <a:pt x="48" y="67"/>
                  </a:cubicBezTo>
                  <a:cubicBezTo>
                    <a:pt x="49" y="67"/>
                    <a:pt x="50" y="66"/>
                    <a:pt x="52" y="66"/>
                  </a:cubicBezTo>
                  <a:lnTo>
                    <a:pt x="52" y="60"/>
                  </a:lnTo>
                  <a:cubicBezTo>
                    <a:pt x="48" y="62"/>
                    <a:pt x="41" y="63"/>
                    <a:pt x="36" y="63"/>
                  </a:cubicBezTo>
                  <a:cubicBezTo>
                    <a:pt x="22" y="63"/>
                    <a:pt x="13" y="52"/>
                    <a:pt x="13" y="33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3" y="11"/>
                    <a:pt x="44" y="13"/>
                  </a:cubicBezTo>
                  <a:cubicBezTo>
                    <a:pt x="44" y="15"/>
                    <a:pt x="44" y="16"/>
                    <a:pt x="44" y="17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9" name="Freeform 653">
              <a:extLst>
                <a:ext uri="{FF2B5EF4-FFF2-40B4-BE49-F238E27FC236}">
                  <a16:creationId xmlns:a16="http://schemas.microsoft.com/office/drawing/2014/main" id="{4B341281-44F5-415F-9FC3-0C684C45A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" y="6636"/>
              <a:ext cx="68" cy="86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4 h 97"/>
                <a:gd name="T8" fmla="*/ 1 w 77"/>
                <a:gd name="T9" fmla="*/ 4 h 97"/>
                <a:gd name="T10" fmla="*/ 5 w 77"/>
                <a:gd name="T11" fmla="*/ 4 h 97"/>
                <a:gd name="T12" fmla="*/ 11 w 77"/>
                <a:gd name="T13" fmla="*/ 10 h 97"/>
                <a:gd name="T14" fmla="*/ 11 w 77"/>
                <a:gd name="T15" fmla="*/ 16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4 w 77"/>
                <a:gd name="T29" fmla="*/ 97 h 97"/>
                <a:gd name="T30" fmla="*/ 34 w 77"/>
                <a:gd name="T31" fmla="*/ 93 h 97"/>
                <a:gd name="T32" fmla="*/ 33 w 77"/>
                <a:gd name="T33" fmla="*/ 93 h 97"/>
                <a:gd name="T34" fmla="*/ 29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1 h 97"/>
                <a:gd name="T44" fmla="*/ 43 w 77"/>
                <a:gd name="T45" fmla="*/ 37 h 97"/>
                <a:gd name="T46" fmla="*/ 52 w 77"/>
                <a:gd name="T47" fmla="*/ 41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7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9 h 97"/>
                <a:gd name="T78" fmla="*/ 23 w 77"/>
                <a:gd name="T79" fmla="*/ 43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3"/>
                    <a:pt x="31" y="41"/>
                  </a:cubicBezTo>
                  <a:cubicBezTo>
                    <a:pt x="35" y="38"/>
                    <a:pt x="39" y="37"/>
                    <a:pt x="43" y="37"/>
                  </a:cubicBezTo>
                  <a:cubicBezTo>
                    <a:pt x="47" y="37"/>
                    <a:pt x="50" y="38"/>
                    <a:pt x="52" y="41"/>
                  </a:cubicBezTo>
                  <a:cubicBezTo>
                    <a:pt x="53" y="43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2" y="92"/>
                    <a:pt x="47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6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7" y="29"/>
                  </a:cubicBezTo>
                  <a:cubicBezTo>
                    <a:pt x="38" y="29"/>
                    <a:pt x="29" y="34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0" name="Freeform 654">
              <a:extLst>
                <a:ext uri="{FF2B5EF4-FFF2-40B4-BE49-F238E27FC236}">
                  <a16:creationId xmlns:a16="http://schemas.microsoft.com/office/drawing/2014/main" id="{F34A9913-ED5E-47ED-B29F-0EEA60D56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6641"/>
              <a:ext cx="30" cy="81"/>
            </a:xfrm>
            <a:custGeom>
              <a:avLst/>
              <a:gdLst>
                <a:gd name="T0" fmla="*/ 23 w 34"/>
                <a:gd name="T1" fmla="*/ 75 h 91"/>
                <a:gd name="T2" fmla="*/ 23 w 34"/>
                <a:gd name="T3" fmla="*/ 75 h 91"/>
                <a:gd name="T4" fmla="*/ 23 w 34"/>
                <a:gd name="T5" fmla="*/ 24 h 91"/>
                <a:gd name="T6" fmla="*/ 0 w 34"/>
                <a:gd name="T7" fmla="*/ 24 h 91"/>
                <a:gd name="T8" fmla="*/ 0 w 34"/>
                <a:gd name="T9" fmla="*/ 28 h 91"/>
                <a:gd name="T10" fmla="*/ 1 w 34"/>
                <a:gd name="T11" fmla="*/ 28 h 91"/>
                <a:gd name="T12" fmla="*/ 5 w 34"/>
                <a:gd name="T13" fmla="*/ 28 h 91"/>
                <a:gd name="T14" fmla="*/ 10 w 34"/>
                <a:gd name="T15" fmla="*/ 34 h 91"/>
                <a:gd name="T16" fmla="*/ 11 w 34"/>
                <a:gd name="T17" fmla="*/ 40 h 91"/>
                <a:gd name="T18" fmla="*/ 11 w 34"/>
                <a:gd name="T19" fmla="*/ 75 h 91"/>
                <a:gd name="T20" fmla="*/ 10 w 34"/>
                <a:gd name="T21" fmla="*/ 81 h 91"/>
                <a:gd name="T22" fmla="*/ 5 w 34"/>
                <a:gd name="T23" fmla="*/ 87 h 91"/>
                <a:gd name="T24" fmla="*/ 1 w 34"/>
                <a:gd name="T25" fmla="*/ 87 h 91"/>
                <a:gd name="T26" fmla="*/ 0 w 34"/>
                <a:gd name="T27" fmla="*/ 87 h 91"/>
                <a:gd name="T28" fmla="*/ 0 w 34"/>
                <a:gd name="T29" fmla="*/ 91 h 91"/>
                <a:gd name="T30" fmla="*/ 34 w 34"/>
                <a:gd name="T31" fmla="*/ 91 h 91"/>
                <a:gd name="T32" fmla="*/ 34 w 34"/>
                <a:gd name="T33" fmla="*/ 87 h 91"/>
                <a:gd name="T34" fmla="*/ 33 w 34"/>
                <a:gd name="T35" fmla="*/ 87 h 91"/>
                <a:gd name="T36" fmla="*/ 29 w 34"/>
                <a:gd name="T37" fmla="*/ 87 h 91"/>
                <a:gd name="T38" fmla="*/ 23 w 34"/>
                <a:gd name="T39" fmla="*/ 81 h 91"/>
                <a:gd name="T40" fmla="*/ 23 w 34"/>
                <a:gd name="T41" fmla="*/ 75 h 91"/>
                <a:gd name="T42" fmla="*/ 23 w 34"/>
                <a:gd name="T43" fmla="*/ 12 h 91"/>
                <a:gd name="T44" fmla="*/ 23 w 34"/>
                <a:gd name="T45" fmla="*/ 12 h 91"/>
                <a:gd name="T46" fmla="*/ 23 w 34"/>
                <a:gd name="T47" fmla="*/ 0 h 91"/>
                <a:gd name="T48" fmla="*/ 11 w 34"/>
                <a:gd name="T49" fmla="*/ 0 h 91"/>
                <a:gd name="T50" fmla="*/ 11 w 34"/>
                <a:gd name="T51" fmla="*/ 12 h 91"/>
                <a:gd name="T52" fmla="*/ 23 w 34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0" y="29"/>
                    <a:pt x="10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0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4" y="91"/>
                  </a:lnTo>
                  <a:lnTo>
                    <a:pt x="34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3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1" name="Freeform 655">
              <a:extLst>
                <a:ext uri="{FF2B5EF4-FFF2-40B4-BE49-F238E27FC236}">
                  <a16:creationId xmlns:a16="http://schemas.microsoft.com/office/drawing/2014/main" id="{C8D46D26-0F0B-4B2B-A06E-1B5B1EA29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6662"/>
              <a:ext cx="68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6 w 78"/>
                <a:gd name="T13" fmla="*/ 5 h 68"/>
                <a:gd name="T14" fmla="*/ 11 w 78"/>
                <a:gd name="T15" fmla="*/ 11 h 68"/>
                <a:gd name="T16" fmla="*/ 12 w 78"/>
                <a:gd name="T17" fmla="*/ 17 h 68"/>
                <a:gd name="T18" fmla="*/ 12 w 78"/>
                <a:gd name="T19" fmla="*/ 52 h 68"/>
                <a:gd name="T20" fmla="*/ 11 w 78"/>
                <a:gd name="T21" fmla="*/ 58 h 68"/>
                <a:gd name="T22" fmla="*/ 6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2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8" y="8"/>
                    <a:pt x="51" y="9"/>
                    <a:pt x="52" y="12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2" name="Freeform 656">
              <a:extLst>
                <a:ext uri="{FF2B5EF4-FFF2-40B4-BE49-F238E27FC236}">
                  <a16:creationId xmlns:a16="http://schemas.microsoft.com/office/drawing/2014/main" id="{648368D6-793C-4F8A-9A53-80647FB7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" y="6662"/>
              <a:ext cx="47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3 h 70"/>
                <a:gd name="T22" fmla="*/ 15 w 54"/>
                <a:gd name="T23" fmla="*/ 47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5 h 70"/>
                <a:gd name="T32" fmla="*/ 41 w 54"/>
                <a:gd name="T33" fmla="*/ 25 h 70"/>
                <a:gd name="T34" fmla="*/ 41 w 54"/>
                <a:gd name="T35" fmla="*/ 28 h 70"/>
                <a:gd name="T36" fmla="*/ 14 w 54"/>
                <a:gd name="T37" fmla="*/ 28 h 70"/>
                <a:gd name="T38" fmla="*/ 29 w 54"/>
                <a:gd name="T39" fmla="*/ 3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3" y="14"/>
                    <a:pt x="48" y="9"/>
                  </a:cubicBezTo>
                  <a:cubicBezTo>
                    <a:pt x="44" y="3"/>
                    <a:pt x="38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9" y="70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3"/>
                    <a:pt x="35" y="63"/>
                  </a:cubicBezTo>
                  <a:cubicBezTo>
                    <a:pt x="26" y="63"/>
                    <a:pt x="18" y="57"/>
                    <a:pt x="15" y="47"/>
                  </a:cubicBezTo>
                  <a:cubicBezTo>
                    <a:pt x="14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4" y="28"/>
                  </a:lnTo>
                  <a:cubicBezTo>
                    <a:pt x="14" y="13"/>
                    <a:pt x="19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3" name="Freeform 657">
              <a:extLst>
                <a:ext uri="{FF2B5EF4-FFF2-40B4-BE49-F238E27FC236}">
                  <a16:creationId xmlns:a16="http://schemas.microsoft.com/office/drawing/2014/main" id="{C0137F1D-C6A0-4BA4-9375-5946DD113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6636"/>
              <a:ext cx="31" cy="86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6 w 35"/>
                <a:gd name="T13" fmla="*/ 4 h 97"/>
                <a:gd name="T14" fmla="*/ 11 w 35"/>
                <a:gd name="T15" fmla="*/ 10 h 97"/>
                <a:gd name="T16" fmla="*/ 12 w 35"/>
                <a:gd name="T17" fmla="*/ 16 h 97"/>
                <a:gd name="T18" fmla="*/ 12 w 35"/>
                <a:gd name="T19" fmla="*/ 81 h 97"/>
                <a:gd name="T20" fmla="*/ 11 w 35"/>
                <a:gd name="T21" fmla="*/ 87 h 97"/>
                <a:gd name="T22" fmla="*/ 6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4"/>
                  </a:lnTo>
                  <a:cubicBezTo>
                    <a:pt x="11" y="4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1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5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4" name="Freeform 658">
              <a:extLst>
                <a:ext uri="{FF2B5EF4-FFF2-40B4-BE49-F238E27FC236}">
                  <a16:creationId xmlns:a16="http://schemas.microsoft.com/office/drawing/2014/main" id="{AFAF3A24-5566-4A5F-8D08-5C7D9C718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" y="6662"/>
              <a:ext cx="47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3 h 70"/>
                <a:gd name="T22" fmla="*/ 15 w 54"/>
                <a:gd name="T23" fmla="*/ 47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5 h 70"/>
                <a:gd name="T32" fmla="*/ 41 w 54"/>
                <a:gd name="T33" fmla="*/ 25 h 70"/>
                <a:gd name="T34" fmla="*/ 41 w 54"/>
                <a:gd name="T35" fmla="*/ 28 h 70"/>
                <a:gd name="T36" fmla="*/ 13 w 54"/>
                <a:gd name="T37" fmla="*/ 28 h 70"/>
                <a:gd name="T38" fmla="*/ 28 w 54"/>
                <a:gd name="T39" fmla="*/ 3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2" y="14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3"/>
                    <a:pt x="35" y="63"/>
                  </a:cubicBezTo>
                  <a:cubicBezTo>
                    <a:pt x="25" y="63"/>
                    <a:pt x="18" y="57"/>
                    <a:pt x="15" y="47"/>
                  </a:cubicBezTo>
                  <a:cubicBezTo>
                    <a:pt x="13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3" y="28"/>
                  </a:lnTo>
                  <a:cubicBezTo>
                    <a:pt x="13" y="13"/>
                    <a:pt x="19" y="3"/>
                    <a:pt x="28" y="3"/>
                  </a:cubicBezTo>
                  <a:cubicBezTo>
                    <a:pt x="32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5" name="Freeform 659">
              <a:extLst>
                <a:ext uri="{FF2B5EF4-FFF2-40B4-BE49-F238E27FC236}">
                  <a16:creationId xmlns:a16="http://schemas.microsoft.com/office/drawing/2014/main" id="{50725D1D-DA1B-4C1F-872E-E9A05B2EE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" y="6662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3 h 70"/>
                <a:gd name="T10" fmla="*/ 56 w 60"/>
                <a:gd name="T11" fmla="*/ 64 h 70"/>
                <a:gd name="T12" fmla="*/ 50 w 60"/>
                <a:gd name="T13" fmla="*/ 49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5 h 70"/>
                <a:gd name="T24" fmla="*/ 5 w 60"/>
                <a:gd name="T25" fmla="*/ 17 h 70"/>
                <a:gd name="T26" fmla="*/ 13 w 60"/>
                <a:gd name="T27" fmla="*/ 17 h 70"/>
                <a:gd name="T28" fmla="*/ 13 w 60"/>
                <a:gd name="T29" fmla="*/ 16 h 70"/>
                <a:gd name="T30" fmla="*/ 17 w 60"/>
                <a:gd name="T31" fmla="*/ 7 h 70"/>
                <a:gd name="T32" fmla="*/ 26 w 60"/>
                <a:gd name="T33" fmla="*/ 4 h 70"/>
                <a:gd name="T34" fmla="*/ 38 w 60"/>
                <a:gd name="T35" fmla="*/ 20 h 70"/>
                <a:gd name="T36" fmla="*/ 38 w 60"/>
                <a:gd name="T37" fmla="*/ 29 h 70"/>
                <a:gd name="T38" fmla="*/ 35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2 h 70"/>
                <a:gd name="T56" fmla="*/ 12 w 60"/>
                <a:gd name="T57" fmla="*/ 49 h 70"/>
                <a:gd name="T58" fmla="*/ 35 w 60"/>
                <a:gd name="T59" fmla="*/ 32 h 70"/>
                <a:gd name="T60" fmla="*/ 38 w 60"/>
                <a:gd name="T61" fmla="*/ 32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70"/>
                    <a:pt x="52" y="70"/>
                  </a:cubicBezTo>
                  <a:cubicBezTo>
                    <a:pt x="55" y="70"/>
                    <a:pt x="56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4" y="9"/>
                    <a:pt x="17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10"/>
                    <a:pt x="38" y="20"/>
                  </a:cubicBezTo>
                  <a:lnTo>
                    <a:pt x="38" y="29"/>
                  </a:lnTo>
                  <a:lnTo>
                    <a:pt x="35" y="29"/>
                  </a:lnTo>
                  <a:cubicBezTo>
                    <a:pt x="21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29" y="62"/>
                    <a:pt x="26" y="62"/>
                  </a:cubicBezTo>
                  <a:cubicBezTo>
                    <a:pt x="18" y="62"/>
                    <a:pt x="12" y="57"/>
                    <a:pt x="12" y="49"/>
                  </a:cubicBezTo>
                  <a:cubicBezTo>
                    <a:pt x="12" y="39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6" name="Freeform 660">
              <a:extLst>
                <a:ext uri="{FF2B5EF4-FFF2-40B4-BE49-F238E27FC236}">
                  <a16:creationId xmlns:a16="http://schemas.microsoft.com/office/drawing/2014/main" id="{6AA1D168-4F77-4286-959A-24D23FA1F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" y="6662"/>
              <a:ext cx="44" cy="60"/>
            </a:xfrm>
            <a:custGeom>
              <a:avLst/>
              <a:gdLst>
                <a:gd name="T0" fmla="*/ 24 w 50"/>
                <a:gd name="T1" fmla="*/ 14 h 68"/>
                <a:gd name="T2" fmla="*/ 24 w 50"/>
                <a:gd name="T3" fmla="*/ 14 h 68"/>
                <a:gd name="T4" fmla="*/ 24 w 50"/>
                <a:gd name="T5" fmla="*/ 1 h 68"/>
                <a:gd name="T6" fmla="*/ 0 w 50"/>
                <a:gd name="T7" fmla="*/ 1 h 68"/>
                <a:gd name="T8" fmla="*/ 0 w 50"/>
                <a:gd name="T9" fmla="*/ 5 h 68"/>
                <a:gd name="T10" fmla="*/ 1 w 50"/>
                <a:gd name="T11" fmla="*/ 5 h 68"/>
                <a:gd name="T12" fmla="*/ 5 w 50"/>
                <a:gd name="T13" fmla="*/ 5 h 68"/>
                <a:gd name="T14" fmla="*/ 11 w 50"/>
                <a:gd name="T15" fmla="*/ 11 h 68"/>
                <a:gd name="T16" fmla="*/ 12 w 50"/>
                <a:gd name="T17" fmla="*/ 17 h 68"/>
                <a:gd name="T18" fmla="*/ 12 w 50"/>
                <a:gd name="T19" fmla="*/ 52 h 68"/>
                <a:gd name="T20" fmla="*/ 11 w 50"/>
                <a:gd name="T21" fmla="*/ 58 h 68"/>
                <a:gd name="T22" fmla="*/ 5 w 50"/>
                <a:gd name="T23" fmla="*/ 64 h 68"/>
                <a:gd name="T24" fmla="*/ 1 w 50"/>
                <a:gd name="T25" fmla="*/ 64 h 68"/>
                <a:gd name="T26" fmla="*/ 0 w 50"/>
                <a:gd name="T27" fmla="*/ 64 h 68"/>
                <a:gd name="T28" fmla="*/ 0 w 50"/>
                <a:gd name="T29" fmla="*/ 68 h 68"/>
                <a:gd name="T30" fmla="*/ 37 w 50"/>
                <a:gd name="T31" fmla="*/ 68 h 68"/>
                <a:gd name="T32" fmla="*/ 37 w 50"/>
                <a:gd name="T33" fmla="*/ 64 h 68"/>
                <a:gd name="T34" fmla="*/ 34 w 50"/>
                <a:gd name="T35" fmla="*/ 64 h 68"/>
                <a:gd name="T36" fmla="*/ 30 w 50"/>
                <a:gd name="T37" fmla="*/ 64 h 68"/>
                <a:gd name="T38" fmla="*/ 24 w 50"/>
                <a:gd name="T39" fmla="*/ 58 h 68"/>
                <a:gd name="T40" fmla="*/ 24 w 50"/>
                <a:gd name="T41" fmla="*/ 52 h 68"/>
                <a:gd name="T42" fmla="*/ 24 w 50"/>
                <a:gd name="T43" fmla="*/ 19 h 68"/>
                <a:gd name="T44" fmla="*/ 34 w 50"/>
                <a:gd name="T45" fmla="*/ 11 h 68"/>
                <a:gd name="T46" fmla="*/ 39 w 50"/>
                <a:gd name="T47" fmla="*/ 10 h 68"/>
                <a:gd name="T48" fmla="*/ 42 w 50"/>
                <a:gd name="T49" fmla="*/ 13 h 68"/>
                <a:gd name="T50" fmla="*/ 43 w 50"/>
                <a:gd name="T51" fmla="*/ 17 h 68"/>
                <a:gd name="T52" fmla="*/ 43 w 50"/>
                <a:gd name="T53" fmla="*/ 19 h 68"/>
                <a:gd name="T54" fmla="*/ 50 w 50"/>
                <a:gd name="T55" fmla="*/ 19 h 68"/>
                <a:gd name="T56" fmla="*/ 50 w 50"/>
                <a:gd name="T57" fmla="*/ 0 h 68"/>
                <a:gd name="T58" fmla="*/ 45 w 50"/>
                <a:gd name="T59" fmla="*/ 0 h 68"/>
                <a:gd name="T60" fmla="*/ 24 w 50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9"/>
                  </a:lnTo>
                  <a:cubicBezTo>
                    <a:pt x="27" y="14"/>
                    <a:pt x="29" y="12"/>
                    <a:pt x="34" y="11"/>
                  </a:cubicBezTo>
                  <a:cubicBezTo>
                    <a:pt x="36" y="10"/>
                    <a:pt x="38" y="10"/>
                    <a:pt x="39" y="10"/>
                  </a:cubicBezTo>
                  <a:cubicBezTo>
                    <a:pt x="41" y="10"/>
                    <a:pt x="42" y="10"/>
                    <a:pt x="42" y="13"/>
                  </a:cubicBezTo>
                  <a:lnTo>
                    <a:pt x="43" y="17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0"/>
                  </a:lnTo>
                  <a:cubicBezTo>
                    <a:pt x="48" y="0"/>
                    <a:pt x="47" y="0"/>
                    <a:pt x="45" y="0"/>
                  </a:cubicBezTo>
                  <a:cubicBezTo>
                    <a:pt x="37" y="0"/>
                    <a:pt x="29" y="4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7" name="Freeform 661">
              <a:extLst>
                <a:ext uri="{FF2B5EF4-FFF2-40B4-BE49-F238E27FC236}">
                  <a16:creationId xmlns:a16="http://schemas.microsoft.com/office/drawing/2014/main" id="{8B15649F-7F2B-4A62-9BE5-7ED82A50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6662"/>
              <a:ext cx="68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5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29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3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8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7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29" y="64"/>
                  </a:lnTo>
                  <a:cubicBezTo>
                    <a:pt x="24" y="63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4"/>
                    <a:pt x="28" y="14"/>
                    <a:pt x="31" y="12"/>
                  </a:cubicBezTo>
                  <a:cubicBezTo>
                    <a:pt x="35" y="9"/>
                    <a:pt x="40" y="8"/>
                    <a:pt x="43" y="8"/>
                  </a:cubicBezTo>
                  <a:cubicBezTo>
                    <a:pt x="47" y="8"/>
                    <a:pt x="50" y="9"/>
                    <a:pt x="52" y="12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2" y="63"/>
                    <a:pt x="48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8" name="Freeform 662">
              <a:extLst>
                <a:ext uri="{FF2B5EF4-FFF2-40B4-BE49-F238E27FC236}">
                  <a16:creationId xmlns:a16="http://schemas.microsoft.com/office/drawing/2014/main" id="{034A47C3-CD6C-45B0-AD72-D57D74D80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0" y="6641"/>
              <a:ext cx="30" cy="81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3 w 35"/>
                <a:gd name="T35" fmla="*/ 87 h 91"/>
                <a:gd name="T36" fmla="*/ 29 w 35"/>
                <a:gd name="T37" fmla="*/ 87 h 91"/>
                <a:gd name="T38" fmla="*/ 24 w 35"/>
                <a:gd name="T39" fmla="*/ 81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9" name="Freeform 663">
              <a:extLst>
                <a:ext uri="{FF2B5EF4-FFF2-40B4-BE49-F238E27FC236}">
                  <a16:creationId xmlns:a16="http://schemas.microsoft.com/office/drawing/2014/main" id="{F5E48744-2A58-4F62-AA4A-114E0F32D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" y="6662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2 w 78"/>
                <a:gd name="T11" fmla="*/ 5 h 68"/>
                <a:gd name="T12" fmla="*/ 6 w 78"/>
                <a:gd name="T13" fmla="*/ 5 h 68"/>
                <a:gd name="T14" fmla="*/ 11 w 78"/>
                <a:gd name="T15" fmla="*/ 11 h 68"/>
                <a:gd name="T16" fmla="*/ 12 w 78"/>
                <a:gd name="T17" fmla="*/ 17 h 68"/>
                <a:gd name="T18" fmla="*/ 12 w 78"/>
                <a:gd name="T19" fmla="*/ 52 h 68"/>
                <a:gd name="T20" fmla="*/ 11 w 78"/>
                <a:gd name="T21" fmla="*/ 58 h 68"/>
                <a:gd name="T22" fmla="*/ 6 w 78"/>
                <a:gd name="T23" fmla="*/ 64 h 68"/>
                <a:gd name="T24" fmla="*/ 2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3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7 w 78"/>
                <a:gd name="T69" fmla="*/ 64 h 68"/>
                <a:gd name="T70" fmla="*/ 73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2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2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8" y="8"/>
                    <a:pt x="51" y="9"/>
                    <a:pt x="53" y="12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4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7" y="64"/>
                  </a:lnTo>
                  <a:lnTo>
                    <a:pt x="73" y="64"/>
                  </a:lnTo>
                  <a:cubicBezTo>
                    <a:pt x="68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60" y="0"/>
                    <a:pt x="48" y="0"/>
                  </a:cubicBezTo>
                  <a:cubicBezTo>
                    <a:pt x="39" y="0"/>
                    <a:pt x="30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0" name="Freeform 664">
              <a:extLst>
                <a:ext uri="{FF2B5EF4-FFF2-40B4-BE49-F238E27FC236}">
                  <a16:creationId xmlns:a16="http://schemas.microsoft.com/office/drawing/2014/main" id="{F7BD869B-87C7-4269-9579-B38970CCC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6662"/>
              <a:ext cx="58" cy="83"/>
            </a:xfrm>
            <a:custGeom>
              <a:avLst/>
              <a:gdLst>
                <a:gd name="T0" fmla="*/ 38 w 66"/>
                <a:gd name="T1" fmla="*/ 66 h 94"/>
                <a:gd name="T2" fmla="*/ 38 w 66"/>
                <a:gd name="T3" fmla="*/ 66 h 94"/>
                <a:gd name="T4" fmla="*/ 49 w 66"/>
                <a:gd name="T5" fmla="*/ 70 h 94"/>
                <a:gd name="T6" fmla="*/ 51 w 66"/>
                <a:gd name="T7" fmla="*/ 76 h 94"/>
                <a:gd name="T8" fmla="*/ 31 w 66"/>
                <a:gd name="T9" fmla="*/ 90 h 94"/>
                <a:gd name="T10" fmla="*/ 12 w 66"/>
                <a:gd name="T11" fmla="*/ 77 h 94"/>
                <a:gd name="T12" fmla="*/ 17 w 66"/>
                <a:gd name="T13" fmla="*/ 66 h 94"/>
                <a:gd name="T14" fmla="*/ 38 w 66"/>
                <a:gd name="T15" fmla="*/ 66 h 94"/>
                <a:gd name="T16" fmla="*/ 7 w 66"/>
                <a:gd name="T17" fmla="*/ 57 h 94"/>
                <a:gd name="T18" fmla="*/ 7 w 66"/>
                <a:gd name="T19" fmla="*/ 57 h 94"/>
                <a:gd name="T20" fmla="*/ 13 w 66"/>
                <a:gd name="T21" fmla="*/ 65 h 94"/>
                <a:gd name="T22" fmla="*/ 0 w 66"/>
                <a:gd name="T23" fmla="*/ 79 h 94"/>
                <a:gd name="T24" fmla="*/ 31 w 66"/>
                <a:gd name="T25" fmla="*/ 94 h 94"/>
                <a:gd name="T26" fmla="*/ 62 w 66"/>
                <a:gd name="T27" fmla="*/ 73 h 94"/>
                <a:gd name="T28" fmla="*/ 55 w 66"/>
                <a:gd name="T29" fmla="*/ 60 h 94"/>
                <a:gd name="T30" fmla="*/ 36 w 66"/>
                <a:gd name="T31" fmla="*/ 57 h 94"/>
                <a:gd name="T32" fmla="*/ 25 w 66"/>
                <a:gd name="T33" fmla="*/ 57 h 94"/>
                <a:gd name="T34" fmla="*/ 17 w 66"/>
                <a:gd name="T35" fmla="*/ 53 h 94"/>
                <a:gd name="T36" fmla="*/ 22 w 66"/>
                <a:gd name="T37" fmla="*/ 45 h 94"/>
                <a:gd name="T38" fmla="*/ 30 w 66"/>
                <a:gd name="T39" fmla="*/ 47 h 94"/>
                <a:gd name="T40" fmla="*/ 55 w 66"/>
                <a:gd name="T41" fmla="*/ 23 h 94"/>
                <a:gd name="T42" fmla="*/ 51 w 66"/>
                <a:gd name="T43" fmla="*/ 9 h 94"/>
                <a:gd name="T44" fmla="*/ 47 w 66"/>
                <a:gd name="T45" fmla="*/ 5 h 94"/>
                <a:gd name="T46" fmla="*/ 63 w 66"/>
                <a:gd name="T47" fmla="*/ 8 h 94"/>
                <a:gd name="T48" fmla="*/ 66 w 66"/>
                <a:gd name="T49" fmla="*/ 0 h 94"/>
                <a:gd name="T50" fmla="*/ 43 w 66"/>
                <a:gd name="T51" fmla="*/ 2 h 94"/>
                <a:gd name="T52" fmla="*/ 30 w 66"/>
                <a:gd name="T53" fmla="*/ 0 h 94"/>
                <a:gd name="T54" fmla="*/ 5 w 66"/>
                <a:gd name="T55" fmla="*/ 23 h 94"/>
                <a:gd name="T56" fmla="*/ 18 w 66"/>
                <a:gd name="T57" fmla="*/ 45 h 94"/>
                <a:gd name="T58" fmla="*/ 7 w 66"/>
                <a:gd name="T59" fmla="*/ 57 h 94"/>
                <a:gd name="T60" fmla="*/ 17 w 66"/>
                <a:gd name="T61" fmla="*/ 23 h 94"/>
                <a:gd name="T62" fmla="*/ 17 w 66"/>
                <a:gd name="T63" fmla="*/ 23 h 94"/>
                <a:gd name="T64" fmla="*/ 30 w 66"/>
                <a:gd name="T65" fmla="*/ 3 h 94"/>
                <a:gd name="T66" fmla="*/ 43 w 66"/>
                <a:gd name="T67" fmla="*/ 23 h 94"/>
                <a:gd name="T68" fmla="*/ 30 w 66"/>
                <a:gd name="T69" fmla="*/ 43 h 94"/>
                <a:gd name="T70" fmla="*/ 17 w 66"/>
                <a:gd name="T7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94">
                  <a:moveTo>
                    <a:pt x="38" y="66"/>
                  </a:moveTo>
                  <a:lnTo>
                    <a:pt x="38" y="66"/>
                  </a:lnTo>
                  <a:cubicBezTo>
                    <a:pt x="45" y="66"/>
                    <a:pt x="48" y="67"/>
                    <a:pt x="49" y="70"/>
                  </a:cubicBezTo>
                  <a:cubicBezTo>
                    <a:pt x="50" y="72"/>
                    <a:pt x="51" y="74"/>
                    <a:pt x="51" y="76"/>
                  </a:cubicBezTo>
                  <a:cubicBezTo>
                    <a:pt x="51" y="84"/>
                    <a:pt x="43" y="90"/>
                    <a:pt x="31" y="90"/>
                  </a:cubicBezTo>
                  <a:cubicBezTo>
                    <a:pt x="19" y="90"/>
                    <a:pt x="12" y="85"/>
                    <a:pt x="12" y="77"/>
                  </a:cubicBezTo>
                  <a:cubicBezTo>
                    <a:pt x="12" y="73"/>
                    <a:pt x="14" y="69"/>
                    <a:pt x="17" y="66"/>
                  </a:cubicBezTo>
                  <a:lnTo>
                    <a:pt x="38" y="66"/>
                  </a:lnTo>
                  <a:close/>
                  <a:moveTo>
                    <a:pt x="7" y="57"/>
                  </a:moveTo>
                  <a:lnTo>
                    <a:pt x="7" y="57"/>
                  </a:lnTo>
                  <a:cubicBezTo>
                    <a:pt x="7" y="60"/>
                    <a:pt x="9" y="63"/>
                    <a:pt x="13" y="65"/>
                  </a:cubicBezTo>
                  <a:cubicBezTo>
                    <a:pt x="4" y="69"/>
                    <a:pt x="0" y="74"/>
                    <a:pt x="0" y="79"/>
                  </a:cubicBezTo>
                  <a:cubicBezTo>
                    <a:pt x="0" y="88"/>
                    <a:pt x="12" y="94"/>
                    <a:pt x="31" y="94"/>
                  </a:cubicBezTo>
                  <a:cubicBezTo>
                    <a:pt x="50" y="94"/>
                    <a:pt x="62" y="85"/>
                    <a:pt x="62" y="73"/>
                  </a:cubicBezTo>
                  <a:cubicBezTo>
                    <a:pt x="62" y="67"/>
                    <a:pt x="60" y="62"/>
                    <a:pt x="55" y="60"/>
                  </a:cubicBezTo>
                  <a:cubicBezTo>
                    <a:pt x="51" y="58"/>
                    <a:pt x="47" y="57"/>
                    <a:pt x="36" y="57"/>
                  </a:cubicBezTo>
                  <a:lnTo>
                    <a:pt x="25" y="57"/>
                  </a:lnTo>
                  <a:cubicBezTo>
                    <a:pt x="20" y="57"/>
                    <a:pt x="17" y="56"/>
                    <a:pt x="17" y="53"/>
                  </a:cubicBezTo>
                  <a:cubicBezTo>
                    <a:pt x="17" y="50"/>
                    <a:pt x="19" y="48"/>
                    <a:pt x="22" y="45"/>
                  </a:cubicBezTo>
                  <a:cubicBezTo>
                    <a:pt x="25" y="47"/>
                    <a:pt x="27" y="47"/>
                    <a:pt x="30" y="47"/>
                  </a:cubicBezTo>
                  <a:cubicBezTo>
                    <a:pt x="44" y="47"/>
                    <a:pt x="55" y="37"/>
                    <a:pt x="55" y="23"/>
                  </a:cubicBezTo>
                  <a:cubicBezTo>
                    <a:pt x="55" y="18"/>
                    <a:pt x="53" y="13"/>
                    <a:pt x="51" y="9"/>
                  </a:cubicBezTo>
                  <a:cubicBezTo>
                    <a:pt x="50" y="8"/>
                    <a:pt x="49" y="7"/>
                    <a:pt x="47" y="5"/>
                  </a:cubicBezTo>
                  <a:lnTo>
                    <a:pt x="63" y="8"/>
                  </a:lnTo>
                  <a:lnTo>
                    <a:pt x="66" y="0"/>
                  </a:lnTo>
                  <a:lnTo>
                    <a:pt x="43" y="2"/>
                  </a:lnTo>
                  <a:cubicBezTo>
                    <a:pt x="38" y="0"/>
                    <a:pt x="35" y="0"/>
                    <a:pt x="30" y="0"/>
                  </a:cubicBezTo>
                  <a:cubicBezTo>
                    <a:pt x="15" y="0"/>
                    <a:pt x="5" y="9"/>
                    <a:pt x="5" y="23"/>
                  </a:cubicBezTo>
                  <a:cubicBezTo>
                    <a:pt x="5" y="33"/>
                    <a:pt x="10" y="41"/>
                    <a:pt x="18" y="45"/>
                  </a:cubicBezTo>
                  <a:cubicBezTo>
                    <a:pt x="10" y="49"/>
                    <a:pt x="7" y="52"/>
                    <a:pt x="7" y="57"/>
                  </a:cubicBezTo>
                  <a:close/>
                  <a:moveTo>
                    <a:pt x="17" y="23"/>
                  </a:moveTo>
                  <a:lnTo>
                    <a:pt x="17" y="23"/>
                  </a:lnTo>
                  <a:cubicBezTo>
                    <a:pt x="17" y="10"/>
                    <a:pt x="21" y="3"/>
                    <a:pt x="30" y="3"/>
                  </a:cubicBezTo>
                  <a:cubicBezTo>
                    <a:pt x="38" y="3"/>
                    <a:pt x="43" y="10"/>
                    <a:pt x="43" y="23"/>
                  </a:cubicBezTo>
                  <a:cubicBezTo>
                    <a:pt x="43" y="36"/>
                    <a:pt x="38" y="43"/>
                    <a:pt x="30" y="43"/>
                  </a:cubicBezTo>
                  <a:cubicBezTo>
                    <a:pt x="21" y="43"/>
                    <a:pt x="17" y="36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1" name="Freeform 665">
              <a:extLst>
                <a:ext uri="{FF2B5EF4-FFF2-40B4-BE49-F238E27FC236}">
                  <a16:creationId xmlns:a16="http://schemas.microsoft.com/office/drawing/2014/main" id="{DFC58A1F-EBE1-42FC-8108-E584CBEF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6634"/>
              <a:ext cx="43" cy="88"/>
            </a:xfrm>
            <a:custGeom>
              <a:avLst/>
              <a:gdLst>
                <a:gd name="T0" fmla="*/ 24 w 49"/>
                <a:gd name="T1" fmla="*/ 37 h 99"/>
                <a:gd name="T2" fmla="*/ 24 w 49"/>
                <a:gd name="T3" fmla="*/ 37 h 99"/>
                <a:gd name="T4" fmla="*/ 40 w 49"/>
                <a:gd name="T5" fmla="*/ 37 h 99"/>
                <a:gd name="T6" fmla="*/ 40 w 49"/>
                <a:gd name="T7" fmla="*/ 32 h 99"/>
                <a:gd name="T8" fmla="*/ 24 w 49"/>
                <a:gd name="T9" fmla="*/ 32 h 99"/>
                <a:gd name="T10" fmla="*/ 24 w 49"/>
                <a:gd name="T11" fmla="*/ 22 h 99"/>
                <a:gd name="T12" fmla="*/ 24 w 49"/>
                <a:gd name="T13" fmla="*/ 15 h 99"/>
                <a:gd name="T14" fmla="*/ 25 w 49"/>
                <a:gd name="T15" fmla="*/ 10 h 99"/>
                <a:gd name="T16" fmla="*/ 32 w 49"/>
                <a:gd name="T17" fmla="*/ 4 h 99"/>
                <a:gd name="T18" fmla="*/ 38 w 49"/>
                <a:gd name="T19" fmla="*/ 6 h 99"/>
                <a:gd name="T20" fmla="*/ 41 w 49"/>
                <a:gd name="T21" fmla="*/ 12 h 99"/>
                <a:gd name="T22" fmla="*/ 41 w 49"/>
                <a:gd name="T23" fmla="*/ 18 h 99"/>
                <a:gd name="T24" fmla="*/ 41 w 49"/>
                <a:gd name="T25" fmla="*/ 19 h 99"/>
                <a:gd name="T26" fmla="*/ 49 w 49"/>
                <a:gd name="T27" fmla="*/ 19 h 99"/>
                <a:gd name="T28" fmla="*/ 49 w 49"/>
                <a:gd name="T29" fmla="*/ 5 h 99"/>
                <a:gd name="T30" fmla="*/ 39 w 49"/>
                <a:gd name="T31" fmla="*/ 1 h 99"/>
                <a:gd name="T32" fmla="*/ 32 w 49"/>
                <a:gd name="T33" fmla="*/ 0 h 99"/>
                <a:gd name="T34" fmla="*/ 16 w 49"/>
                <a:gd name="T35" fmla="*/ 8 h 99"/>
                <a:gd name="T36" fmla="*/ 12 w 49"/>
                <a:gd name="T37" fmla="*/ 29 h 99"/>
                <a:gd name="T38" fmla="*/ 12 w 49"/>
                <a:gd name="T39" fmla="*/ 32 h 99"/>
                <a:gd name="T40" fmla="*/ 2 w 49"/>
                <a:gd name="T41" fmla="*/ 32 h 99"/>
                <a:gd name="T42" fmla="*/ 2 w 49"/>
                <a:gd name="T43" fmla="*/ 38 h 99"/>
                <a:gd name="T44" fmla="*/ 12 w 49"/>
                <a:gd name="T45" fmla="*/ 38 h 99"/>
                <a:gd name="T46" fmla="*/ 12 w 49"/>
                <a:gd name="T47" fmla="*/ 83 h 99"/>
                <a:gd name="T48" fmla="*/ 11 w 49"/>
                <a:gd name="T49" fmla="*/ 89 h 99"/>
                <a:gd name="T50" fmla="*/ 5 w 49"/>
                <a:gd name="T51" fmla="*/ 95 h 99"/>
                <a:gd name="T52" fmla="*/ 1 w 49"/>
                <a:gd name="T53" fmla="*/ 95 h 99"/>
                <a:gd name="T54" fmla="*/ 0 w 49"/>
                <a:gd name="T55" fmla="*/ 95 h 99"/>
                <a:gd name="T56" fmla="*/ 0 w 49"/>
                <a:gd name="T57" fmla="*/ 99 h 99"/>
                <a:gd name="T58" fmla="*/ 37 w 49"/>
                <a:gd name="T59" fmla="*/ 99 h 99"/>
                <a:gd name="T60" fmla="*/ 37 w 49"/>
                <a:gd name="T61" fmla="*/ 95 h 99"/>
                <a:gd name="T62" fmla="*/ 35 w 49"/>
                <a:gd name="T63" fmla="*/ 95 h 99"/>
                <a:gd name="T64" fmla="*/ 30 w 49"/>
                <a:gd name="T65" fmla="*/ 95 h 99"/>
                <a:gd name="T66" fmla="*/ 25 w 49"/>
                <a:gd name="T67" fmla="*/ 94 h 99"/>
                <a:gd name="T68" fmla="*/ 24 w 49"/>
                <a:gd name="T69" fmla="*/ 89 h 99"/>
                <a:gd name="T70" fmla="*/ 24 w 49"/>
                <a:gd name="T71" fmla="*/ 83 h 99"/>
                <a:gd name="T72" fmla="*/ 24 w 49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9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4" y="15"/>
                  </a:lnTo>
                  <a:cubicBezTo>
                    <a:pt x="24" y="14"/>
                    <a:pt x="24" y="12"/>
                    <a:pt x="25" y="10"/>
                  </a:cubicBezTo>
                  <a:cubicBezTo>
                    <a:pt x="26" y="7"/>
                    <a:pt x="29" y="4"/>
                    <a:pt x="32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1" y="9"/>
                    <a:pt x="41" y="12"/>
                  </a:cubicBezTo>
                  <a:cubicBezTo>
                    <a:pt x="41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5"/>
                  </a:lnTo>
                  <a:cubicBezTo>
                    <a:pt x="45" y="2"/>
                    <a:pt x="43" y="2"/>
                    <a:pt x="39" y="1"/>
                  </a:cubicBezTo>
                  <a:cubicBezTo>
                    <a:pt x="37" y="1"/>
                    <a:pt x="35" y="0"/>
                    <a:pt x="32" y="0"/>
                  </a:cubicBezTo>
                  <a:cubicBezTo>
                    <a:pt x="26" y="0"/>
                    <a:pt x="19" y="3"/>
                    <a:pt x="16" y="8"/>
                  </a:cubicBezTo>
                  <a:cubicBezTo>
                    <a:pt x="13" y="13"/>
                    <a:pt x="12" y="17"/>
                    <a:pt x="12" y="29"/>
                  </a:cubicBezTo>
                  <a:lnTo>
                    <a:pt x="12" y="32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83"/>
                  </a:lnTo>
                  <a:lnTo>
                    <a:pt x="11" y="89"/>
                  </a:lnTo>
                  <a:cubicBezTo>
                    <a:pt x="11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7" y="99"/>
                  </a:lnTo>
                  <a:lnTo>
                    <a:pt x="37" y="95"/>
                  </a:lnTo>
                  <a:lnTo>
                    <a:pt x="35" y="95"/>
                  </a:lnTo>
                  <a:lnTo>
                    <a:pt x="30" y="95"/>
                  </a:lnTo>
                  <a:cubicBezTo>
                    <a:pt x="28" y="95"/>
                    <a:pt x="26" y="94"/>
                    <a:pt x="25" y="94"/>
                  </a:cubicBezTo>
                  <a:cubicBezTo>
                    <a:pt x="25" y="93"/>
                    <a:pt x="24" y="92"/>
                    <a:pt x="24" y="89"/>
                  </a:cubicBezTo>
                  <a:cubicBezTo>
                    <a:pt x="24" y="87"/>
                    <a:pt x="24" y="85"/>
                    <a:pt x="24" y="83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2" name="Freeform 666">
              <a:extLst>
                <a:ext uri="{FF2B5EF4-FFF2-40B4-BE49-F238E27FC236}">
                  <a16:creationId xmlns:a16="http://schemas.microsoft.com/office/drawing/2014/main" id="{A0F0AC12-CBB1-4661-BA5D-C230A7D67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6662"/>
              <a:ext cx="57" cy="61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3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3" y="0"/>
                    <a:pt x="0" y="13"/>
                    <a:pt x="0" y="35"/>
                  </a:cubicBezTo>
                  <a:cubicBezTo>
                    <a:pt x="0" y="56"/>
                    <a:pt x="13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3" name="Freeform 667">
              <a:extLst>
                <a:ext uri="{FF2B5EF4-FFF2-40B4-BE49-F238E27FC236}">
                  <a16:creationId xmlns:a16="http://schemas.microsoft.com/office/drawing/2014/main" id="{353E5FED-6B80-4FA9-8D44-7BF9059F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6662"/>
              <a:ext cx="43" cy="60"/>
            </a:xfrm>
            <a:custGeom>
              <a:avLst/>
              <a:gdLst>
                <a:gd name="T0" fmla="*/ 23 w 49"/>
                <a:gd name="T1" fmla="*/ 14 h 68"/>
                <a:gd name="T2" fmla="*/ 23 w 49"/>
                <a:gd name="T3" fmla="*/ 14 h 68"/>
                <a:gd name="T4" fmla="*/ 23 w 49"/>
                <a:gd name="T5" fmla="*/ 1 h 68"/>
                <a:gd name="T6" fmla="*/ 0 w 49"/>
                <a:gd name="T7" fmla="*/ 1 h 68"/>
                <a:gd name="T8" fmla="*/ 0 w 49"/>
                <a:gd name="T9" fmla="*/ 5 h 68"/>
                <a:gd name="T10" fmla="*/ 1 w 49"/>
                <a:gd name="T11" fmla="*/ 5 h 68"/>
                <a:gd name="T12" fmla="*/ 5 w 49"/>
                <a:gd name="T13" fmla="*/ 5 h 68"/>
                <a:gd name="T14" fmla="*/ 11 w 49"/>
                <a:gd name="T15" fmla="*/ 11 h 68"/>
                <a:gd name="T16" fmla="*/ 11 w 49"/>
                <a:gd name="T17" fmla="*/ 17 h 68"/>
                <a:gd name="T18" fmla="*/ 11 w 49"/>
                <a:gd name="T19" fmla="*/ 52 h 68"/>
                <a:gd name="T20" fmla="*/ 11 w 49"/>
                <a:gd name="T21" fmla="*/ 58 h 68"/>
                <a:gd name="T22" fmla="*/ 5 w 49"/>
                <a:gd name="T23" fmla="*/ 64 h 68"/>
                <a:gd name="T24" fmla="*/ 1 w 49"/>
                <a:gd name="T25" fmla="*/ 64 h 68"/>
                <a:gd name="T26" fmla="*/ 0 w 49"/>
                <a:gd name="T27" fmla="*/ 64 h 68"/>
                <a:gd name="T28" fmla="*/ 0 w 49"/>
                <a:gd name="T29" fmla="*/ 68 h 68"/>
                <a:gd name="T30" fmla="*/ 36 w 49"/>
                <a:gd name="T31" fmla="*/ 68 h 68"/>
                <a:gd name="T32" fmla="*/ 36 w 49"/>
                <a:gd name="T33" fmla="*/ 64 h 68"/>
                <a:gd name="T34" fmla="*/ 33 w 49"/>
                <a:gd name="T35" fmla="*/ 64 h 68"/>
                <a:gd name="T36" fmla="*/ 29 w 49"/>
                <a:gd name="T37" fmla="*/ 64 h 68"/>
                <a:gd name="T38" fmla="*/ 24 w 49"/>
                <a:gd name="T39" fmla="*/ 58 h 68"/>
                <a:gd name="T40" fmla="*/ 23 w 49"/>
                <a:gd name="T41" fmla="*/ 52 h 68"/>
                <a:gd name="T42" fmla="*/ 23 w 49"/>
                <a:gd name="T43" fmla="*/ 19 h 68"/>
                <a:gd name="T44" fmla="*/ 34 w 49"/>
                <a:gd name="T45" fmla="*/ 11 h 68"/>
                <a:gd name="T46" fmla="*/ 38 w 49"/>
                <a:gd name="T47" fmla="*/ 10 h 68"/>
                <a:gd name="T48" fmla="*/ 41 w 49"/>
                <a:gd name="T49" fmla="*/ 13 h 68"/>
                <a:gd name="T50" fmla="*/ 42 w 49"/>
                <a:gd name="T51" fmla="*/ 17 h 68"/>
                <a:gd name="T52" fmla="*/ 42 w 49"/>
                <a:gd name="T53" fmla="*/ 19 h 68"/>
                <a:gd name="T54" fmla="*/ 49 w 49"/>
                <a:gd name="T55" fmla="*/ 19 h 68"/>
                <a:gd name="T56" fmla="*/ 49 w 49"/>
                <a:gd name="T57" fmla="*/ 0 h 68"/>
                <a:gd name="T58" fmla="*/ 45 w 49"/>
                <a:gd name="T59" fmla="*/ 0 h 68"/>
                <a:gd name="T60" fmla="*/ 23 w 49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6" y="68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3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9"/>
                  </a:lnTo>
                  <a:cubicBezTo>
                    <a:pt x="26" y="14"/>
                    <a:pt x="28" y="12"/>
                    <a:pt x="34" y="11"/>
                  </a:cubicBezTo>
                  <a:cubicBezTo>
                    <a:pt x="35" y="10"/>
                    <a:pt x="37" y="10"/>
                    <a:pt x="38" y="10"/>
                  </a:cubicBezTo>
                  <a:cubicBezTo>
                    <a:pt x="41" y="10"/>
                    <a:pt x="41" y="10"/>
                    <a:pt x="41" y="13"/>
                  </a:cubicBezTo>
                  <a:lnTo>
                    <a:pt x="42" y="17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0"/>
                  </a:lnTo>
                  <a:cubicBezTo>
                    <a:pt x="47" y="0"/>
                    <a:pt x="46" y="0"/>
                    <a:pt x="45" y="0"/>
                  </a:cubicBezTo>
                  <a:cubicBezTo>
                    <a:pt x="36" y="0"/>
                    <a:pt x="29" y="4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4" name="Freeform 668">
              <a:extLst>
                <a:ext uri="{FF2B5EF4-FFF2-40B4-BE49-F238E27FC236}">
                  <a16:creationId xmlns:a16="http://schemas.microsoft.com/office/drawing/2014/main" id="{AA093035-17BF-4564-A6F2-186660F8A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6662"/>
              <a:ext cx="45" cy="61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0 w 52"/>
                <a:gd name="T9" fmla="*/ 0 h 70"/>
                <a:gd name="T10" fmla="*/ 32 w 52"/>
                <a:gd name="T11" fmla="*/ 0 h 70"/>
                <a:gd name="T12" fmla="*/ 0 w 52"/>
                <a:gd name="T13" fmla="*/ 34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0 h 70"/>
                <a:gd name="T22" fmla="*/ 36 w 52"/>
                <a:gd name="T23" fmla="*/ 63 h 70"/>
                <a:gd name="T24" fmla="*/ 13 w 52"/>
                <a:gd name="T25" fmla="*/ 33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3 h 70"/>
                <a:gd name="T32" fmla="*/ 44 w 52"/>
                <a:gd name="T33" fmla="*/ 17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1"/>
                    <a:pt x="44" y="1"/>
                    <a:pt x="40" y="0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8" y="70"/>
                    <a:pt x="43" y="69"/>
                    <a:pt x="48" y="67"/>
                  </a:cubicBezTo>
                  <a:cubicBezTo>
                    <a:pt x="49" y="67"/>
                    <a:pt x="50" y="66"/>
                    <a:pt x="52" y="66"/>
                  </a:cubicBezTo>
                  <a:lnTo>
                    <a:pt x="52" y="60"/>
                  </a:lnTo>
                  <a:cubicBezTo>
                    <a:pt x="48" y="62"/>
                    <a:pt x="41" y="63"/>
                    <a:pt x="36" y="63"/>
                  </a:cubicBezTo>
                  <a:cubicBezTo>
                    <a:pt x="22" y="63"/>
                    <a:pt x="13" y="52"/>
                    <a:pt x="13" y="33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1" y="6"/>
                    <a:pt x="43" y="9"/>
                  </a:cubicBezTo>
                  <a:cubicBezTo>
                    <a:pt x="43" y="10"/>
                    <a:pt x="43" y="11"/>
                    <a:pt x="44" y="13"/>
                  </a:cubicBezTo>
                  <a:cubicBezTo>
                    <a:pt x="44" y="15"/>
                    <a:pt x="44" y="16"/>
                    <a:pt x="44" y="17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5" name="Freeform 669">
              <a:extLst>
                <a:ext uri="{FF2B5EF4-FFF2-40B4-BE49-F238E27FC236}">
                  <a16:creationId xmlns:a16="http://schemas.microsoft.com/office/drawing/2014/main" id="{84F55F81-4B00-4763-BA9B-382902E80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6636"/>
              <a:ext cx="30" cy="86"/>
            </a:xfrm>
            <a:custGeom>
              <a:avLst/>
              <a:gdLst>
                <a:gd name="T0" fmla="*/ 23 w 34"/>
                <a:gd name="T1" fmla="*/ 81 h 97"/>
                <a:gd name="T2" fmla="*/ 23 w 34"/>
                <a:gd name="T3" fmla="*/ 81 h 97"/>
                <a:gd name="T4" fmla="*/ 23 w 34"/>
                <a:gd name="T5" fmla="*/ 0 h 97"/>
                <a:gd name="T6" fmla="*/ 0 w 34"/>
                <a:gd name="T7" fmla="*/ 0 h 97"/>
                <a:gd name="T8" fmla="*/ 0 w 34"/>
                <a:gd name="T9" fmla="*/ 4 h 97"/>
                <a:gd name="T10" fmla="*/ 1 w 34"/>
                <a:gd name="T11" fmla="*/ 4 h 97"/>
                <a:gd name="T12" fmla="*/ 5 w 34"/>
                <a:gd name="T13" fmla="*/ 4 h 97"/>
                <a:gd name="T14" fmla="*/ 11 w 34"/>
                <a:gd name="T15" fmla="*/ 10 h 97"/>
                <a:gd name="T16" fmla="*/ 11 w 34"/>
                <a:gd name="T17" fmla="*/ 16 h 97"/>
                <a:gd name="T18" fmla="*/ 11 w 34"/>
                <a:gd name="T19" fmla="*/ 81 h 97"/>
                <a:gd name="T20" fmla="*/ 11 w 34"/>
                <a:gd name="T21" fmla="*/ 87 h 97"/>
                <a:gd name="T22" fmla="*/ 5 w 34"/>
                <a:gd name="T23" fmla="*/ 93 h 97"/>
                <a:gd name="T24" fmla="*/ 1 w 34"/>
                <a:gd name="T25" fmla="*/ 93 h 97"/>
                <a:gd name="T26" fmla="*/ 0 w 34"/>
                <a:gd name="T27" fmla="*/ 93 h 97"/>
                <a:gd name="T28" fmla="*/ 0 w 34"/>
                <a:gd name="T29" fmla="*/ 97 h 97"/>
                <a:gd name="T30" fmla="*/ 34 w 34"/>
                <a:gd name="T31" fmla="*/ 97 h 97"/>
                <a:gd name="T32" fmla="*/ 34 w 34"/>
                <a:gd name="T33" fmla="*/ 93 h 97"/>
                <a:gd name="T34" fmla="*/ 33 w 34"/>
                <a:gd name="T35" fmla="*/ 93 h 97"/>
                <a:gd name="T36" fmla="*/ 29 w 34"/>
                <a:gd name="T37" fmla="*/ 93 h 97"/>
                <a:gd name="T38" fmla="*/ 24 w 34"/>
                <a:gd name="T39" fmla="*/ 87 h 97"/>
                <a:gd name="T40" fmla="*/ 23 w 34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6" name="Freeform 670">
              <a:extLst>
                <a:ext uri="{FF2B5EF4-FFF2-40B4-BE49-F238E27FC236}">
                  <a16:creationId xmlns:a16="http://schemas.microsoft.com/office/drawing/2014/main" id="{7B553BB1-9A82-4F6D-8897-AD2E64E11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" y="6662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8 h 70"/>
                <a:gd name="T8" fmla="*/ 60 w 60"/>
                <a:gd name="T9" fmla="*/ 63 h 70"/>
                <a:gd name="T10" fmla="*/ 57 w 60"/>
                <a:gd name="T11" fmla="*/ 64 h 70"/>
                <a:gd name="T12" fmla="*/ 50 w 60"/>
                <a:gd name="T13" fmla="*/ 49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5 h 70"/>
                <a:gd name="T24" fmla="*/ 5 w 60"/>
                <a:gd name="T25" fmla="*/ 17 h 70"/>
                <a:gd name="T26" fmla="*/ 13 w 60"/>
                <a:gd name="T27" fmla="*/ 17 h 70"/>
                <a:gd name="T28" fmla="*/ 13 w 60"/>
                <a:gd name="T29" fmla="*/ 16 h 70"/>
                <a:gd name="T30" fmla="*/ 18 w 60"/>
                <a:gd name="T31" fmla="*/ 7 h 70"/>
                <a:gd name="T32" fmla="*/ 26 w 60"/>
                <a:gd name="T33" fmla="*/ 4 h 70"/>
                <a:gd name="T34" fmla="*/ 38 w 60"/>
                <a:gd name="T35" fmla="*/ 20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2 h 70"/>
                <a:gd name="T56" fmla="*/ 13 w 60"/>
                <a:gd name="T57" fmla="*/ 49 h 70"/>
                <a:gd name="T58" fmla="*/ 35 w 60"/>
                <a:gd name="T59" fmla="*/ 32 h 70"/>
                <a:gd name="T60" fmla="*/ 38 w 60"/>
                <a:gd name="T61" fmla="*/ 32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70"/>
                    <a:pt x="53" y="70"/>
                  </a:cubicBezTo>
                  <a:cubicBezTo>
                    <a:pt x="55" y="70"/>
                    <a:pt x="57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6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8" y="4"/>
                    <a:pt x="7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5" y="9"/>
                    <a:pt x="18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10"/>
                    <a:pt x="38" y="20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70"/>
                    <a:pt x="20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8" y="62"/>
                    <a:pt x="13" y="57"/>
                    <a:pt x="13" y="49"/>
                  </a:cubicBezTo>
                  <a:cubicBezTo>
                    <a:pt x="13" y="39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7" name="Freeform 671">
              <a:extLst>
                <a:ext uri="{FF2B5EF4-FFF2-40B4-BE49-F238E27FC236}">
                  <a16:creationId xmlns:a16="http://schemas.microsoft.com/office/drawing/2014/main" id="{0F38BC07-4B2E-4451-850C-17E47618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6662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1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49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5 h 70"/>
                <a:gd name="T36" fmla="*/ 24 w 48"/>
                <a:gd name="T37" fmla="*/ 3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8 h 70"/>
                <a:gd name="T44" fmla="*/ 37 w 48"/>
                <a:gd name="T45" fmla="*/ 19 h 70"/>
                <a:gd name="T46" fmla="*/ 43 w 48"/>
                <a:gd name="T47" fmla="*/ 19 h 70"/>
                <a:gd name="T48" fmla="*/ 43 w 48"/>
                <a:gd name="T49" fmla="*/ 3 h 70"/>
                <a:gd name="T50" fmla="*/ 23 w 48"/>
                <a:gd name="T51" fmla="*/ 0 h 70"/>
                <a:gd name="T52" fmla="*/ 0 w 48"/>
                <a:gd name="T53" fmla="*/ 18 h 70"/>
                <a:gd name="T54" fmla="*/ 8 w 48"/>
                <a:gd name="T55" fmla="*/ 33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1"/>
                  </a:lnTo>
                  <a:cubicBezTo>
                    <a:pt x="33" y="44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0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7"/>
                    <a:pt x="13" y="69"/>
                  </a:cubicBezTo>
                  <a:cubicBezTo>
                    <a:pt x="17" y="69"/>
                    <a:pt x="20" y="70"/>
                    <a:pt x="23" y="70"/>
                  </a:cubicBezTo>
                  <a:cubicBezTo>
                    <a:pt x="38" y="70"/>
                    <a:pt x="48" y="61"/>
                    <a:pt x="48" y="49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4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1"/>
                    <a:pt x="12" y="15"/>
                  </a:cubicBezTo>
                  <a:cubicBezTo>
                    <a:pt x="12" y="9"/>
                    <a:pt x="17" y="3"/>
                    <a:pt x="24" y="3"/>
                  </a:cubicBezTo>
                  <a:cubicBezTo>
                    <a:pt x="27" y="3"/>
                    <a:pt x="30" y="4"/>
                    <a:pt x="32" y="6"/>
                  </a:cubicBezTo>
                  <a:cubicBezTo>
                    <a:pt x="35" y="7"/>
                    <a:pt x="36" y="8"/>
                    <a:pt x="36" y="13"/>
                  </a:cubicBezTo>
                  <a:lnTo>
                    <a:pt x="37" y="18"/>
                  </a:lnTo>
                  <a:lnTo>
                    <a:pt x="37" y="19"/>
                  </a:lnTo>
                  <a:lnTo>
                    <a:pt x="43" y="19"/>
                  </a:lnTo>
                  <a:lnTo>
                    <a:pt x="43" y="3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8"/>
                  </a:cubicBezTo>
                  <a:cubicBezTo>
                    <a:pt x="0" y="24"/>
                    <a:pt x="3" y="30"/>
                    <a:pt x="8" y="33"/>
                  </a:cubicBezTo>
                  <a:cubicBezTo>
                    <a:pt x="11" y="35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8" name="Freeform 672">
              <a:extLst>
                <a:ext uri="{FF2B5EF4-FFF2-40B4-BE49-F238E27FC236}">
                  <a16:creationId xmlns:a16="http://schemas.microsoft.com/office/drawing/2014/main" id="{02519222-7937-4282-A87B-4A7B09159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6662"/>
              <a:ext cx="43" cy="61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1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49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5 h 70"/>
                <a:gd name="T36" fmla="*/ 25 w 49"/>
                <a:gd name="T37" fmla="*/ 3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8 h 70"/>
                <a:gd name="T44" fmla="*/ 37 w 49"/>
                <a:gd name="T45" fmla="*/ 19 h 70"/>
                <a:gd name="T46" fmla="*/ 44 w 49"/>
                <a:gd name="T47" fmla="*/ 19 h 70"/>
                <a:gd name="T48" fmla="*/ 44 w 49"/>
                <a:gd name="T49" fmla="*/ 3 h 70"/>
                <a:gd name="T50" fmla="*/ 24 w 49"/>
                <a:gd name="T51" fmla="*/ 0 h 70"/>
                <a:gd name="T52" fmla="*/ 1 w 49"/>
                <a:gd name="T53" fmla="*/ 18 h 70"/>
                <a:gd name="T54" fmla="*/ 9 w 49"/>
                <a:gd name="T55" fmla="*/ 33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1"/>
                  </a:lnTo>
                  <a:cubicBezTo>
                    <a:pt x="34" y="44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4"/>
                    <a:pt x="11" y="62"/>
                  </a:cubicBezTo>
                  <a:cubicBezTo>
                    <a:pt x="9" y="60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6" y="67"/>
                    <a:pt x="8" y="67"/>
                    <a:pt x="14" y="69"/>
                  </a:cubicBezTo>
                  <a:cubicBezTo>
                    <a:pt x="17" y="69"/>
                    <a:pt x="21" y="70"/>
                    <a:pt x="24" y="70"/>
                  </a:cubicBezTo>
                  <a:cubicBezTo>
                    <a:pt x="38" y="70"/>
                    <a:pt x="49" y="61"/>
                    <a:pt x="49" y="49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4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1"/>
                    <a:pt x="12" y="15"/>
                  </a:cubicBezTo>
                  <a:cubicBezTo>
                    <a:pt x="12" y="9"/>
                    <a:pt x="17" y="3"/>
                    <a:pt x="25" y="3"/>
                  </a:cubicBezTo>
                  <a:cubicBezTo>
                    <a:pt x="27" y="3"/>
                    <a:pt x="30" y="4"/>
                    <a:pt x="33" y="6"/>
                  </a:cubicBezTo>
                  <a:cubicBezTo>
                    <a:pt x="36" y="7"/>
                    <a:pt x="36" y="8"/>
                    <a:pt x="37" y="13"/>
                  </a:cubicBezTo>
                  <a:lnTo>
                    <a:pt x="37" y="18"/>
                  </a:lnTo>
                  <a:lnTo>
                    <a:pt x="37" y="19"/>
                  </a:lnTo>
                  <a:lnTo>
                    <a:pt x="44" y="19"/>
                  </a:lnTo>
                  <a:lnTo>
                    <a:pt x="44" y="3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8"/>
                  </a:cubicBezTo>
                  <a:cubicBezTo>
                    <a:pt x="1" y="24"/>
                    <a:pt x="4" y="30"/>
                    <a:pt x="9" y="33"/>
                  </a:cubicBezTo>
                  <a:cubicBezTo>
                    <a:pt x="12" y="35"/>
                    <a:pt x="16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9" name="Freeform 673">
              <a:extLst>
                <a:ext uri="{FF2B5EF4-FFF2-40B4-BE49-F238E27FC236}">
                  <a16:creationId xmlns:a16="http://schemas.microsoft.com/office/drawing/2014/main" id="{1B0EE0A4-4636-45A4-B8C0-4709C35F3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6" y="6641"/>
              <a:ext cx="31" cy="81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29 w 35"/>
                <a:gd name="T37" fmla="*/ 87 h 91"/>
                <a:gd name="T38" fmla="*/ 24 w 35"/>
                <a:gd name="T39" fmla="*/ 81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0" name="Freeform 674">
              <a:extLst>
                <a:ext uri="{FF2B5EF4-FFF2-40B4-BE49-F238E27FC236}">
                  <a16:creationId xmlns:a16="http://schemas.microsoft.com/office/drawing/2014/main" id="{9911487A-634D-43C5-98D6-5BB8A9BF5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1" y="6634"/>
              <a:ext cx="69" cy="88"/>
            </a:xfrm>
            <a:custGeom>
              <a:avLst/>
              <a:gdLst>
                <a:gd name="T0" fmla="*/ 24 w 78"/>
                <a:gd name="T1" fmla="*/ 83 h 99"/>
                <a:gd name="T2" fmla="*/ 24 w 78"/>
                <a:gd name="T3" fmla="*/ 83 h 99"/>
                <a:gd name="T4" fmla="*/ 24 w 78"/>
                <a:gd name="T5" fmla="*/ 37 h 99"/>
                <a:gd name="T6" fmla="*/ 54 w 78"/>
                <a:gd name="T7" fmla="*/ 37 h 99"/>
                <a:gd name="T8" fmla="*/ 54 w 78"/>
                <a:gd name="T9" fmla="*/ 83 h 99"/>
                <a:gd name="T10" fmla="*/ 54 w 78"/>
                <a:gd name="T11" fmla="*/ 89 h 99"/>
                <a:gd name="T12" fmla="*/ 48 w 78"/>
                <a:gd name="T13" fmla="*/ 95 h 99"/>
                <a:gd name="T14" fmla="*/ 44 w 78"/>
                <a:gd name="T15" fmla="*/ 95 h 99"/>
                <a:gd name="T16" fmla="*/ 43 w 78"/>
                <a:gd name="T17" fmla="*/ 95 h 99"/>
                <a:gd name="T18" fmla="*/ 43 w 78"/>
                <a:gd name="T19" fmla="*/ 99 h 99"/>
                <a:gd name="T20" fmla="*/ 78 w 78"/>
                <a:gd name="T21" fmla="*/ 99 h 99"/>
                <a:gd name="T22" fmla="*/ 78 w 78"/>
                <a:gd name="T23" fmla="*/ 95 h 99"/>
                <a:gd name="T24" fmla="*/ 76 w 78"/>
                <a:gd name="T25" fmla="*/ 95 h 99"/>
                <a:gd name="T26" fmla="*/ 72 w 78"/>
                <a:gd name="T27" fmla="*/ 95 h 99"/>
                <a:gd name="T28" fmla="*/ 66 w 78"/>
                <a:gd name="T29" fmla="*/ 89 h 99"/>
                <a:gd name="T30" fmla="*/ 66 w 78"/>
                <a:gd name="T31" fmla="*/ 83 h 99"/>
                <a:gd name="T32" fmla="*/ 66 w 78"/>
                <a:gd name="T33" fmla="*/ 32 h 99"/>
                <a:gd name="T34" fmla="*/ 24 w 78"/>
                <a:gd name="T35" fmla="*/ 32 h 99"/>
                <a:gd name="T36" fmla="*/ 24 w 78"/>
                <a:gd name="T37" fmla="*/ 22 h 99"/>
                <a:gd name="T38" fmla="*/ 24 w 78"/>
                <a:gd name="T39" fmla="*/ 10 h 99"/>
                <a:gd name="T40" fmla="*/ 27 w 78"/>
                <a:gd name="T41" fmla="*/ 6 h 99"/>
                <a:gd name="T42" fmla="*/ 31 w 78"/>
                <a:gd name="T43" fmla="*/ 4 h 99"/>
                <a:gd name="T44" fmla="*/ 38 w 78"/>
                <a:gd name="T45" fmla="*/ 12 h 99"/>
                <a:gd name="T46" fmla="*/ 39 w 78"/>
                <a:gd name="T47" fmla="*/ 18 h 99"/>
                <a:gd name="T48" fmla="*/ 39 w 78"/>
                <a:gd name="T49" fmla="*/ 19 h 99"/>
                <a:gd name="T50" fmla="*/ 46 w 78"/>
                <a:gd name="T51" fmla="*/ 19 h 99"/>
                <a:gd name="T52" fmla="*/ 46 w 78"/>
                <a:gd name="T53" fmla="*/ 5 h 99"/>
                <a:gd name="T54" fmla="*/ 31 w 78"/>
                <a:gd name="T55" fmla="*/ 0 h 99"/>
                <a:gd name="T56" fmla="*/ 16 w 78"/>
                <a:gd name="T57" fmla="*/ 8 h 99"/>
                <a:gd name="T58" fmla="*/ 11 w 78"/>
                <a:gd name="T59" fmla="*/ 28 h 99"/>
                <a:gd name="T60" fmla="*/ 11 w 78"/>
                <a:gd name="T61" fmla="*/ 32 h 99"/>
                <a:gd name="T62" fmla="*/ 2 w 78"/>
                <a:gd name="T63" fmla="*/ 32 h 99"/>
                <a:gd name="T64" fmla="*/ 2 w 78"/>
                <a:gd name="T65" fmla="*/ 37 h 99"/>
                <a:gd name="T66" fmla="*/ 11 w 78"/>
                <a:gd name="T67" fmla="*/ 37 h 99"/>
                <a:gd name="T68" fmla="*/ 11 w 78"/>
                <a:gd name="T69" fmla="*/ 83 h 99"/>
                <a:gd name="T70" fmla="*/ 11 w 78"/>
                <a:gd name="T71" fmla="*/ 89 h 99"/>
                <a:gd name="T72" fmla="*/ 5 w 78"/>
                <a:gd name="T73" fmla="*/ 95 h 99"/>
                <a:gd name="T74" fmla="*/ 1 w 78"/>
                <a:gd name="T75" fmla="*/ 95 h 99"/>
                <a:gd name="T76" fmla="*/ 0 w 78"/>
                <a:gd name="T77" fmla="*/ 95 h 99"/>
                <a:gd name="T78" fmla="*/ 0 w 78"/>
                <a:gd name="T79" fmla="*/ 99 h 99"/>
                <a:gd name="T80" fmla="*/ 35 w 78"/>
                <a:gd name="T81" fmla="*/ 99 h 99"/>
                <a:gd name="T82" fmla="*/ 35 w 78"/>
                <a:gd name="T83" fmla="*/ 95 h 99"/>
                <a:gd name="T84" fmla="*/ 33 w 78"/>
                <a:gd name="T85" fmla="*/ 95 h 99"/>
                <a:gd name="T86" fmla="*/ 29 w 78"/>
                <a:gd name="T87" fmla="*/ 95 h 99"/>
                <a:gd name="T88" fmla="*/ 24 w 78"/>
                <a:gd name="T89" fmla="*/ 89 h 99"/>
                <a:gd name="T90" fmla="*/ 24 w 78"/>
                <a:gd name="T91" fmla="*/ 83 h 99"/>
                <a:gd name="T92" fmla="*/ 55 w 78"/>
                <a:gd name="T93" fmla="*/ 20 h 99"/>
                <a:gd name="T94" fmla="*/ 55 w 78"/>
                <a:gd name="T95" fmla="*/ 20 h 99"/>
                <a:gd name="T96" fmla="*/ 66 w 78"/>
                <a:gd name="T97" fmla="*/ 20 h 99"/>
                <a:gd name="T98" fmla="*/ 66 w 78"/>
                <a:gd name="T99" fmla="*/ 8 h 99"/>
                <a:gd name="T100" fmla="*/ 55 w 78"/>
                <a:gd name="T101" fmla="*/ 8 h 99"/>
                <a:gd name="T102" fmla="*/ 55 w 78"/>
                <a:gd name="T10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" h="99">
                  <a:moveTo>
                    <a:pt x="24" y="83"/>
                  </a:moveTo>
                  <a:lnTo>
                    <a:pt x="24" y="83"/>
                  </a:lnTo>
                  <a:lnTo>
                    <a:pt x="24" y="37"/>
                  </a:lnTo>
                  <a:lnTo>
                    <a:pt x="54" y="37"/>
                  </a:lnTo>
                  <a:lnTo>
                    <a:pt x="54" y="83"/>
                  </a:lnTo>
                  <a:lnTo>
                    <a:pt x="54" y="89"/>
                  </a:lnTo>
                  <a:cubicBezTo>
                    <a:pt x="53" y="94"/>
                    <a:pt x="53" y="94"/>
                    <a:pt x="48" y="95"/>
                  </a:cubicBezTo>
                  <a:lnTo>
                    <a:pt x="44" y="95"/>
                  </a:lnTo>
                  <a:lnTo>
                    <a:pt x="43" y="95"/>
                  </a:lnTo>
                  <a:lnTo>
                    <a:pt x="43" y="99"/>
                  </a:lnTo>
                  <a:lnTo>
                    <a:pt x="78" y="99"/>
                  </a:lnTo>
                  <a:lnTo>
                    <a:pt x="78" y="95"/>
                  </a:lnTo>
                  <a:lnTo>
                    <a:pt x="76" y="95"/>
                  </a:lnTo>
                  <a:lnTo>
                    <a:pt x="72" y="95"/>
                  </a:lnTo>
                  <a:cubicBezTo>
                    <a:pt x="67" y="94"/>
                    <a:pt x="67" y="94"/>
                    <a:pt x="66" y="89"/>
                  </a:cubicBezTo>
                  <a:lnTo>
                    <a:pt x="66" y="83"/>
                  </a:lnTo>
                  <a:lnTo>
                    <a:pt x="66" y="32"/>
                  </a:lnTo>
                  <a:lnTo>
                    <a:pt x="24" y="32"/>
                  </a:lnTo>
                  <a:lnTo>
                    <a:pt x="24" y="22"/>
                  </a:lnTo>
                  <a:cubicBezTo>
                    <a:pt x="24" y="14"/>
                    <a:pt x="24" y="12"/>
                    <a:pt x="24" y="10"/>
                  </a:cubicBezTo>
                  <a:cubicBezTo>
                    <a:pt x="25" y="8"/>
                    <a:pt x="26" y="7"/>
                    <a:pt x="27" y="6"/>
                  </a:cubicBezTo>
                  <a:cubicBezTo>
                    <a:pt x="28" y="5"/>
                    <a:pt x="30" y="4"/>
                    <a:pt x="31" y="4"/>
                  </a:cubicBezTo>
                  <a:cubicBezTo>
                    <a:pt x="36" y="4"/>
                    <a:pt x="38" y="7"/>
                    <a:pt x="38" y="12"/>
                  </a:cubicBezTo>
                  <a:cubicBezTo>
                    <a:pt x="38" y="14"/>
                    <a:pt x="38" y="16"/>
                    <a:pt x="39" y="18"/>
                  </a:cubicBezTo>
                  <a:lnTo>
                    <a:pt x="39" y="19"/>
                  </a:lnTo>
                  <a:lnTo>
                    <a:pt x="46" y="19"/>
                  </a:lnTo>
                  <a:lnTo>
                    <a:pt x="46" y="5"/>
                  </a:lnTo>
                  <a:cubicBezTo>
                    <a:pt x="40" y="2"/>
                    <a:pt x="36" y="0"/>
                    <a:pt x="31" y="0"/>
                  </a:cubicBezTo>
                  <a:cubicBezTo>
                    <a:pt x="25" y="0"/>
                    <a:pt x="19" y="3"/>
                    <a:pt x="16" y="8"/>
                  </a:cubicBezTo>
                  <a:cubicBezTo>
                    <a:pt x="12" y="13"/>
                    <a:pt x="11" y="17"/>
                    <a:pt x="11" y="28"/>
                  </a:cubicBezTo>
                  <a:lnTo>
                    <a:pt x="11" y="32"/>
                  </a:lnTo>
                  <a:lnTo>
                    <a:pt x="2" y="32"/>
                  </a:lnTo>
                  <a:lnTo>
                    <a:pt x="2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1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5" y="99"/>
                  </a:lnTo>
                  <a:lnTo>
                    <a:pt x="35" y="95"/>
                  </a:lnTo>
                  <a:lnTo>
                    <a:pt x="33" y="95"/>
                  </a:lnTo>
                  <a:cubicBezTo>
                    <a:pt x="32" y="95"/>
                    <a:pt x="32" y="95"/>
                    <a:pt x="29" y="95"/>
                  </a:cubicBezTo>
                  <a:cubicBezTo>
                    <a:pt x="25" y="94"/>
                    <a:pt x="24" y="94"/>
                    <a:pt x="24" y="89"/>
                  </a:cubicBezTo>
                  <a:lnTo>
                    <a:pt x="24" y="83"/>
                  </a:lnTo>
                  <a:close/>
                  <a:moveTo>
                    <a:pt x="55" y="20"/>
                  </a:moveTo>
                  <a:lnTo>
                    <a:pt x="55" y="20"/>
                  </a:lnTo>
                  <a:lnTo>
                    <a:pt x="66" y="20"/>
                  </a:lnTo>
                  <a:lnTo>
                    <a:pt x="66" y="8"/>
                  </a:lnTo>
                  <a:lnTo>
                    <a:pt x="55" y="8"/>
                  </a:lnTo>
                  <a:lnTo>
                    <a:pt x="55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1" name="Freeform 675">
              <a:extLst>
                <a:ext uri="{FF2B5EF4-FFF2-40B4-BE49-F238E27FC236}">
                  <a16:creationId xmlns:a16="http://schemas.microsoft.com/office/drawing/2014/main" id="{9AF3EC86-8DA6-491A-BE82-03F2DB53B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" y="6662"/>
              <a:ext cx="46" cy="61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0 h 70"/>
                <a:gd name="T10" fmla="*/ 32 w 52"/>
                <a:gd name="T11" fmla="*/ 0 h 70"/>
                <a:gd name="T12" fmla="*/ 0 w 52"/>
                <a:gd name="T13" fmla="*/ 34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0 h 70"/>
                <a:gd name="T22" fmla="*/ 36 w 52"/>
                <a:gd name="T23" fmla="*/ 63 h 70"/>
                <a:gd name="T24" fmla="*/ 13 w 52"/>
                <a:gd name="T25" fmla="*/ 33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3 h 70"/>
                <a:gd name="T32" fmla="*/ 44 w 52"/>
                <a:gd name="T33" fmla="*/ 17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1"/>
                    <a:pt x="44" y="1"/>
                    <a:pt x="41" y="0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8" y="70"/>
                    <a:pt x="44" y="69"/>
                    <a:pt x="48" y="67"/>
                  </a:cubicBezTo>
                  <a:cubicBezTo>
                    <a:pt x="49" y="67"/>
                    <a:pt x="50" y="66"/>
                    <a:pt x="52" y="66"/>
                  </a:cubicBezTo>
                  <a:lnTo>
                    <a:pt x="52" y="60"/>
                  </a:lnTo>
                  <a:cubicBezTo>
                    <a:pt x="48" y="62"/>
                    <a:pt x="41" y="63"/>
                    <a:pt x="36" y="63"/>
                  </a:cubicBezTo>
                  <a:cubicBezTo>
                    <a:pt x="22" y="63"/>
                    <a:pt x="13" y="52"/>
                    <a:pt x="13" y="33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3" y="11"/>
                    <a:pt x="44" y="13"/>
                  </a:cubicBezTo>
                  <a:cubicBezTo>
                    <a:pt x="44" y="15"/>
                    <a:pt x="44" y="16"/>
                    <a:pt x="44" y="17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2" name="Freeform 676">
              <a:extLst>
                <a:ext uri="{FF2B5EF4-FFF2-40B4-BE49-F238E27FC236}">
                  <a16:creationId xmlns:a16="http://schemas.microsoft.com/office/drawing/2014/main" id="{D6F02DDC-40FB-4C48-8C57-1FD29C5E7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3" y="6662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3 h 70"/>
                <a:gd name="T10" fmla="*/ 56 w 60"/>
                <a:gd name="T11" fmla="*/ 64 h 70"/>
                <a:gd name="T12" fmla="*/ 50 w 60"/>
                <a:gd name="T13" fmla="*/ 49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5 h 70"/>
                <a:gd name="T24" fmla="*/ 5 w 60"/>
                <a:gd name="T25" fmla="*/ 17 h 70"/>
                <a:gd name="T26" fmla="*/ 13 w 60"/>
                <a:gd name="T27" fmla="*/ 17 h 70"/>
                <a:gd name="T28" fmla="*/ 13 w 60"/>
                <a:gd name="T29" fmla="*/ 16 h 70"/>
                <a:gd name="T30" fmla="*/ 17 w 60"/>
                <a:gd name="T31" fmla="*/ 7 h 70"/>
                <a:gd name="T32" fmla="*/ 26 w 60"/>
                <a:gd name="T33" fmla="*/ 4 h 70"/>
                <a:gd name="T34" fmla="*/ 38 w 60"/>
                <a:gd name="T35" fmla="*/ 20 h 70"/>
                <a:gd name="T36" fmla="*/ 38 w 60"/>
                <a:gd name="T37" fmla="*/ 29 h 70"/>
                <a:gd name="T38" fmla="*/ 35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2 h 70"/>
                <a:gd name="T56" fmla="*/ 12 w 60"/>
                <a:gd name="T57" fmla="*/ 49 h 70"/>
                <a:gd name="T58" fmla="*/ 35 w 60"/>
                <a:gd name="T59" fmla="*/ 32 h 70"/>
                <a:gd name="T60" fmla="*/ 38 w 60"/>
                <a:gd name="T61" fmla="*/ 32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70"/>
                    <a:pt x="52" y="70"/>
                  </a:cubicBezTo>
                  <a:cubicBezTo>
                    <a:pt x="55" y="70"/>
                    <a:pt x="56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4" y="9"/>
                    <a:pt x="17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10"/>
                    <a:pt x="38" y="20"/>
                  </a:cubicBezTo>
                  <a:lnTo>
                    <a:pt x="38" y="29"/>
                  </a:lnTo>
                  <a:lnTo>
                    <a:pt x="35" y="29"/>
                  </a:lnTo>
                  <a:cubicBezTo>
                    <a:pt x="21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29" y="62"/>
                    <a:pt x="26" y="62"/>
                  </a:cubicBezTo>
                  <a:cubicBezTo>
                    <a:pt x="18" y="62"/>
                    <a:pt x="12" y="57"/>
                    <a:pt x="12" y="49"/>
                  </a:cubicBezTo>
                  <a:cubicBezTo>
                    <a:pt x="12" y="39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3" name="Freeform 677">
              <a:extLst>
                <a:ext uri="{FF2B5EF4-FFF2-40B4-BE49-F238E27FC236}">
                  <a16:creationId xmlns:a16="http://schemas.microsoft.com/office/drawing/2014/main" id="{4BC63C68-7655-40EA-974F-A3FDEAE4C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6649"/>
              <a:ext cx="36" cy="74"/>
            </a:xfrm>
            <a:custGeom>
              <a:avLst/>
              <a:gdLst>
                <a:gd name="T0" fmla="*/ 22 w 41"/>
                <a:gd name="T1" fmla="*/ 20 h 84"/>
                <a:gd name="T2" fmla="*/ 22 w 41"/>
                <a:gd name="T3" fmla="*/ 20 h 84"/>
                <a:gd name="T4" fmla="*/ 41 w 41"/>
                <a:gd name="T5" fmla="*/ 20 h 84"/>
                <a:gd name="T6" fmla="*/ 41 w 41"/>
                <a:gd name="T7" fmla="*/ 15 h 84"/>
                <a:gd name="T8" fmla="*/ 22 w 41"/>
                <a:gd name="T9" fmla="*/ 15 h 84"/>
                <a:gd name="T10" fmla="*/ 22 w 41"/>
                <a:gd name="T11" fmla="*/ 0 h 84"/>
                <a:gd name="T12" fmla="*/ 10 w 41"/>
                <a:gd name="T13" fmla="*/ 3 h 84"/>
                <a:gd name="T14" fmla="*/ 10 w 41"/>
                <a:gd name="T15" fmla="*/ 15 h 84"/>
                <a:gd name="T16" fmla="*/ 0 w 41"/>
                <a:gd name="T17" fmla="*/ 15 h 84"/>
                <a:gd name="T18" fmla="*/ 0 w 41"/>
                <a:gd name="T19" fmla="*/ 20 h 84"/>
                <a:gd name="T20" fmla="*/ 10 w 41"/>
                <a:gd name="T21" fmla="*/ 20 h 84"/>
                <a:gd name="T22" fmla="*/ 10 w 41"/>
                <a:gd name="T23" fmla="*/ 61 h 84"/>
                <a:gd name="T24" fmla="*/ 14 w 41"/>
                <a:gd name="T25" fmla="*/ 77 h 84"/>
                <a:gd name="T26" fmla="*/ 22 w 41"/>
                <a:gd name="T27" fmla="*/ 82 h 84"/>
                <a:gd name="T28" fmla="*/ 31 w 41"/>
                <a:gd name="T29" fmla="*/ 84 h 84"/>
                <a:gd name="T30" fmla="*/ 39 w 41"/>
                <a:gd name="T31" fmla="*/ 82 h 84"/>
                <a:gd name="T32" fmla="*/ 39 w 41"/>
                <a:gd name="T33" fmla="*/ 77 h 84"/>
                <a:gd name="T34" fmla="*/ 32 w 41"/>
                <a:gd name="T35" fmla="*/ 79 h 84"/>
                <a:gd name="T36" fmla="*/ 23 w 41"/>
                <a:gd name="T37" fmla="*/ 73 h 84"/>
                <a:gd name="T38" fmla="*/ 22 w 41"/>
                <a:gd name="T39" fmla="*/ 68 h 84"/>
                <a:gd name="T40" fmla="*/ 22 w 41"/>
                <a:gd name="T41" fmla="*/ 63 h 84"/>
                <a:gd name="T42" fmla="*/ 22 w 41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4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7"/>
                  </a:cubicBezTo>
                  <a:cubicBezTo>
                    <a:pt x="16" y="79"/>
                    <a:pt x="19" y="81"/>
                    <a:pt x="22" y="82"/>
                  </a:cubicBezTo>
                  <a:cubicBezTo>
                    <a:pt x="24" y="83"/>
                    <a:pt x="27" y="84"/>
                    <a:pt x="31" y="84"/>
                  </a:cubicBezTo>
                  <a:cubicBezTo>
                    <a:pt x="34" y="84"/>
                    <a:pt x="36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5" y="79"/>
                    <a:pt x="32" y="79"/>
                  </a:cubicBezTo>
                  <a:cubicBezTo>
                    <a:pt x="28" y="79"/>
                    <a:pt x="25" y="77"/>
                    <a:pt x="23" y="73"/>
                  </a:cubicBezTo>
                  <a:cubicBezTo>
                    <a:pt x="23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4" name="Freeform 678">
              <a:extLst>
                <a:ext uri="{FF2B5EF4-FFF2-40B4-BE49-F238E27FC236}">
                  <a16:creationId xmlns:a16="http://schemas.microsoft.com/office/drawing/2014/main" id="{9773EE7E-1009-448D-9C35-A55FF8426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" y="6641"/>
              <a:ext cx="31" cy="81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3 w 35"/>
                <a:gd name="T35" fmla="*/ 87 h 91"/>
                <a:gd name="T36" fmla="*/ 29 w 35"/>
                <a:gd name="T37" fmla="*/ 87 h 91"/>
                <a:gd name="T38" fmla="*/ 24 w 35"/>
                <a:gd name="T39" fmla="*/ 81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9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5" name="Freeform 679">
              <a:extLst>
                <a:ext uri="{FF2B5EF4-FFF2-40B4-BE49-F238E27FC236}">
                  <a16:creationId xmlns:a16="http://schemas.microsoft.com/office/drawing/2014/main" id="{36BCD894-561A-45C6-8EA8-2CA1806DF1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0" y="6662"/>
              <a:ext cx="56" cy="61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3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6" name="Freeform 680">
              <a:extLst>
                <a:ext uri="{FF2B5EF4-FFF2-40B4-BE49-F238E27FC236}">
                  <a16:creationId xmlns:a16="http://schemas.microsoft.com/office/drawing/2014/main" id="{8DA4CC67-C6CA-4142-A2EF-A5CF4E6D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6662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6 w 78"/>
                <a:gd name="T13" fmla="*/ 5 h 68"/>
                <a:gd name="T14" fmla="*/ 11 w 78"/>
                <a:gd name="T15" fmla="*/ 11 h 68"/>
                <a:gd name="T16" fmla="*/ 12 w 78"/>
                <a:gd name="T17" fmla="*/ 17 h 68"/>
                <a:gd name="T18" fmla="*/ 12 w 78"/>
                <a:gd name="T19" fmla="*/ 52 h 68"/>
                <a:gd name="T20" fmla="*/ 11 w 78"/>
                <a:gd name="T21" fmla="*/ 58 h 68"/>
                <a:gd name="T22" fmla="*/ 6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2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7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5"/>
                  </a:lnTo>
                  <a:cubicBezTo>
                    <a:pt x="11" y="6"/>
                    <a:pt x="11" y="6"/>
                    <a:pt x="11" y="11"/>
                  </a:cubicBezTo>
                  <a:lnTo>
                    <a:pt x="12" y="17"/>
                  </a:lnTo>
                  <a:lnTo>
                    <a:pt x="12" y="52"/>
                  </a:lnTo>
                  <a:lnTo>
                    <a:pt x="11" y="58"/>
                  </a:lnTo>
                  <a:cubicBezTo>
                    <a:pt x="11" y="63"/>
                    <a:pt x="11" y="63"/>
                    <a:pt x="6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5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8" y="8"/>
                    <a:pt x="51" y="9"/>
                    <a:pt x="52" y="12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7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30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7" name="Freeform 681">
              <a:extLst>
                <a:ext uri="{FF2B5EF4-FFF2-40B4-BE49-F238E27FC236}">
                  <a16:creationId xmlns:a16="http://schemas.microsoft.com/office/drawing/2014/main" id="{854FD572-E34A-48F4-A0C9-21C23159F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" y="6708"/>
              <a:ext cx="13" cy="31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0 w 15"/>
                <a:gd name="T5" fmla="*/ 0 h 35"/>
                <a:gd name="T6" fmla="*/ 0 w 15"/>
                <a:gd name="T7" fmla="*/ 15 h 35"/>
                <a:gd name="T8" fmla="*/ 6 w 15"/>
                <a:gd name="T9" fmla="*/ 15 h 35"/>
                <a:gd name="T10" fmla="*/ 6 w 15"/>
                <a:gd name="T11" fmla="*/ 19 h 35"/>
                <a:gd name="T12" fmla="*/ 5 w 15"/>
                <a:gd name="T13" fmla="*/ 28 h 35"/>
                <a:gd name="T14" fmla="*/ 0 w 15"/>
                <a:gd name="T15" fmla="*/ 31 h 35"/>
                <a:gd name="T16" fmla="*/ 0 w 15"/>
                <a:gd name="T17" fmla="*/ 35 h 35"/>
                <a:gd name="T18" fmla="*/ 13 w 15"/>
                <a:gd name="T19" fmla="*/ 26 h 35"/>
                <a:gd name="T20" fmla="*/ 15 w 15"/>
                <a:gd name="T21" fmla="*/ 20 h 35"/>
                <a:gd name="T22" fmla="*/ 15 w 15"/>
                <a:gd name="T23" fmla="*/ 13 h 35"/>
                <a:gd name="T24" fmla="*/ 15 w 15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19"/>
                  </a:lnTo>
                  <a:cubicBezTo>
                    <a:pt x="6" y="25"/>
                    <a:pt x="6" y="26"/>
                    <a:pt x="5" y="28"/>
                  </a:cubicBezTo>
                  <a:cubicBezTo>
                    <a:pt x="4" y="30"/>
                    <a:pt x="3" y="31"/>
                    <a:pt x="0" y="31"/>
                  </a:cubicBezTo>
                  <a:lnTo>
                    <a:pt x="0" y="35"/>
                  </a:lnTo>
                  <a:cubicBezTo>
                    <a:pt x="6" y="34"/>
                    <a:pt x="10" y="31"/>
                    <a:pt x="13" y="26"/>
                  </a:cubicBezTo>
                  <a:cubicBezTo>
                    <a:pt x="14" y="24"/>
                    <a:pt x="15" y="22"/>
                    <a:pt x="15" y="20"/>
                  </a:cubicBezTo>
                  <a:cubicBezTo>
                    <a:pt x="15" y="20"/>
                    <a:pt x="15" y="17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8" name="Freeform 682">
              <a:extLst>
                <a:ext uri="{FF2B5EF4-FFF2-40B4-BE49-F238E27FC236}">
                  <a16:creationId xmlns:a16="http://schemas.microsoft.com/office/drawing/2014/main" id="{8C333D62-6746-4FF2-B771-17C1CE07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6663"/>
              <a:ext cx="88" cy="60"/>
            </a:xfrm>
            <a:custGeom>
              <a:avLst/>
              <a:gdLst>
                <a:gd name="T0" fmla="*/ 49 w 100"/>
                <a:gd name="T1" fmla="*/ 17 h 68"/>
                <a:gd name="T2" fmla="*/ 49 w 100"/>
                <a:gd name="T3" fmla="*/ 17 h 68"/>
                <a:gd name="T4" fmla="*/ 70 w 100"/>
                <a:gd name="T5" fmla="*/ 68 h 68"/>
                <a:gd name="T6" fmla="*/ 73 w 100"/>
                <a:gd name="T7" fmla="*/ 68 h 68"/>
                <a:gd name="T8" fmla="*/ 91 w 100"/>
                <a:gd name="T9" fmla="*/ 16 h 68"/>
                <a:gd name="T10" fmla="*/ 93 w 100"/>
                <a:gd name="T11" fmla="*/ 11 h 68"/>
                <a:gd name="T12" fmla="*/ 99 w 100"/>
                <a:gd name="T13" fmla="*/ 4 h 68"/>
                <a:gd name="T14" fmla="*/ 100 w 100"/>
                <a:gd name="T15" fmla="*/ 4 h 68"/>
                <a:gd name="T16" fmla="*/ 100 w 100"/>
                <a:gd name="T17" fmla="*/ 0 h 68"/>
                <a:gd name="T18" fmla="*/ 79 w 100"/>
                <a:gd name="T19" fmla="*/ 0 h 68"/>
                <a:gd name="T20" fmla="*/ 79 w 100"/>
                <a:gd name="T21" fmla="*/ 4 h 68"/>
                <a:gd name="T22" fmla="*/ 80 w 100"/>
                <a:gd name="T23" fmla="*/ 4 h 68"/>
                <a:gd name="T24" fmla="*/ 83 w 100"/>
                <a:gd name="T25" fmla="*/ 4 h 68"/>
                <a:gd name="T26" fmla="*/ 89 w 100"/>
                <a:gd name="T27" fmla="*/ 7 h 68"/>
                <a:gd name="T28" fmla="*/ 87 w 100"/>
                <a:gd name="T29" fmla="*/ 16 h 68"/>
                <a:gd name="T30" fmla="*/ 75 w 100"/>
                <a:gd name="T31" fmla="*/ 51 h 68"/>
                <a:gd name="T32" fmla="*/ 55 w 100"/>
                <a:gd name="T33" fmla="*/ 1 h 68"/>
                <a:gd name="T34" fmla="*/ 51 w 100"/>
                <a:gd name="T35" fmla="*/ 1 h 68"/>
                <a:gd name="T36" fmla="*/ 32 w 100"/>
                <a:gd name="T37" fmla="*/ 49 h 68"/>
                <a:gd name="T38" fmla="*/ 22 w 100"/>
                <a:gd name="T39" fmla="*/ 16 h 68"/>
                <a:gd name="T40" fmla="*/ 20 w 100"/>
                <a:gd name="T41" fmla="*/ 12 h 68"/>
                <a:gd name="T42" fmla="*/ 20 w 100"/>
                <a:gd name="T43" fmla="*/ 8 h 68"/>
                <a:gd name="T44" fmla="*/ 19 w 100"/>
                <a:gd name="T45" fmla="*/ 7 h 68"/>
                <a:gd name="T46" fmla="*/ 25 w 100"/>
                <a:gd name="T47" fmla="*/ 4 h 68"/>
                <a:gd name="T48" fmla="*/ 29 w 100"/>
                <a:gd name="T49" fmla="*/ 4 h 68"/>
                <a:gd name="T50" fmla="*/ 30 w 100"/>
                <a:gd name="T51" fmla="*/ 4 h 68"/>
                <a:gd name="T52" fmla="*/ 30 w 100"/>
                <a:gd name="T53" fmla="*/ 0 h 68"/>
                <a:gd name="T54" fmla="*/ 0 w 100"/>
                <a:gd name="T55" fmla="*/ 0 h 68"/>
                <a:gd name="T56" fmla="*/ 0 w 100"/>
                <a:gd name="T57" fmla="*/ 4 h 68"/>
                <a:gd name="T58" fmla="*/ 1 w 100"/>
                <a:gd name="T59" fmla="*/ 4 h 68"/>
                <a:gd name="T60" fmla="*/ 5 w 100"/>
                <a:gd name="T61" fmla="*/ 6 h 68"/>
                <a:gd name="T62" fmla="*/ 10 w 100"/>
                <a:gd name="T63" fmla="*/ 16 h 68"/>
                <a:gd name="T64" fmla="*/ 26 w 100"/>
                <a:gd name="T65" fmla="*/ 68 h 68"/>
                <a:gd name="T66" fmla="*/ 30 w 100"/>
                <a:gd name="T67" fmla="*/ 68 h 68"/>
                <a:gd name="T68" fmla="*/ 49 w 100"/>
                <a:gd name="T6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8">
                  <a:moveTo>
                    <a:pt x="49" y="17"/>
                  </a:moveTo>
                  <a:lnTo>
                    <a:pt x="49" y="17"/>
                  </a:lnTo>
                  <a:lnTo>
                    <a:pt x="70" y="68"/>
                  </a:lnTo>
                  <a:lnTo>
                    <a:pt x="73" y="68"/>
                  </a:lnTo>
                  <a:lnTo>
                    <a:pt x="91" y="16"/>
                  </a:lnTo>
                  <a:cubicBezTo>
                    <a:pt x="92" y="14"/>
                    <a:pt x="92" y="12"/>
                    <a:pt x="93" y="11"/>
                  </a:cubicBezTo>
                  <a:cubicBezTo>
                    <a:pt x="94" y="6"/>
                    <a:pt x="96" y="4"/>
                    <a:pt x="99" y="4"/>
                  </a:cubicBezTo>
                  <a:lnTo>
                    <a:pt x="100" y="4"/>
                  </a:lnTo>
                  <a:lnTo>
                    <a:pt x="100" y="0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80" y="4"/>
                  </a:lnTo>
                  <a:lnTo>
                    <a:pt x="83" y="4"/>
                  </a:lnTo>
                  <a:cubicBezTo>
                    <a:pt x="88" y="4"/>
                    <a:pt x="89" y="5"/>
                    <a:pt x="89" y="7"/>
                  </a:cubicBezTo>
                  <a:cubicBezTo>
                    <a:pt x="89" y="8"/>
                    <a:pt x="88" y="12"/>
                    <a:pt x="87" y="16"/>
                  </a:cubicBezTo>
                  <a:lnTo>
                    <a:pt x="75" y="5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32" y="49"/>
                  </a:lnTo>
                  <a:lnTo>
                    <a:pt x="22" y="16"/>
                  </a:lnTo>
                  <a:cubicBezTo>
                    <a:pt x="21" y="15"/>
                    <a:pt x="21" y="14"/>
                    <a:pt x="20" y="12"/>
                  </a:cubicBezTo>
                  <a:cubicBezTo>
                    <a:pt x="20" y="10"/>
                    <a:pt x="20" y="9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5"/>
                    <a:pt x="21" y="4"/>
                    <a:pt x="25" y="4"/>
                  </a:cubicBezTo>
                  <a:lnTo>
                    <a:pt x="29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4" y="4"/>
                    <a:pt x="4" y="4"/>
                    <a:pt x="5" y="6"/>
                  </a:cubicBezTo>
                  <a:cubicBezTo>
                    <a:pt x="7" y="7"/>
                    <a:pt x="8" y="10"/>
                    <a:pt x="10" y="16"/>
                  </a:cubicBezTo>
                  <a:lnTo>
                    <a:pt x="26" y="68"/>
                  </a:lnTo>
                  <a:lnTo>
                    <a:pt x="30" y="68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9" name="Freeform 683">
              <a:extLst>
                <a:ext uri="{FF2B5EF4-FFF2-40B4-BE49-F238E27FC236}">
                  <a16:creationId xmlns:a16="http://schemas.microsoft.com/office/drawing/2014/main" id="{786FDBB7-B8AB-4051-A2A2-A6804BE40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" y="6662"/>
              <a:ext cx="48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3 h 70"/>
                <a:gd name="T22" fmla="*/ 15 w 54"/>
                <a:gd name="T23" fmla="*/ 47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5 h 70"/>
                <a:gd name="T32" fmla="*/ 41 w 54"/>
                <a:gd name="T33" fmla="*/ 25 h 70"/>
                <a:gd name="T34" fmla="*/ 41 w 54"/>
                <a:gd name="T35" fmla="*/ 28 h 70"/>
                <a:gd name="T36" fmla="*/ 13 w 54"/>
                <a:gd name="T37" fmla="*/ 28 h 70"/>
                <a:gd name="T38" fmla="*/ 28 w 54"/>
                <a:gd name="T39" fmla="*/ 3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2" y="14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3"/>
                    <a:pt x="35" y="63"/>
                  </a:cubicBezTo>
                  <a:cubicBezTo>
                    <a:pt x="25" y="63"/>
                    <a:pt x="17" y="57"/>
                    <a:pt x="15" y="47"/>
                  </a:cubicBezTo>
                  <a:cubicBezTo>
                    <a:pt x="13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3" y="28"/>
                  </a:lnTo>
                  <a:cubicBezTo>
                    <a:pt x="13" y="13"/>
                    <a:pt x="19" y="3"/>
                    <a:pt x="28" y="3"/>
                  </a:cubicBezTo>
                  <a:cubicBezTo>
                    <a:pt x="32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0" name="Freeform 684">
              <a:extLst>
                <a:ext uri="{FF2B5EF4-FFF2-40B4-BE49-F238E27FC236}">
                  <a16:creationId xmlns:a16="http://schemas.microsoft.com/office/drawing/2014/main" id="{A3DD73B7-E4EE-4815-B862-4D0FE417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6663"/>
              <a:ext cx="88" cy="60"/>
            </a:xfrm>
            <a:custGeom>
              <a:avLst/>
              <a:gdLst>
                <a:gd name="T0" fmla="*/ 49 w 100"/>
                <a:gd name="T1" fmla="*/ 17 h 68"/>
                <a:gd name="T2" fmla="*/ 49 w 100"/>
                <a:gd name="T3" fmla="*/ 17 h 68"/>
                <a:gd name="T4" fmla="*/ 69 w 100"/>
                <a:gd name="T5" fmla="*/ 68 h 68"/>
                <a:gd name="T6" fmla="*/ 72 w 100"/>
                <a:gd name="T7" fmla="*/ 68 h 68"/>
                <a:gd name="T8" fmla="*/ 90 w 100"/>
                <a:gd name="T9" fmla="*/ 16 h 68"/>
                <a:gd name="T10" fmla="*/ 92 w 100"/>
                <a:gd name="T11" fmla="*/ 11 h 68"/>
                <a:gd name="T12" fmla="*/ 98 w 100"/>
                <a:gd name="T13" fmla="*/ 4 h 68"/>
                <a:gd name="T14" fmla="*/ 100 w 100"/>
                <a:gd name="T15" fmla="*/ 4 h 68"/>
                <a:gd name="T16" fmla="*/ 100 w 100"/>
                <a:gd name="T17" fmla="*/ 0 h 68"/>
                <a:gd name="T18" fmla="*/ 78 w 100"/>
                <a:gd name="T19" fmla="*/ 0 h 68"/>
                <a:gd name="T20" fmla="*/ 78 w 100"/>
                <a:gd name="T21" fmla="*/ 4 h 68"/>
                <a:gd name="T22" fmla="*/ 79 w 100"/>
                <a:gd name="T23" fmla="*/ 4 h 68"/>
                <a:gd name="T24" fmla="*/ 83 w 100"/>
                <a:gd name="T25" fmla="*/ 4 h 68"/>
                <a:gd name="T26" fmla="*/ 89 w 100"/>
                <a:gd name="T27" fmla="*/ 7 h 68"/>
                <a:gd name="T28" fmla="*/ 86 w 100"/>
                <a:gd name="T29" fmla="*/ 16 h 68"/>
                <a:gd name="T30" fmla="*/ 74 w 100"/>
                <a:gd name="T31" fmla="*/ 51 h 68"/>
                <a:gd name="T32" fmla="*/ 55 w 100"/>
                <a:gd name="T33" fmla="*/ 1 h 68"/>
                <a:gd name="T34" fmla="*/ 51 w 100"/>
                <a:gd name="T35" fmla="*/ 1 h 68"/>
                <a:gd name="T36" fmla="*/ 31 w 100"/>
                <a:gd name="T37" fmla="*/ 49 h 68"/>
                <a:gd name="T38" fmla="*/ 21 w 100"/>
                <a:gd name="T39" fmla="*/ 16 h 68"/>
                <a:gd name="T40" fmla="*/ 20 w 100"/>
                <a:gd name="T41" fmla="*/ 12 h 68"/>
                <a:gd name="T42" fmla="*/ 19 w 100"/>
                <a:gd name="T43" fmla="*/ 8 h 68"/>
                <a:gd name="T44" fmla="*/ 19 w 100"/>
                <a:gd name="T45" fmla="*/ 7 h 68"/>
                <a:gd name="T46" fmla="*/ 24 w 100"/>
                <a:gd name="T47" fmla="*/ 4 h 68"/>
                <a:gd name="T48" fmla="*/ 28 w 100"/>
                <a:gd name="T49" fmla="*/ 4 h 68"/>
                <a:gd name="T50" fmla="*/ 30 w 100"/>
                <a:gd name="T51" fmla="*/ 4 h 68"/>
                <a:gd name="T52" fmla="*/ 30 w 100"/>
                <a:gd name="T53" fmla="*/ 0 h 68"/>
                <a:gd name="T54" fmla="*/ 0 w 100"/>
                <a:gd name="T55" fmla="*/ 0 h 68"/>
                <a:gd name="T56" fmla="*/ 0 w 100"/>
                <a:gd name="T57" fmla="*/ 4 h 68"/>
                <a:gd name="T58" fmla="*/ 1 w 100"/>
                <a:gd name="T59" fmla="*/ 4 h 68"/>
                <a:gd name="T60" fmla="*/ 5 w 100"/>
                <a:gd name="T61" fmla="*/ 6 h 68"/>
                <a:gd name="T62" fmla="*/ 9 w 100"/>
                <a:gd name="T63" fmla="*/ 16 h 68"/>
                <a:gd name="T64" fmla="*/ 26 w 100"/>
                <a:gd name="T65" fmla="*/ 68 h 68"/>
                <a:gd name="T66" fmla="*/ 29 w 100"/>
                <a:gd name="T67" fmla="*/ 68 h 68"/>
                <a:gd name="T68" fmla="*/ 49 w 100"/>
                <a:gd name="T6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8">
                  <a:moveTo>
                    <a:pt x="49" y="17"/>
                  </a:moveTo>
                  <a:lnTo>
                    <a:pt x="49" y="17"/>
                  </a:lnTo>
                  <a:lnTo>
                    <a:pt x="69" y="68"/>
                  </a:lnTo>
                  <a:lnTo>
                    <a:pt x="72" y="68"/>
                  </a:lnTo>
                  <a:lnTo>
                    <a:pt x="90" y="16"/>
                  </a:lnTo>
                  <a:cubicBezTo>
                    <a:pt x="91" y="14"/>
                    <a:pt x="92" y="12"/>
                    <a:pt x="92" y="11"/>
                  </a:cubicBezTo>
                  <a:cubicBezTo>
                    <a:pt x="94" y="6"/>
                    <a:pt x="95" y="4"/>
                    <a:pt x="98" y="4"/>
                  </a:cubicBezTo>
                  <a:lnTo>
                    <a:pt x="100" y="4"/>
                  </a:lnTo>
                  <a:lnTo>
                    <a:pt x="10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3" y="4"/>
                  </a:lnTo>
                  <a:cubicBezTo>
                    <a:pt x="88" y="4"/>
                    <a:pt x="89" y="5"/>
                    <a:pt x="89" y="7"/>
                  </a:cubicBezTo>
                  <a:cubicBezTo>
                    <a:pt x="89" y="8"/>
                    <a:pt x="88" y="12"/>
                    <a:pt x="86" y="16"/>
                  </a:cubicBezTo>
                  <a:lnTo>
                    <a:pt x="74" y="5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31" y="49"/>
                  </a:lnTo>
                  <a:lnTo>
                    <a:pt x="21" y="16"/>
                  </a:lnTo>
                  <a:cubicBezTo>
                    <a:pt x="21" y="15"/>
                    <a:pt x="20" y="14"/>
                    <a:pt x="20" y="12"/>
                  </a:cubicBezTo>
                  <a:cubicBezTo>
                    <a:pt x="19" y="10"/>
                    <a:pt x="19" y="9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5"/>
                    <a:pt x="20" y="4"/>
                    <a:pt x="24" y="4"/>
                  </a:cubicBezTo>
                  <a:lnTo>
                    <a:pt x="28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cubicBezTo>
                    <a:pt x="3" y="4"/>
                    <a:pt x="4" y="4"/>
                    <a:pt x="5" y="6"/>
                  </a:cubicBezTo>
                  <a:cubicBezTo>
                    <a:pt x="6" y="7"/>
                    <a:pt x="7" y="10"/>
                    <a:pt x="9" y="16"/>
                  </a:cubicBezTo>
                  <a:lnTo>
                    <a:pt x="26" y="68"/>
                  </a:lnTo>
                  <a:lnTo>
                    <a:pt x="29" y="68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1" name="Freeform 685">
              <a:extLst>
                <a:ext uri="{FF2B5EF4-FFF2-40B4-BE49-F238E27FC236}">
                  <a16:creationId xmlns:a16="http://schemas.microsoft.com/office/drawing/2014/main" id="{9F47751E-9472-4148-A7A0-9BEFE64EF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8" y="6662"/>
              <a:ext cx="57" cy="61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3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2" name="Freeform 686">
              <a:extLst>
                <a:ext uri="{FF2B5EF4-FFF2-40B4-BE49-F238E27FC236}">
                  <a16:creationId xmlns:a16="http://schemas.microsoft.com/office/drawing/2014/main" id="{4227F929-368B-47D7-9DE9-6EF7DBC6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6663"/>
              <a:ext cx="68" cy="60"/>
            </a:xfrm>
            <a:custGeom>
              <a:avLst/>
              <a:gdLst>
                <a:gd name="T0" fmla="*/ 54 w 77"/>
                <a:gd name="T1" fmla="*/ 55 h 69"/>
                <a:gd name="T2" fmla="*/ 54 w 77"/>
                <a:gd name="T3" fmla="*/ 55 h 69"/>
                <a:gd name="T4" fmla="*/ 54 w 77"/>
                <a:gd name="T5" fmla="*/ 67 h 69"/>
                <a:gd name="T6" fmla="*/ 77 w 77"/>
                <a:gd name="T7" fmla="*/ 67 h 69"/>
                <a:gd name="T8" fmla="*/ 77 w 77"/>
                <a:gd name="T9" fmla="*/ 63 h 69"/>
                <a:gd name="T10" fmla="*/ 76 w 77"/>
                <a:gd name="T11" fmla="*/ 63 h 69"/>
                <a:gd name="T12" fmla="*/ 72 w 77"/>
                <a:gd name="T13" fmla="*/ 63 h 69"/>
                <a:gd name="T14" fmla="*/ 66 w 77"/>
                <a:gd name="T15" fmla="*/ 57 h 69"/>
                <a:gd name="T16" fmla="*/ 66 w 77"/>
                <a:gd name="T17" fmla="*/ 51 h 69"/>
                <a:gd name="T18" fmla="*/ 66 w 77"/>
                <a:gd name="T19" fmla="*/ 0 h 69"/>
                <a:gd name="T20" fmla="*/ 42 w 77"/>
                <a:gd name="T21" fmla="*/ 0 h 69"/>
                <a:gd name="T22" fmla="*/ 42 w 77"/>
                <a:gd name="T23" fmla="*/ 4 h 69"/>
                <a:gd name="T24" fmla="*/ 44 w 77"/>
                <a:gd name="T25" fmla="*/ 4 h 69"/>
                <a:gd name="T26" fmla="*/ 48 w 77"/>
                <a:gd name="T27" fmla="*/ 4 h 69"/>
                <a:gd name="T28" fmla="*/ 54 w 77"/>
                <a:gd name="T29" fmla="*/ 10 h 69"/>
                <a:gd name="T30" fmla="*/ 54 w 77"/>
                <a:gd name="T31" fmla="*/ 16 h 69"/>
                <a:gd name="T32" fmla="*/ 54 w 77"/>
                <a:gd name="T33" fmla="*/ 50 h 69"/>
                <a:gd name="T34" fmla="*/ 46 w 77"/>
                <a:gd name="T35" fmla="*/ 57 h 69"/>
                <a:gd name="T36" fmla="*/ 34 w 77"/>
                <a:gd name="T37" fmla="*/ 61 h 69"/>
                <a:gd name="T38" fmla="*/ 26 w 77"/>
                <a:gd name="T39" fmla="*/ 57 h 69"/>
                <a:gd name="T40" fmla="*/ 24 w 77"/>
                <a:gd name="T41" fmla="*/ 45 h 69"/>
                <a:gd name="T42" fmla="*/ 24 w 77"/>
                <a:gd name="T43" fmla="*/ 0 h 69"/>
                <a:gd name="T44" fmla="*/ 0 w 77"/>
                <a:gd name="T45" fmla="*/ 0 h 69"/>
                <a:gd name="T46" fmla="*/ 0 w 77"/>
                <a:gd name="T47" fmla="*/ 4 h 69"/>
                <a:gd name="T48" fmla="*/ 1 w 77"/>
                <a:gd name="T49" fmla="*/ 4 h 69"/>
                <a:gd name="T50" fmla="*/ 5 w 77"/>
                <a:gd name="T51" fmla="*/ 4 h 69"/>
                <a:gd name="T52" fmla="*/ 11 w 77"/>
                <a:gd name="T53" fmla="*/ 10 h 69"/>
                <a:gd name="T54" fmla="*/ 11 w 77"/>
                <a:gd name="T55" fmla="*/ 16 h 69"/>
                <a:gd name="T56" fmla="*/ 11 w 77"/>
                <a:gd name="T57" fmla="*/ 47 h 69"/>
                <a:gd name="T58" fmla="*/ 30 w 77"/>
                <a:gd name="T59" fmla="*/ 69 h 69"/>
                <a:gd name="T60" fmla="*/ 54 w 77"/>
                <a:gd name="T61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9">
                  <a:moveTo>
                    <a:pt x="54" y="55"/>
                  </a:moveTo>
                  <a:lnTo>
                    <a:pt x="54" y="55"/>
                  </a:lnTo>
                  <a:lnTo>
                    <a:pt x="54" y="67"/>
                  </a:lnTo>
                  <a:lnTo>
                    <a:pt x="77" y="67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2" y="63"/>
                  </a:lnTo>
                  <a:cubicBezTo>
                    <a:pt x="67" y="62"/>
                    <a:pt x="67" y="62"/>
                    <a:pt x="66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8" y="4"/>
                  </a:lnTo>
                  <a:cubicBezTo>
                    <a:pt x="53" y="5"/>
                    <a:pt x="53" y="5"/>
                    <a:pt x="54" y="10"/>
                  </a:cubicBezTo>
                  <a:lnTo>
                    <a:pt x="54" y="16"/>
                  </a:lnTo>
                  <a:lnTo>
                    <a:pt x="54" y="50"/>
                  </a:lnTo>
                  <a:cubicBezTo>
                    <a:pt x="51" y="53"/>
                    <a:pt x="51" y="54"/>
                    <a:pt x="46" y="57"/>
                  </a:cubicBezTo>
                  <a:cubicBezTo>
                    <a:pt x="41" y="60"/>
                    <a:pt x="38" y="61"/>
                    <a:pt x="34" y="61"/>
                  </a:cubicBezTo>
                  <a:cubicBezTo>
                    <a:pt x="30" y="61"/>
                    <a:pt x="27" y="59"/>
                    <a:pt x="26" y="57"/>
                  </a:cubicBezTo>
                  <a:cubicBezTo>
                    <a:pt x="24" y="54"/>
                    <a:pt x="24" y="51"/>
                    <a:pt x="24" y="45"/>
                  </a:cubicBez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47"/>
                  </a:lnTo>
                  <a:cubicBezTo>
                    <a:pt x="11" y="60"/>
                    <a:pt x="18" y="69"/>
                    <a:pt x="30" y="69"/>
                  </a:cubicBezTo>
                  <a:cubicBezTo>
                    <a:pt x="39" y="69"/>
                    <a:pt x="48" y="63"/>
                    <a:pt x="54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3" name="Freeform 687">
              <a:extLst>
                <a:ext uri="{FF2B5EF4-FFF2-40B4-BE49-F238E27FC236}">
                  <a16:creationId xmlns:a16="http://schemas.microsoft.com/office/drawing/2014/main" id="{44782E64-A8A5-4BA9-B433-600226158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6636"/>
              <a:ext cx="31" cy="86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4" name="Freeform 688">
              <a:extLst>
                <a:ext uri="{FF2B5EF4-FFF2-40B4-BE49-F238E27FC236}">
                  <a16:creationId xmlns:a16="http://schemas.microsoft.com/office/drawing/2014/main" id="{69B11234-D585-4CE5-BA48-3125D5383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1" y="6636"/>
              <a:ext cx="63" cy="87"/>
            </a:xfrm>
            <a:custGeom>
              <a:avLst/>
              <a:gdLst>
                <a:gd name="T0" fmla="*/ 48 w 72"/>
                <a:gd name="T1" fmla="*/ 85 h 99"/>
                <a:gd name="T2" fmla="*/ 48 w 72"/>
                <a:gd name="T3" fmla="*/ 85 h 99"/>
                <a:gd name="T4" fmla="*/ 48 w 72"/>
                <a:gd name="T5" fmla="*/ 97 h 99"/>
                <a:gd name="T6" fmla="*/ 72 w 72"/>
                <a:gd name="T7" fmla="*/ 97 h 99"/>
                <a:gd name="T8" fmla="*/ 72 w 72"/>
                <a:gd name="T9" fmla="*/ 93 h 99"/>
                <a:gd name="T10" fmla="*/ 71 w 72"/>
                <a:gd name="T11" fmla="*/ 93 h 99"/>
                <a:gd name="T12" fmla="*/ 67 w 72"/>
                <a:gd name="T13" fmla="*/ 93 h 99"/>
                <a:gd name="T14" fmla="*/ 61 w 72"/>
                <a:gd name="T15" fmla="*/ 87 h 99"/>
                <a:gd name="T16" fmla="*/ 61 w 72"/>
                <a:gd name="T17" fmla="*/ 81 h 99"/>
                <a:gd name="T18" fmla="*/ 61 w 72"/>
                <a:gd name="T19" fmla="*/ 0 h 99"/>
                <a:gd name="T20" fmla="*/ 37 w 72"/>
                <a:gd name="T21" fmla="*/ 0 h 99"/>
                <a:gd name="T22" fmla="*/ 37 w 72"/>
                <a:gd name="T23" fmla="*/ 4 h 99"/>
                <a:gd name="T24" fmla="*/ 38 w 72"/>
                <a:gd name="T25" fmla="*/ 4 h 99"/>
                <a:gd name="T26" fmla="*/ 42 w 72"/>
                <a:gd name="T27" fmla="*/ 4 h 99"/>
                <a:gd name="T28" fmla="*/ 48 w 72"/>
                <a:gd name="T29" fmla="*/ 10 h 99"/>
                <a:gd name="T30" fmla="*/ 48 w 72"/>
                <a:gd name="T31" fmla="*/ 16 h 99"/>
                <a:gd name="T32" fmla="*/ 48 w 72"/>
                <a:gd name="T33" fmla="*/ 38 h 99"/>
                <a:gd name="T34" fmla="*/ 28 w 72"/>
                <a:gd name="T35" fmla="*/ 29 h 99"/>
                <a:gd name="T36" fmla="*/ 0 w 72"/>
                <a:gd name="T37" fmla="*/ 66 h 99"/>
                <a:gd name="T38" fmla="*/ 25 w 72"/>
                <a:gd name="T39" fmla="*/ 99 h 99"/>
                <a:gd name="T40" fmla="*/ 48 w 72"/>
                <a:gd name="T41" fmla="*/ 85 h 99"/>
                <a:gd name="T42" fmla="*/ 48 w 72"/>
                <a:gd name="T43" fmla="*/ 43 h 99"/>
                <a:gd name="T44" fmla="*/ 48 w 72"/>
                <a:gd name="T45" fmla="*/ 43 h 99"/>
                <a:gd name="T46" fmla="*/ 48 w 72"/>
                <a:gd name="T47" fmla="*/ 80 h 99"/>
                <a:gd name="T48" fmla="*/ 29 w 72"/>
                <a:gd name="T49" fmla="*/ 91 h 99"/>
                <a:gd name="T50" fmla="*/ 14 w 72"/>
                <a:gd name="T51" fmla="*/ 75 h 99"/>
                <a:gd name="T52" fmla="*/ 13 w 72"/>
                <a:gd name="T53" fmla="*/ 62 h 99"/>
                <a:gd name="T54" fmla="*/ 30 w 72"/>
                <a:gd name="T55" fmla="*/ 36 h 99"/>
                <a:gd name="T56" fmla="*/ 48 w 72"/>
                <a:gd name="T5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9">
                  <a:moveTo>
                    <a:pt x="48" y="85"/>
                  </a:moveTo>
                  <a:lnTo>
                    <a:pt x="48" y="85"/>
                  </a:lnTo>
                  <a:lnTo>
                    <a:pt x="48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7" y="93"/>
                  </a:lnTo>
                  <a:cubicBezTo>
                    <a:pt x="62" y="92"/>
                    <a:pt x="61" y="92"/>
                    <a:pt x="61" y="87"/>
                  </a:cubicBezTo>
                  <a:lnTo>
                    <a:pt x="61" y="81"/>
                  </a:lnTo>
                  <a:lnTo>
                    <a:pt x="6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2" y="4"/>
                  </a:lnTo>
                  <a:cubicBezTo>
                    <a:pt x="47" y="4"/>
                    <a:pt x="48" y="5"/>
                    <a:pt x="48" y="10"/>
                  </a:cubicBezTo>
                  <a:lnTo>
                    <a:pt x="48" y="16"/>
                  </a:lnTo>
                  <a:lnTo>
                    <a:pt x="48" y="38"/>
                  </a:lnTo>
                  <a:cubicBezTo>
                    <a:pt x="43" y="32"/>
                    <a:pt x="36" y="29"/>
                    <a:pt x="28" y="29"/>
                  </a:cubicBezTo>
                  <a:cubicBezTo>
                    <a:pt x="11" y="29"/>
                    <a:pt x="0" y="43"/>
                    <a:pt x="0" y="66"/>
                  </a:cubicBezTo>
                  <a:cubicBezTo>
                    <a:pt x="0" y="86"/>
                    <a:pt x="10" y="99"/>
                    <a:pt x="25" y="99"/>
                  </a:cubicBezTo>
                  <a:cubicBezTo>
                    <a:pt x="34" y="99"/>
                    <a:pt x="43" y="93"/>
                    <a:pt x="48" y="85"/>
                  </a:cubicBezTo>
                  <a:close/>
                  <a:moveTo>
                    <a:pt x="48" y="43"/>
                  </a:moveTo>
                  <a:lnTo>
                    <a:pt x="48" y="43"/>
                  </a:lnTo>
                  <a:lnTo>
                    <a:pt x="48" y="80"/>
                  </a:lnTo>
                  <a:cubicBezTo>
                    <a:pt x="44" y="87"/>
                    <a:pt x="36" y="91"/>
                    <a:pt x="29" y="91"/>
                  </a:cubicBezTo>
                  <a:cubicBezTo>
                    <a:pt x="21" y="91"/>
                    <a:pt x="16" y="86"/>
                    <a:pt x="14" y="75"/>
                  </a:cubicBezTo>
                  <a:cubicBezTo>
                    <a:pt x="14" y="71"/>
                    <a:pt x="13" y="66"/>
                    <a:pt x="13" y="62"/>
                  </a:cubicBezTo>
                  <a:cubicBezTo>
                    <a:pt x="13" y="45"/>
                    <a:pt x="19" y="36"/>
                    <a:pt x="30" y="36"/>
                  </a:cubicBezTo>
                  <a:cubicBezTo>
                    <a:pt x="36" y="36"/>
                    <a:pt x="42" y="38"/>
                    <a:pt x="48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5" name="Freeform 689">
              <a:extLst>
                <a:ext uri="{FF2B5EF4-FFF2-40B4-BE49-F238E27FC236}">
                  <a16:creationId xmlns:a16="http://schemas.microsoft.com/office/drawing/2014/main" id="{E68A9A11-5B61-41C5-8555-D412C946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6636"/>
              <a:ext cx="30" cy="86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6" name="Freeform 690">
              <a:extLst>
                <a:ext uri="{FF2B5EF4-FFF2-40B4-BE49-F238E27FC236}">
                  <a16:creationId xmlns:a16="http://schemas.microsoft.com/office/drawing/2014/main" id="{9C5CFC15-726A-4238-85AF-7C6E899C8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0" y="6641"/>
              <a:ext cx="31" cy="81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2 w 35"/>
                <a:gd name="T11" fmla="*/ 28 h 91"/>
                <a:gd name="T12" fmla="*/ 6 w 35"/>
                <a:gd name="T13" fmla="*/ 28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6 w 35"/>
                <a:gd name="T23" fmla="*/ 87 h 91"/>
                <a:gd name="T24" fmla="*/ 2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6" y="28"/>
                  </a:lnTo>
                  <a:cubicBezTo>
                    <a:pt x="11" y="29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1" y="86"/>
                    <a:pt x="6" y="87"/>
                  </a:cubicBezTo>
                  <a:lnTo>
                    <a:pt x="2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5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7" name="Freeform 691">
              <a:extLst>
                <a:ext uri="{FF2B5EF4-FFF2-40B4-BE49-F238E27FC236}">
                  <a16:creationId xmlns:a16="http://schemas.microsoft.com/office/drawing/2014/main" id="{99C832BE-EB1B-4DF3-80EC-71B7D7F21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6636"/>
              <a:ext cx="65" cy="86"/>
            </a:xfrm>
            <a:custGeom>
              <a:avLst/>
              <a:gdLst>
                <a:gd name="T0" fmla="*/ 36 w 74"/>
                <a:gd name="T1" fmla="*/ 58 h 97"/>
                <a:gd name="T2" fmla="*/ 36 w 74"/>
                <a:gd name="T3" fmla="*/ 58 h 97"/>
                <a:gd name="T4" fmla="*/ 48 w 74"/>
                <a:gd name="T5" fmla="*/ 46 h 97"/>
                <a:gd name="T6" fmla="*/ 60 w 74"/>
                <a:gd name="T7" fmla="*/ 35 h 97"/>
                <a:gd name="T8" fmla="*/ 68 w 74"/>
                <a:gd name="T9" fmla="*/ 34 h 97"/>
                <a:gd name="T10" fmla="*/ 69 w 74"/>
                <a:gd name="T11" fmla="*/ 34 h 97"/>
                <a:gd name="T12" fmla="*/ 69 w 74"/>
                <a:gd name="T13" fmla="*/ 30 h 97"/>
                <a:gd name="T14" fmla="*/ 43 w 74"/>
                <a:gd name="T15" fmla="*/ 30 h 97"/>
                <a:gd name="T16" fmla="*/ 43 w 74"/>
                <a:gd name="T17" fmla="*/ 34 h 97"/>
                <a:gd name="T18" fmla="*/ 44 w 74"/>
                <a:gd name="T19" fmla="*/ 34 h 97"/>
                <a:gd name="T20" fmla="*/ 47 w 74"/>
                <a:gd name="T21" fmla="*/ 34 h 97"/>
                <a:gd name="T22" fmla="*/ 50 w 74"/>
                <a:gd name="T23" fmla="*/ 34 h 97"/>
                <a:gd name="T24" fmla="*/ 52 w 74"/>
                <a:gd name="T25" fmla="*/ 35 h 97"/>
                <a:gd name="T26" fmla="*/ 51 w 74"/>
                <a:gd name="T27" fmla="*/ 37 h 97"/>
                <a:gd name="T28" fmla="*/ 48 w 74"/>
                <a:gd name="T29" fmla="*/ 40 h 97"/>
                <a:gd name="T30" fmla="*/ 42 w 74"/>
                <a:gd name="T31" fmla="*/ 46 h 97"/>
                <a:gd name="T32" fmla="*/ 27 w 74"/>
                <a:gd name="T33" fmla="*/ 61 h 97"/>
                <a:gd name="T34" fmla="*/ 24 w 74"/>
                <a:gd name="T35" fmla="*/ 61 h 97"/>
                <a:gd name="T36" fmla="*/ 24 w 74"/>
                <a:gd name="T37" fmla="*/ 0 h 97"/>
                <a:gd name="T38" fmla="*/ 0 w 74"/>
                <a:gd name="T39" fmla="*/ 0 h 97"/>
                <a:gd name="T40" fmla="*/ 0 w 74"/>
                <a:gd name="T41" fmla="*/ 4 h 97"/>
                <a:gd name="T42" fmla="*/ 1 w 74"/>
                <a:gd name="T43" fmla="*/ 4 h 97"/>
                <a:gd name="T44" fmla="*/ 6 w 74"/>
                <a:gd name="T45" fmla="*/ 4 h 97"/>
                <a:gd name="T46" fmla="*/ 11 w 74"/>
                <a:gd name="T47" fmla="*/ 10 h 97"/>
                <a:gd name="T48" fmla="*/ 12 w 74"/>
                <a:gd name="T49" fmla="*/ 16 h 97"/>
                <a:gd name="T50" fmla="*/ 12 w 74"/>
                <a:gd name="T51" fmla="*/ 81 h 97"/>
                <a:gd name="T52" fmla="*/ 11 w 74"/>
                <a:gd name="T53" fmla="*/ 87 h 97"/>
                <a:gd name="T54" fmla="*/ 6 w 74"/>
                <a:gd name="T55" fmla="*/ 93 h 97"/>
                <a:gd name="T56" fmla="*/ 1 w 74"/>
                <a:gd name="T57" fmla="*/ 93 h 97"/>
                <a:gd name="T58" fmla="*/ 0 w 74"/>
                <a:gd name="T59" fmla="*/ 93 h 97"/>
                <a:gd name="T60" fmla="*/ 0 w 74"/>
                <a:gd name="T61" fmla="*/ 97 h 97"/>
                <a:gd name="T62" fmla="*/ 34 w 74"/>
                <a:gd name="T63" fmla="*/ 97 h 97"/>
                <a:gd name="T64" fmla="*/ 34 w 74"/>
                <a:gd name="T65" fmla="*/ 93 h 97"/>
                <a:gd name="T66" fmla="*/ 32 w 74"/>
                <a:gd name="T67" fmla="*/ 93 h 97"/>
                <a:gd name="T68" fmla="*/ 25 w 74"/>
                <a:gd name="T69" fmla="*/ 92 h 97"/>
                <a:gd name="T70" fmla="*/ 24 w 74"/>
                <a:gd name="T71" fmla="*/ 87 h 97"/>
                <a:gd name="T72" fmla="*/ 24 w 74"/>
                <a:gd name="T73" fmla="*/ 81 h 97"/>
                <a:gd name="T74" fmla="*/ 24 w 74"/>
                <a:gd name="T75" fmla="*/ 64 h 97"/>
                <a:gd name="T76" fmla="*/ 27 w 74"/>
                <a:gd name="T77" fmla="*/ 64 h 97"/>
                <a:gd name="T78" fmla="*/ 55 w 74"/>
                <a:gd name="T79" fmla="*/ 97 h 97"/>
                <a:gd name="T80" fmla="*/ 74 w 74"/>
                <a:gd name="T81" fmla="*/ 97 h 97"/>
                <a:gd name="T82" fmla="*/ 74 w 74"/>
                <a:gd name="T83" fmla="*/ 93 h 97"/>
                <a:gd name="T84" fmla="*/ 72 w 74"/>
                <a:gd name="T85" fmla="*/ 93 h 97"/>
                <a:gd name="T86" fmla="*/ 69 w 74"/>
                <a:gd name="T87" fmla="*/ 93 h 97"/>
                <a:gd name="T88" fmla="*/ 66 w 74"/>
                <a:gd name="T89" fmla="*/ 92 h 97"/>
                <a:gd name="T90" fmla="*/ 63 w 74"/>
                <a:gd name="T91" fmla="*/ 89 h 97"/>
                <a:gd name="T92" fmla="*/ 56 w 74"/>
                <a:gd name="T93" fmla="*/ 81 h 97"/>
                <a:gd name="T94" fmla="*/ 36 w 74"/>
                <a:gd name="T9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97">
                  <a:moveTo>
                    <a:pt x="36" y="58"/>
                  </a:moveTo>
                  <a:lnTo>
                    <a:pt x="36" y="58"/>
                  </a:lnTo>
                  <a:lnTo>
                    <a:pt x="48" y="46"/>
                  </a:lnTo>
                  <a:cubicBezTo>
                    <a:pt x="57" y="38"/>
                    <a:pt x="58" y="36"/>
                    <a:pt x="60" y="35"/>
                  </a:cubicBezTo>
                  <a:cubicBezTo>
                    <a:pt x="62" y="34"/>
                    <a:pt x="62" y="34"/>
                    <a:pt x="68" y="34"/>
                  </a:cubicBezTo>
                  <a:lnTo>
                    <a:pt x="69" y="34"/>
                  </a:lnTo>
                  <a:lnTo>
                    <a:pt x="69" y="30"/>
                  </a:lnTo>
                  <a:lnTo>
                    <a:pt x="43" y="30"/>
                  </a:lnTo>
                  <a:lnTo>
                    <a:pt x="43" y="34"/>
                  </a:lnTo>
                  <a:lnTo>
                    <a:pt x="44" y="34"/>
                  </a:lnTo>
                  <a:cubicBezTo>
                    <a:pt x="45" y="34"/>
                    <a:pt x="46" y="34"/>
                    <a:pt x="47" y="34"/>
                  </a:cubicBezTo>
                  <a:cubicBezTo>
                    <a:pt x="49" y="34"/>
                    <a:pt x="49" y="34"/>
                    <a:pt x="50" y="34"/>
                  </a:cubicBezTo>
                  <a:cubicBezTo>
                    <a:pt x="51" y="34"/>
                    <a:pt x="52" y="35"/>
                    <a:pt x="52" y="35"/>
                  </a:cubicBezTo>
                  <a:cubicBezTo>
                    <a:pt x="52" y="36"/>
                    <a:pt x="52" y="36"/>
                    <a:pt x="51" y="37"/>
                  </a:cubicBezTo>
                  <a:cubicBezTo>
                    <a:pt x="50" y="38"/>
                    <a:pt x="49" y="39"/>
                    <a:pt x="48" y="40"/>
                  </a:cubicBezTo>
                  <a:cubicBezTo>
                    <a:pt x="45" y="43"/>
                    <a:pt x="43" y="45"/>
                    <a:pt x="42" y="46"/>
                  </a:cubicBezTo>
                  <a:lnTo>
                    <a:pt x="27" y="61"/>
                  </a:lnTo>
                  <a:lnTo>
                    <a:pt x="24" y="6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2" y="16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2" y="93"/>
                  </a:lnTo>
                  <a:cubicBezTo>
                    <a:pt x="28" y="93"/>
                    <a:pt x="26" y="92"/>
                    <a:pt x="25" y="92"/>
                  </a:cubicBezTo>
                  <a:cubicBezTo>
                    <a:pt x="25" y="91"/>
                    <a:pt x="24" y="90"/>
                    <a:pt x="24" y="87"/>
                  </a:cubicBezTo>
                  <a:lnTo>
                    <a:pt x="24" y="81"/>
                  </a:lnTo>
                  <a:lnTo>
                    <a:pt x="24" y="64"/>
                  </a:lnTo>
                  <a:lnTo>
                    <a:pt x="27" y="64"/>
                  </a:lnTo>
                  <a:lnTo>
                    <a:pt x="55" y="97"/>
                  </a:lnTo>
                  <a:lnTo>
                    <a:pt x="74" y="97"/>
                  </a:lnTo>
                  <a:lnTo>
                    <a:pt x="74" y="93"/>
                  </a:lnTo>
                  <a:lnTo>
                    <a:pt x="72" y="93"/>
                  </a:lnTo>
                  <a:cubicBezTo>
                    <a:pt x="71" y="93"/>
                    <a:pt x="70" y="93"/>
                    <a:pt x="69" y="93"/>
                  </a:cubicBezTo>
                  <a:cubicBezTo>
                    <a:pt x="68" y="93"/>
                    <a:pt x="67" y="92"/>
                    <a:pt x="66" y="92"/>
                  </a:cubicBezTo>
                  <a:cubicBezTo>
                    <a:pt x="65" y="91"/>
                    <a:pt x="64" y="90"/>
                    <a:pt x="63" y="89"/>
                  </a:cubicBezTo>
                  <a:lnTo>
                    <a:pt x="56" y="81"/>
                  </a:lnTo>
                  <a:lnTo>
                    <a:pt x="36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8" name="Freeform 692">
              <a:extLst>
                <a:ext uri="{FF2B5EF4-FFF2-40B4-BE49-F238E27FC236}">
                  <a16:creationId xmlns:a16="http://schemas.microsoft.com/office/drawing/2014/main" id="{A5783B97-A773-4553-8E2A-9A5701902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5" y="6662"/>
              <a:ext cx="47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3 h 70"/>
                <a:gd name="T22" fmla="*/ 15 w 54"/>
                <a:gd name="T23" fmla="*/ 47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5 h 70"/>
                <a:gd name="T32" fmla="*/ 41 w 54"/>
                <a:gd name="T33" fmla="*/ 25 h 70"/>
                <a:gd name="T34" fmla="*/ 41 w 54"/>
                <a:gd name="T35" fmla="*/ 28 h 70"/>
                <a:gd name="T36" fmla="*/ 13 w 54"/>
                <a:gd name="T37" fmla="*/ 28 h 70"/>
                <a:gd name="T38" fmla="*/ 28 w 54"/>
                <a:gd name="T39" fmla="*/ 3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2" y="14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8" y="70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3"/>
                    <a:pt x="35" y="63"/>
                  </a:cubicBezTo>
                  <a:cubicBezTo>
                    <a:pt x="25" y="63"/>
                    <a:pt x="17" y="57"/>
                    <a:pt x="15" y="47"/>
                  </a:cubicBezTo>
                  <a:cubicBezTo>
                    <a:pt x="13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3" y="28"/>
                  </a:lnTo>
                  <a:cubicBezTo>
                    <a:pt x="13" y="13"/>
                    <a:pt x="19" y="3"/>
                    <a:pt x="28" y="3"/>
                  </a:cubicBezTo>
                  <a:cubicBezTo>
                    <a:pt x="32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9" name="Freeform 693">
              <a:extLst>
                <a:ext uri="{FF2B5EF4-FFF2-40B4-BE49-F238E27FC236}">
                  <a16:creationId xmlns:a16="http://schemas.microsoft.com/office/drawing/2014/main" id="{3E200381-7262-46B3-A4FB-98EA3ED5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6649"/>
              <a:ext cx="36" cy="74"/>
            </a:xfrm>
            <a:custGeom>
              <a:avLst/>
              <a:gdLst>
                <a:gd name="T0" fmla="*/ 22 w 41"/>
                <a:gd name="T1" fmla="*/ 20 h 84"/>
                <a:gd name="T2" fmla="*/ 22 w 41"/>
                <a:gd name="T3" fmla="*/ 20 h 84"/>
                <a:gd name="T4" fmla="*/ 41 w 41"/>
                <a:gd name="T5" fmla="*/ 20 h 84"/>
                <a:gd name="T6" fmla="*/ 41 w 41"/>
                <a:gd name="T7" fmla="*/ 15 h 84"/>
                <a:gd name="T8" fmla="*/ 22 w 41"/>
                <a:gd name="T9" fmla="*/ 15 h 84"/>
                <a:gd name="T10" fmla="*/ 22 w 41"/>
                <a:gd name="T11" fmla="*/ 0 h 84"/>
                <a:gd name="T12" fmla="*/ 10 w 41"/>
                <a:gd name="T13" fmla="*/ 3 h 84"/>
                <a:gd name="T14" fmla="*/ 10 w 41"/>
                <a:gd name="T15" fmla="*/ 15 h 84"/>
                <a:gd name="T16" fmla="*/ 0 w 41"/>
                <a:gd name="T17" fmla="*/ 15 h 84"/>
                <a:gd name="T18" fmla="*/ 0 w 41"/>
                <a:gd name="T19" fmla="*/ 20 h 84"/>
                <a:gd name="T20" fmla="*/ 10 w 41"/>
                <a:gd name="T21" fmla="*/ 20 h 84"/>
                <a:gd name="T22" fmla="*/ 10 w 41"/>
                <a:gd name="T23" fmla="*/ 61 h 84"/>
                <a:gd name="T24" fmla="*/ 14 w 41"/>
                <a:gd name="T25" fmla="*/ 77 h 84"/>
                <a:gd name="T26" fmla="*/ 21 w 41"/>
                <a:gd name="T27" fmla="*/ 82 h 84"/>
                <a:gd name="T28" fmla="*/ 30 w 41"/>
                <a:gd name="T29" fmla="*/ 84 h 84"/>
                <a:gd name="T30" fmla="*/ 39 w 41"/>
                <a:gd name="T31" fmla="*/ 82 h 84"/>
                <a:gd name="T32" fmla="*/ 39 w 41"/>
                <a:gd name="T33" fmla="*/ 77 h 84"/>
                <a:gd name="T34" fmla="*/ 32 w 41"/>
                <a:gd name="T35" fmla="*/ 79 h 84"/>
                <a:gd name="T36" fmla="*/ 23 w 41"/>
                <a:gd name="T37" fmla="*/ 73 h 84"/>
                <a:gd name="T38" fmla="*/ 22 w 41"/>
                <a:gd name="T39" fmla="*/ 68 h 84"/>
                <a:gd name="T40" fmla="*/ 22 w 41"/>
                <a:gd name="T41" fmla="*/ 63 h 84"/>
                <a:gd name="T42" fmla="*/ 22 w 41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4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4" y="77"/>
                  </a:cubicBezTo>
                  <a:cubicBezTo>
                    <a:pt x="16" y="79"/>
                    <a:pt x="19" y="81"/>
                    <a:pt x="21" y="82"/>
                  </a:cubicBezTo>
                  <a:cubicBezTo>
                    <a:pt x="24" y="83"/>
                    <a:pt x="27" y="84"/>
                    <a:pt x="30" y="84"/>
                  </a:cubicBezTo>
                  <a:cubicBezTo>
                    <a:pt x="34" y="84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4" y="79"/>
                    <a:pt x="32" y="79"/>
                  </a:cubicBezTo>
                  <a:cubicBezTo>
                    <a:pt x="28" y="79"/>
                    <a:pt x="24" y="77"/>
                    <a:pt x="23" y="73"/>
                  </a:cubicBezTo>
                  <a:cubicBezTo>
                    <a:pt x="22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0" name="Freeform 694">
              <a:extLst>
                <a:ext uri="{FF2B5EF4-FFF2-40B4-BE49-F238E27FC236}">
                  <a16:creationId xmlns:a16="http://schemas.microsoft.com/office/drawing/2014/main" id="{CDC3CEC6-BE8C-4444-A346-AB48D0B83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4" y="6662"/>
              <a:ext cx="56" cy="61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3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6"/>
                    <a:pt x="64" y="35"/>
                  </a:cubicBezTo>
                  <a:cubicBezTo>
                    <a:pt x="64" y="13"/>
                    <a:pt x="52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1" name="Freeform 695">
              <a:extLst>
                <a:ext uri="{FF2B5EF4-FFF2-40B4-BE49-F238E27FC236}">
                  <a16:creationId xmlns:a16="http://schemas.microsoft.com/office/drawing/2014/main" id="{39F7ACE6-A3DF-4FC5-A791-7534C70D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6636"/>
              <a:ext cx="31" cy="86"/>
            </a:xfrm>
            <a:custGeom>
              <a:avLst/>
              <a:gdLst>
                <a:gd name="T0" fmla="*/ 23 w 35"/>
                <a:gd name="T1" fmla="*/ 81 h 97"/>
                <a:gd name="T2" fmla="*/ 23 w 35"/>
                <a:gd name="T3" fmla="*/ 81 h 97"/>
                <a:gd name="T4" fmla="*/ 23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3 w 35"/>
                <a:gd name="T35" fmla="*/ 93 h 97"/>
                <a:gd name="T36" fmla="*/ 29 w 35"/>
                <a:gd name="T37" fmla="*/ 93 h 97"/>
                <a:gd name="T38" fmla="*/ 24 w 35"/>
                <a:gd name="T39" fmla="*/ 87 h 97"/>
                <a:gd name="T40" fmla="*/ 23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2" name="Freeform 696">
              <a:extLst>
                <a:ext uri="{FF2B5EF4-FFF2-40B4-BE49-F238E27FC236}">
                  <a16:creationId xmlns:a16="http://schemas.microsoft.com/office/drawing/2014/main" id="{055F64E0-B589-4B00-A5A1-008E011A5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3" y="6662"/>
              <a:ext cx="48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3 h 70"/>
                <a:gd name="T22" fmla="*/ 15 w 54"/>
                <a:gd name="T23" fmla="*/ 47 h 70"/>
                <a:gd name="T24" fmla="*/ 13 w 54"/>
                <a:gd name="T25" fmla="*/ 33 h 70"/>
                <a:gd name="T26" fmla="*/ 13 w 54"/>
                <a:gd name="T27" fmla="*/ 32 h 70"/>
                <a:gd name="T28" fmla="*/ 54 w 54"/>
                <a:gd name="T29" fmla="*/ 32 h 70"/>
                <a:gd name="T30" fmla="*/ 41 w 54"/>
                <a:gd name="T31" fmla="*/ 25 h 70"/>
                <a:gd name="T32" fmla="*/ 41 w 54"/>
                <a:gd name="T33" fmla="*/ 25 h 70"/>
                <a:gd name="T34" fmla="*/ 41 w 54"/>
                <a:gd name="T35" fmla="*/ 28 h 70"/>
                <a:gd name="T36" fmla="*/ 14 w 54"/>
                <a:gd name="T37" fmla="*/ 28 h 70"/>
                <a:gd name="T38" fmla="*/ 29 w 54"/>
                <a:gd name="T39" fmla="*/ 3 h 70"/>
                <a:gd name="T40" fmla="*/ 39 w 54"/>
                <a:gd name="T41" fmla="*/ 10 h 70"/>
                <a:gd name="T42" fmla="*/ 41 w 54"/>
                <a:gd name="T43" fmla="*/ 24 h 70"/>
                <a:gd name="T44" fmla="*/ 41 w 54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0"/>
                    <a:pt x="53" y="14"/>
                    <a:pt x="48" y="9"/>
                  </a:cubicBezTo>
                  <a:cubicBezTo>
                    <a:pt x="44" y="3"/>
                    <a:pt x="38" y="0"/>
                    <a:pt x="29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3" y="70"/>
                    <a:pt x="33" y="70"/>
                  </a:cubicBezTo>
                  <a:cubicBezTo>
                    <a:pt x="39" y="70"/>
                    <a:pt x="44" y="69"/>
                    <a:pt x="49" y="67"/>
                  </a:cubicBezTo>
                  <a:cubicBezTo>
                    <a:pt x="50" y="66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3"/>
                    <a:pt x="35" y="63"/>
                  </a:cubicBezTo>
                  <a:cubicBezTo>
                    <a:pt x="26" y="63"/>
                    <a:pt x="18" y="57"/>
                    <a:pt x="15" y="47"/>
                  </a:cubicBezTo>
                  <a:cubicBezTo>
                    <a:pt x="14" y="43"/>
                    <a:pt x="13" y="40"/>
                    <a:pt x="13" y="33"/>
                  </a:cubicBezTo>
                  <a:lnTo>
                    <a:pt x="13" y="32"/>
                  </a:lnTo>
                  <a:lnTo>
                    <a:pt x="54" y="32"/>
                  </a:lnTo>
                  <a:close/>
                  <a:moveTo>
                    <a:pt x="41" y="25"/>
                  </a:moveTo>
                  <a:lnTo>
                    <a:pt x="41" y="25"/>
                  </a:lnTo>
                  <a:lnTo>
                    <a:pt x="41" y="28"/>
                  </a:lnTo>
                  <a:lnTo>
                    <a:pt x="14" y="28"/>
                  </a:lnTo>
                  <a:cubicBezTo>
                    <a:pt x="14" y="13"/>
                    <a:pt x="19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1" y="16"/>
                    <a:pt x="41" y="24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3" name="Freeform 697">
              <a:extLst>
                <a:ext uri="{FF2B5EF4-FFF2-40B4-BE49-F238E27FC236}">
                  <a16:creationId xmlns:a16="http://schemas.microsoft.com/office/drawing/2014/main" id="{E5E0B1DE-A081-440A-937F-4BA609C4B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" y="6662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3 h 70"/>
                <a:gd name="T10" fmla="*/ 57 w 60"/>
                <a:gd name="T11" fmla="*/ 64 h 70"/>
                <a:gd name="T12" fmla="*/ 50 w 60"/>
                <a:gd name="T13" fmla="*/ 49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5 h 70"/>
                <a:gd name="T24" fmla="*/ 5 w 60"/>
                <a:gd name="T25" fmla="*/ 17 h 70"/>
                <a:gd name="T26" fmla="*/ 13 w 60"/>
                <a:gd name="T27" fmla="*/ 17 h 70"/>
                <a:gd name="T28" fmla="*/ 13 w 60"/>
                <a:gd name="T29" fmla="*/ 16 h 70"/>
                <a:gd name="T30" fmla="*/ 18 w 60"/>
                <a:gd name="T31" fmla="*/ 7 h 70"/>
                <a:gd name="T32" fmla="*/ 26 w 60"/>
                <a:gd name="T33" fmla="*/ 4 h 70"/>
                <a:gd name="T34" fmla="*/ 38 w 60"/>
                <a:gd name="T35" fmla="*/ 20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2 h 70"/>
                <a:gd name="T56" fmla="*/ 13 w 60"/>
                <a:gd name="T57" fmla="*/ 49 h 70"/>
                <a:gd name="T58" fmla="*/ 35 w 60"/>
                <a:gd name="T59" fmla="*/ 32 h 70"/>
                <a:gd name="T60" fmla="*/ 38 w 60"/>
                <a:gd name="T61" fmla="*/ 32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6"/>
                    <a:pt x="46" y="70"/>
                    <a:pt x="52" y="70"/>
                  </a:cubicBezTo>
                  <a:cubicBezTo>
                    <a:pt x="55" y="70"/>
                    <a:pt x="57" y="69"/>
                    <a:pt x="60" y="68"/>
                  </a:cubicBezTo>
                  <a:lnTo>
                    <a:pt x="60" y="63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0" y="60"/>
                    <a:pt x="50" y="49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1"/>
                    <a:pt x="36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8" y="4"/>
                    <a:pt x="6" y="5"/>
                    <a:pt x="5" y="5"/>
                  </a:cubicBezTo>
                  <a:lnTo>
                    <a:pt x="5" y="17"/>
                  </a:lnTo>
                  <a:lnTo>
                    <a:pt x="13" y="17"/>
                  </a:lnTo>
                  <a:lnTo>
                    <a:pt x="13" y="16"/>
                  </a:lnTo>
                  <a:cubicBezTo>
                    <a:pt x="14" y="10"/>
                    <a:pt x="15" y="9"/>
                    <a:pt x="18" y="7"/>
                  </a:cubicBezTo>
                  <a:cubicBezTo>
                    <a:pt x="20" y="5"/>
                    <a:pt x="23" y="4"/>
                    <a:pt x="26" y="4"/>
                  </a:cubicBezTo>
                  <a:cubicBezTo>
                    <a:pt x="34" y="4"/>
                    <a:pt x="38" y="10"/>
                    <a:pt x="38" y="20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1"/>
                    <a:pt x="8" y="70"/>
                    <a:pt x="20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30" y="62"/>
                    <a:pt x="26" y="62"/>
                  </a:cubicBezTo>
                  <a:cubicBezTo>
                    <a:pt x="18" y="62"/>
                    <a:pt x="13" y="57"/>
                    <a:pt x="13" y="49"/>
                  </a:cubicBezTo>
                  <a:cubicBezTo>
                    <a:pt x="13" y="39"/>
                    <a:pt x="21" y="32"/>
                    <a:pt x="35" y="32"/>
                  </a:cubicBezTo>
                  <a:lnTo>
                    <a:pt x="38" y="32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4" name="Freeform 698">
              <a:extLst>
                <a:ext uri="{FF2B5EF4-FFF2-40B4-BE49-F238E27FC236}">
                  <a16:creationId xmlns:a16="http://schemas.microsoft.com/office/drawing/2014/main" id="{80B87F8F-620F-4CB4-80AF-00344DAA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6662"/>
              <a:ext cx="43" cy="60"/>
            </a:xfrm>
            <a:custGeom>
              <a:avLst/>
              <a:gdLst>
                <a:gd name="T0" fmla="*/ 23 w 49"/>
                <a:gd name="T1" fmla="*/ 14 h 68"/>
                <a:gd name="T2" fmla="*/ 23 w 49"/>
                <a:gd name="T3" fmla="*/ 14 h 68"/>
                <a:gd name="T4" fmla="*/ 23 w 49"/>
                <a:gd name="T5" fmla="*/ 1 h 68"/>
                <a:gd name="T6" fmla="*/ 0 w 49"/>
                <a:gd name="T7" fmla="*/ 1 h 68"/>
                <a:gd name="T8" fmla="*/ 0 w 49"/>
                <a:gd name="T9" fmla="*/ 5 h 68"/>
                <a:gd name="T10" fmla="*/ 1 w 49"/>
                <a:gd name="T11" fmla="*/ 5 h 68"/>
                <a:gd name="T12" fmla="*/ 5 w 49"/>
                <a:gd name="T13" fmla="*/ 5 h 68"/>
                <a:gd name="T14" fmla="*/ 11 w 49"/>
                <a:gd name="T15" fmla="*/ 11 h 68"/>
                <a:gd name="T16" fmla="*/ 11 w 49"/>
                <a:gd name="T17" fmla="*/ 17 h 68"/>
                <a:gd name="T18" fmla="*/ 11 w 49"/>
                <a:gd name="T19" fmla="*/ 52 h 68"/>
                <a:gd name="T20" fmla="*/ 11 w 49"/>
                <a:gd name="T21" fmla="*/ 58 h 68"/>
                <a:gd name="T22" fmla="*/ 5 w 49"/>
                <a:gd name="T23" fmla="*/ 64 h 68"/>
                <a:gd name="T24" fmla="*/ 1 w 49"/>
                <a:gd name="T25" fmla="*/ 64 h 68"/>
                <a:gd name="T26" fmla="*/ 0 w 49"/>
                <a:gd name="T27" fmla="*/ 64 h 68"/>
                <a:gd name="T28" fmla="*/ 0 w 49"/>
                <a:gd name="T29" fmla="*/ 68 h 68"/>
                <a:gd name="T30" fmla="*/ 36 w 49"/>
                <a:gd name="T31" fmla="*/ 68 h 68"/>
                <a:gd name="T32" fmla="*/ 36 w 49"/>
                <a:gd name="T33" fmla="*/ 64 h 68"/>
                <a:gd name="T34" fmla="*/ 33 w 49"/>
                <a:gd name="T35" fmla="*/ 64 h 68"/>
                <a:gd name="T36" fmla="*/ 29 w 49"/>
                <a:gd name="T37" fmla="*/ 64 h 68"/>
                <a:gd name="T38" fmla="*/ 23 w 49"/>
                <a:gd name="T39" fmla="*/ 58 h 68"/>
                <a:gd name="T40" fmla="*/ 23 w 49"/>
                <a:gd name="T41" fmla="*/ 52 h 68"/>
                <a:gd name="T42" fmla="*/ 23 w 49"/>
                <a:gd name="T43" fmla="*/ 19 h 68"/>
                <a:gd name="T44" fmla="*/ 34 w 49"/>
                <a:gd name="T45" fmla="*/ 11 h 68"/>
                <a:gd name="T46" fmla="*/ 38 w 49"/>
                <a:gd name="T47" fmla="*/ 10 h 68"/>
                <a:gd name="T48" fmla="*/ 41 w 49"/>
                <a:gd name="T49" fmla="*/ 13 h 68"/>
                <a:gd name="T50" fmla="*/ 42 w 49"/>
                <a:gd name="T51" fmla="*/ 17 h 68"/>
                <a:gd name="T52" fmla="*/ 42 w 49"/>
                <a:gd name="T53" fmla="*/ 19 h 68"/>
                <a:gd name="T54" fmla="*/ 49 w 49"/>
                <a:gd name="T55" fmla="*/ 19 h 68"/>
                <a:gd name="T56" fmla="*/ 49 w 49"/>
                <a:gd name="T57" fmla="*/ 0 h 68"/>
                <a:gd name="T58" fmla="*/ 45 w 49"/>
                <a:gd name="T59" fmla="*/ 0 h 68"/>
                <a:gd name="T60" fmla="*/ 23 w 49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0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0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6" y="68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29" y="64"/>
                  </a:lnTo>
                  <a:cubicBezTo>
                    <a:pt x="24" y="63"/>
                    <a:pt x="24" y="63"/>
                    <a:pt x="23" y="58"/>
                  </a:cubicBezTo>
                  <a:lnTo>
                    <a:pt x="23" y="52"/>
                  </a:lnTo>
                  <a:lnTo>
                    <a:pt x="23" y="19"/>
                  </a:lnTo>
                  <a:cubicBezTo>
                    <a:pt x="26" y="14"/>
                    <a:pt x="28" y="12"/>
                    <a:pt x="34" y="11"/>
                  </a:cubicBezTo>
                  <a:cubicBezTo>
                    <a:pt x="35" y="10"/>
                    <a:pt x="37" y="10"/>
                    <a:pt x="38" y="10"/>
                  </a:cubicBezTo>
                  <a:cubicBezTo>
                    <a:pt x="40" y="10"/>
                    <a:pt x="41" y="10"/>
                    <a:pt x="41" y="13"/>
                  </a:cubicBezTo>
                  <a:lnTo>
                    <a:pt x="42" y="17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0"/>
                  </a:lnTo>
                  <a:cubicBezTo>
                    <a:pt x="47" y="0"/>
                    <a:pt x="46" y="0"/>
                    <a:pt x="45" y="0"/>
                  </a:cubicBezTo>
                  <a:cubicBezTo>
                    <a:pt x="36" y="0"/>
                    <a:pt x="29" y="4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5" name="Freeform 699">
              <a:extLst>
                <a:ext uri="{FF2B5EF4-FFF2-40B4-BE49-F238E27FC236}">
                  <a16:creationId xmlns:a16="http://schemas.microsoft.com/office/drawing/2014/main" id="{9BF05304-8B24-4935-9EDB-62CE041F0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6662"/>
              <a:ext cx="69" cy="60"/>
            </a:xfrm>
            <a:custGeom>
              <a:avLst/>
              <a:gdLst>
                <a:gd name="T0" fmla="*/ 24 w 78"/>
                <a:gd name="T1" fmla="*/ 14 h 68"/>
                <a:gd name="T2" fmla="*/ 24 w 78"/>
                <a:gd name="T3" fmla="*/ 14 h 68"/>
                <a:gd name="T4" fmla="*/ 24 w 78"/>
                <a:gd name="T5" fmla="*/ 1 h 68"/>
                <a:gd name="T6" fmla="*/ 0 w 78"/>
                <a:gd name="T7" fmla="*/ 1 h 68"/>
                <a:gd name="T8" fmla="*/ 0 w 78"/>
                <a:gd name="T9" fmla="*/ 5 h 68"/>
                <a:gd name="T10" fmla="*/ 1 w 78"/>
                <a:gd name="T11" fmla="*/ 5 h 68"/>
                <a:gd name="T12" fmla="*/ 5 w 78"/>
                <a:gd name="T13" fmla="*/ 5 h 68"/>
                <a:gd name="T14" fmla="*/ 11 w 78"/>
                <a:gd name="T15" fmla="*/ 11 h 68"/>
                <a:gd name="T16" fmla="*/ 11 w 78"/>
                <a:gd name="T17" fmla="*/ 17 h 68"/>
                <a:gd name="T18" fmla="*/ 11 w 78"/>
                <a:gd name="T19" fmla="*/ 52 h 68"/>
                <a:gd name="T20" fmla="*/ 11 w 78"/>
                <a:gd name="T21" fmla="*/ 58 h 68"/>
                <a:gd name="T22" fmla="*/ 5 w 78"/>
                <a:gd name="T23" fmla="*/ 64 h 68"/>
                <a:gd name="T24" fmla="*/ 1 w 78"/>
                <a:gd name="T25" fmla="*/ 64 h 68"/>
                <a:gd name="T26" fmla="*/ 0 w 78"/>
                <a:gd name="T27" fmla="*/ 64 h 68"/>
                <a:gd name="T28" fmla="*/ 0 w 78"/>
                <a:gd name="T29" fmla="*/ 68 h 68"/>
                <a:gd name="T30" fmla="*/ 35 w 78"/>
                <a:gd name="T31" fmla="*/ 68 h 68"/>
                <a:gd name="T32" fmla="*/ 35 w 78"/>
                <a:gd name="T33" fmla="*/ 64 h 68"/>
                <a:gd name="T34" fmla="*/ 34 w 78"/>
                <a:gd name="T35" fmla="*/ 64 h 68"/>
                <a:gd name="T36" fmla="*/ 30 w 78"/>
                <a:gd name="T37" fmla="*/ 64 h 68"/>
                <a:gd name="T38" fmla="*/ 24 w 78"/>
                <a:gd name="T39" fmla="*/ 58 h 68"/>
                <a:gd name="T40" fmla="*/ 24 w 78"/>
                <a:gd name="T41" fmla="*/ 52 h 68"/>
                <a:gd name="T42" fmla="*/ 24 w 78"/>
                <a:gd name="T43" fmla="*/ 18 h 68"/>
                <a:gd name="T44" fmla="*/ 32 w 78"/>
                <a:gd name="T45" fmla="*/ 12 h 68"/>
                <a:gd name="T46" fmla="*/ 44 w 78"/>
                <a:gd name="T47" fmla="*/ 8 h 68"/>
                <a:gd name="T48" fmla="*/ 52 w 78"/>
                <a:gd name="T49" fmla="*/ 12 h 68"/>
                <a:gd name="T50" fmla="*/ 54 w 78"/>
                <a:gd name="T51" fmla="*/ 23 h 68"/>
                <a:gd name="T52" fmla="*/ 54 w 78"/>
                <a:gd name="T53" fmla="*/ 52 h 68"/>
                <a:gd name="T54" fmla="*/ 54 w 78"/>
                <a:gd name="T55" fmla="*/ 58 h 68"/>
                <a:gd name="T56" fmla="*/ 48 w 78"/>
                <a:gd name="T57" fmla="*/ 64 h 68"/>
                <a:gd name="T58" fmla="*/ 44 w 78"/>
                <a:gd name="T59" fmla="*/ 64 h 68"/>
                <a:gd name="T60" fmla="*/ 43 w 78"/>
                <a:gd name="T61" fmla="*/ 64 h 68"/>
                <a:gd name="T62" fmla="*/ 43 w 78"/>
                <a:gd name="T63" fmla="*/ 68 h 68"/>
                <a:gd name="T64" fmla="*/ 78 w 78"/>
                <a:gd name="T65" fmla="*/ 68 h 68"/>
                <a:gd name="T66" fmla="*/ 78 w 78"/>
                <a:gd name="T67" fmla="*/ 64 h 68"/>
                <a:gd name="T68" fmla="*/ 76 w 78"/>
                <a:gd name="T69" fmla="*/ 64 h 68"/>
                <a:gd name="T70" fmla="*/ 72 w 78"/>
                <a:gd name="T71" fmla="*/ 64 h 68"/>
                <a:gd name="T72" fmla="*/ 67 w 78"/>
                <a:gd name="T73" fmla="*/ 58 h 68"/>
                <a:gd name="T74" fmla="*/ 66 w 78"/>
                <a:gd name="T75" fmla="*/ 52 h 68"/>
                <a:gd name="T76" fmla="*/ 66 w 78"/>
                <a:gd name="T77" fmla="*/ 21 h 68"/>
                <a:gd name="T78" fmla="*/ 48 w 78"/>
                <a:gd name="T79" fmla="*/ 0 h 68"/>
                <a:gd name="T80" fmla="*/ 24 w 78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8">
                  <a:moveTo>
                    <a:pt x="24" y="14"/>
                  </a:moveTo>
                  <a:lnTo>
                    <a:pt x="24" y="14"/>
                  </a:lnTo>
                  <a:lnTo>
                    <a:pt x="24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4" y="52"/>
                  </a:lnTo>
                  <a:lnTo>
                    <a:pt x="24" y="18"/>
                  </a:lnTo>
                  <a:cubicBezTo>
                    <a:pt x="28" y="14"/>
                    <a:pt x="29" y="14"/>
                    <a:pt x="32" y="12"/>
                  </a:cubicBezTo>
                  <a:cubicBezTo>
                    <a:pt x="36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4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4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4" y="64"/>
                  </a:lnTo>
                  <a:lnTo>
                    <a:pt x="43" y="64"/>
                  </a:lnTo>
                  <a:lnTo>
                    <a:pt x="43" y="68"/>
                  </a:lnTo>
                  <a:lnTo>
                    <a:pt x="78" y="68"/>
                  </a:lnTo>
                  <a:lnTo>
                    <a:pt x="78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7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6" name="Freeform 700">
              <a:extLst>
                <a:ext uri="{FF2B5EF4-FFF2-40B4-BE49-F238E27FC236}">
                  <a16:creationId xmlns:a16="http://schemas.microsoft.com/office/drawing/2014/main" id="{A668C684-6E61-4FF8-8DF5-450C116A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6649"/>
              <a:ext cx="36" cy="74"/>
            </a:xfrm>
            <a:custGeom>
              <a:avLst/>
              <a:gdLst>
                <a:gd name="T0" fmla="*/ 22 w 41"/>
                <a:gd name="T1" fmla="*/ 20 h 84"/>
                <a:gd name="T2" fmla="*/ 22 w 41"/>
                <a:gd name="T3" fmla="*/ 20 h 84"/>
                <a:gd name="T4" fmla="*/ 41 w 41"/>
                <a:gd name="T5" fmla="*/ 20 h 84"/>
                <a:gd name="T6" fmla="*/ 41 w 41"/>
                <a:gd name="T7" fmla="*/ 15 h 84"/>
                <a:gd name="T8" fmla="*/ 22 w 41"/>
                <a:gd name="T9" fmla="*/ 15 h 84"/>
                <a:gd name="T10" fmla="*/ 22 w 41"/>
                <a:gd name="T11" fmla="*/ 0 h 84"/>
                <a:gd name="T12" fmla="*/ 10 w 41"/>
                <a:gd name="T13" fmla="*/ 3 h 84"/>
                <a:gd name="T14" fmla="*/ 10 w 41"/>
                <a:gd name="T15" fmla="*/ 15 h 84"/>
                <a:gd name="T16" fmla="*/ 0 w 41"/>
                <a:gd name="T17" fmla="*/ 15 h 84"/>
                <a:gd name="T18" fmla="*/ 0 w 41"/>
                <a:gd name="T19" fmla="*/ 20 h 84"/>
                <a:gd name="T20" fmla="*/ 10 w 41"/>
                <a:gd name="T21" fmla="*/ 20 h 84"/>
                <a:gd name="T22" fmla="*/ 10 w 41"/>
                <a:gd name="T23" fmla="*/ 61 h 84"/>
                <a:gd name="T24" fmla="*/ 15 w 41"/>
                <a:gd name="T25" fmla="*/ 77 h 84"/>
                <a:gd name="T26" fmla="*/ 22 w 41"/>
                <a:gd name="T27" fmla="*/ 82 h 84"/>
                <a:gd name="T28" fmla="*/ 31 w 41"/>
                <a:gd name="T29" fmla="*/ 84 h 84"/>
                <a:gd name="T30" fmla="*/ 39 w 41"/>
                <a:gd name="T31" fmla="*/ 82 h 84"/>
                <a:gd name="T32" fmla="*/ 39 w 41"/>
                <a:gd name="T33" fmla="*/ 77 h 84"/>
                <a:gd name="T34" fmla="*/ 33 w 41"/>
                <a:gd name="T35" fmla="*/ 79 h 84"/>
                <a:gd name="T36" fmla="*/ 24 w 41"/>
                <a:gd name="T37" fmla="*/ 73 h 84"/>
                <a:gd name="T38" fmla="*/ 22 w 41"/>
                <a:gd name="T39" fmla="*/ 68 h 84"/>
                <a:gd name="T40" fmla="*/ 22 w 41"/>
                <a:gd name="T41" fmla="*/ 63 h 84"/>
                <a:gd name="T42" fmla="*/ 22 w 41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4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4"/>
                    <a:pt x="15" y="77"/>
                  </a:cubicBezTo>
                  <a:cubicBezTo>
                    <a:pt x="17" y="79"/>
                    <a:pt x="19" y="81"/>
                    <a:pt x="22" y="82"/>
                  </a:cubicBezTo>
                  <a:cubicBezTo>
                    <a:pt x="24" y="83"/>
                    <a:pt x="28" y="84"/>
                    <a:pt x="31" y="84"/>
                  </a:cubicBezTo>
                  <a:cubicBezTo>
                    <a:pt x="34" y="84"/>
                    <a:pt x="36" y="83"/>
                    <a:pt x="39" y="82"/>
                  </a:cubicBezTo>
                  <a:lnTo>
                    <a:pt x="39" y="77"/>
                  </a:lnTo>
                  <a:cubicBezTo>
                    <a:pt x="36" y="78"/>
                    <a:pt x="35" y="79"/>
                    <a:pt x="33" y="79"/>
                  </a:cubicBezTo>
                  <a:cubicBezTo>
                    <a:pt x="28" y="79"/>
                    <a:pt x="25" y="77"/>
                    <a:pt x="24" y="73"/>
                  </a:cubicBezTo>
                  <a:cubicBezTo>
                    <a:pt x="23" y="72"/>
                    <a:pt x="23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7" name="Freeform 701">
              <a:extLst>
                <a:ext uri="{FF2B5EF4-FFF2-40B4-BE49-F238E27FC236}">
                  <a16:creationId xmlns:a16="http://schemas.microsoft.com/office/drawing/2014/main" id="{E51644FC-B094-4FFF-9461-5EF2411FA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6636"/>
              <a:ext cx="68" cy="86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4 h 97"/>
                <a:gd name="T8" fmla="*/ 1 w 77"/>
                <a:gd name="T9" fmla="*/ 4 h 97"/>
                <a:gd name="T10" fmla="*/ 5 w 77"/>
                <a:gd name="T11" fmla="*/ 4 h 97"/>
                <a:gd name="T12" fmla="*/ 11 w 77"/>
                <a:gd name="T13" fmla="*/ 10 h 97"/>
                <a:gd name="T14" fmla="*/ 11 w 77"/>
                <a:gd name="T15" fmla="*/ 16 h 97"/>
                <a:gd name="T16" fmla="*/ 11 w 77"/>
                <a:gd name="T17" fmla="*/ 81 h 97"/>
                <a:gd name="T18" fmla="*/ 11 w 77"/>
                <a:gd name="T19" fmla="*/ 87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3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3 h 97"/>
                <a:gd name="T32" fmla="*/ 34 w 77"/>
                <a:gd name="T33" fmla="*/ 93 h 97"/>
                <a:gd name="T34" fmla="*/ 29 w 77"/>
                <a:gd name="T35" fmla="*/ 93 h 97"/>
                <a:gd name="T36" fmla="*/ 24 w 77"/>
                <a:gd name="T37" fmla="*/ 87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1 h 97"/>
                <a:gd name="T44" fmla="*/ 44 w 77"/>
                <a:gd name="T45" fmla="*/ 37 h 97"/>
                <a:gd name="T46" fmla="*/ 52 w 77"/>
                <a:gd name="T47" fmla="*/ 41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7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3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3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7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9 h 97"/>
                <a:gd name="T78" fmla="*/ 23 w 77"/>
                <a:gd name="T79" fmla="*/ 43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3"/>
                    <a:pt x="28" y="43"/>
                    <a:pt x="31" y="41"/>
                  </a:cubicBezTo>
                  <a:cubicBezTo>
                    <a:pt x="35" y="38"/>
                    <a:pt x="40" y="37"/>
                    <a:pt x="44" y="37"/>
                  </a:cubicBezTo>
                  <a:cubicBezTo>
                    <a:pt x="47" y="37"/>
                    <a:pt x="50" y="38"/>
                    <a:pt x="52" y="41"/>
                  </a:cubicBezTo>
                  <a:cubicBezTo>
                    <a:pt x="53" y="43"/>
                    <a:pt x="54" y="45"/>
                    <a:pt x="54" y="52"/>
                  </a:cubicBezTo>
                  <a:lnTo>
                    <a:pt x="54" y="81"/>
                  </a:lnTo>
                  <a:lnTo>
                    <a:pt x="53" y="87"/>
                  </a:lnTo>
                  <a:cubicBezTo>
                    <a:pt x="53" y="92"/>
                    <a:pt x="52" y="92"/>
                    <a:pt x="48" y="93"/>
                  </a:cubicBezTo>
                  <a:lnTo>
                    <a:pt x="43" y="93"/>
                  </a:lnTo>
                  <a:lnTo>
                    <a:pt x="42" y="93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7" y="29"/>
                  </a:cubicBezTo>
                  <a:cubicBezTo>
                    <a:pt x="38" y="29"/>
                    <a:pt x="29" y="34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8" name="Freeform 702">
              <a:extLst>
                <a:ext uri="{FF2B5EF4-FFF2-40B4-BE49-F238E27FC236}">
                  <a16:creationId xmlns:a16="http://schemas.microsoft.com/office/drawing/2014/main" id="{4EB7B178-19FE-4A44-B27E-C6A32B260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2" y="6662"/>
              <a:ext cx="48" cy="61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4 h 70"/>
                <a:gd name="T12" fmla="*/ 34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6 w 55"/>
                <a:gd name="T21" fmla="*/ 63 h 70"/>
                <a:gd name="T22" fmla="*/ 16 w 55"/>
                <a:gd name="T23" fmla="*/ 47 h 70"/>
                <a:gd name="T24" fmla="*/ 14 w 55"/>
                <a:gd name="T25" fmla="*/ 33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5 h 70"/>
                <a:gd name="T32" fmla="*/ 42 w 55"/>
                <a:gd name="T33" fmla="*/ 25 h 70"/>
                <a:gd name="T34" fmla="*/ 42 w 55"/>
                <a:gd name="T35" fmla="*/ 28 h 70"/>
                <a:gd name="T36" fmla="*/ 14 w 55"/>
                <a:gd name="T37" fmla="*/ 28 h 70"/>
                <a:gd name="T38" fmla="*/ 29 w 55"/>
                <a:gd name="T39" fmla="*/ 3 h 70"/>
                <a:gd name="T40" fmla="*/ 39 w 55"/>
                <a:gd name="T41" fmla="*/ 10 h 70"/>
                <a:gd name="T42" fmla="*/ 42 w 55"/>
                <a:gd name="T43" fmla="*/ 24 h 70"/>
                <a:gd name="T44" fmla="*/ 42 w 55"/>
                <a:gd name="T4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0"/>
                    <a:pt x="53" y="14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4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6"/>
                    <a:pt x="53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3"/>
                    <a:pt x="36" y="63"/>
                  </a:cubicBezTo>
                  <a:cubicBezTo>
                    <a:pt x="26" y="63"/>
                    <a:pt x="18" y="57"/>
                    <a:pt x="16" y="47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8"/>
                  </a:lnTo>
                  <a:lnTo>
                    <a:pt x="14" y="28"/>
                  </a:lnTo>
                  <a:cubicBezTo>
                    <a:pt x="14" y="13"/>
                    <a:pt x="20" y="3"/>
                    <a:pt x="29" y="3"/>
                  </a:cubicBezTo>
                  <a:cubicBezTo>
                    <a:pt x="33" y="3"/>
                    <a:pt x="37" y="6"/>
                    <a:pt x="39" y="10"/>
                  </a:cubicBezTo>
                  <a:cubicBezTo>
                    <a:pt x="41" y="13"/>
                    <a:pt x="42" y="16"/>
                    <a:pt x="42" y="24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9" name="Freeform 703">
              <a:extLst>
                <a:ext uri="{FF2B5EF4-FFF2-40B4-BE49-F238E27FC236}">
                  <a16:creationId xmlns:a16="http://schemas.microsoft.com/office/drawing/2014/main" id="{021167C9-7B95-4892-ADB6-99AEEBF58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" y="6636"/>
              <a:ext cx="63" cy="87"/>
            </a:xfrm>
            <a:custGeom>
              <a:avLst/>
              <a:gdLst>
                <a:gd name="T0" fmla="*/ 24 w 72"/>
                <a:gd name="T1" fmla="*/ 43 h 99"/>
                <a:gd name="T2" fmla="*/ 24 w 72"/>
                <a:gd name="T3" fmla="*/ 43 h 99"/>
                <a:gd name="T4" fmla="*/ 24 w 72"/>
                <a:gd name="T5" fmla="*/ 0 h 99"/>
                <a:gd name="T6" fmla="*/ 0 w 72"/>
                <a:gd name="T7" fmla="*/ 0 h 99"/>
                <a:gd name="T8" fmla="*/ 0 w 72"/>
                <a:gd name="T9" fmla="*/ 4 h 99"/>
                <a:gd name="T10" fmla="*/ 1 w 72"/>
                <a:gd name="T11" fmla="*/ 4 h 99"/>
                <a:gd name="T12" fmla="*/ 5 w 72"/>
                <a:gd name="T13" fmla="*/ 4 h 99"/>
                <a:gd name="T14" fmla="*/ 11 w 72"/>
                <a:gd name="T15" fmla="*/ 10 h 99"/>
                <a:gd name="T16" fmla="*/ 11 w 72"/>
                <a:gd name="T17" fmla="*/ 16 h 99"/>
                <a:gd name="T18" fmla="*/ 11 w 72"/>
                <a:gd name="T19" fmla="*/ 98 h 99"/>
                <a:gd name="T20" fmla="*/ 21 w 72"/>
                <a:gd name="T21" fmla="*/ 98 h 99"/>
                <a:gd name="T22" fmla="*/ 23 w 72"/>
                <a:gd name="T23" fmla="*/ 89 h 99"/>
                <a:gd name="T24" fmla="*/ 24 w 72"/>
                <a:gd name="T25" fmla="*/ 89 h 99"/>
                <a:gd name="T26" fmla="*/ 44 w 72"/>
                <a:gd name="T27" fmla="*/ 99 h 99"/>
                <a:gd name="T28" fmla="*/ 72 w 72"/>
                <a:gd name="T29" fmla="*/ 62 h 99"/>
                <a:gd name="T30" fmla="*/ 47 w 72"/>
                <a:gd name="T31" fmla="*/ 29 h 99"/>
                <a:gd name="T32" fmla="*/ 24 w 72"/>
                <a:gd name="T33" fmla="*/ 43 h 99"/>
                <a:gd name="T34" fmla="*/ 24 w 72"/>
                <a:gd name="T35" fmla="*/ 85 h 99"/>
                <a:gd name="T36" fmla="*/ 24 w 72"/>
                <a:gd name="T37" fmla="*/ 85 h 99"/>
                <a:gd name="T38" fmla="*/ 24 w 72"/>
                <a:gd name="T39" fmla="*/ 47 h 99"/>
                <a:gd name="T40" fmla="*/ 43 w 72"/>
                <a:gd name="T41" fmla="*/ 37 h 99"/>
                <a:gd name="T42" fmla="*/ 58 w 72"/>
                <a:gd name="T43" fmla="*/ 52 h 99"/>
                <a:gd name="T44" fmla="*/ 59 w 72"/>
                <a:gd name="T45" fmla="*/ 65 h 99"/>
                <a:gd name="T46" fmla="*/ 42 w 72"/>
                <a:gd name="T47" fmla="*/ 92 h 99"/>
                <a:gd name="T48" fmla="*/ 24 w 72"/>
                <a:gd name="T49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99">
                  <a:moveTo>
                    <a:pt x="24" y="43"/>
                  </a:moveTo>
                  <a:lnTo>
                    <a:pt x="24" y="43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4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98"/>
                  </a:lnTo>
                  <a:lnTo>
                    <a:pt x="21" y="98"/>
                  </a:lnTo>
                  <a:lnTo>
                    <a:pt x="23" y="89"/>
                  </a:lnTo>
                  <a:lnTo>
                    <a:pt x="24" y="89"/>
                  </a:lnTo>
                  <a:cubicBezTo>
                    <a:pt x="29" y="95"/>
                    <a:pt x="36" y="99"/>
                    <a:pt x="44" y="99"/>
                  </a:cubicBezTo>
                  <a:cubicBezTo>
                    <a:pt x="61" y="99"/>
                    <a:pt x="72" y="84"/>
                    <a:pt x="72" y="62"/>
                  </a:cubicBezTo>
                  <a:cubicBezTo>
                    <a:pt x="72" y="42"/>
                    <a:pt x="62" y="29"/>
                    <a:pt x="47" y="29"/>
                  </a:cubicBezTo>
                  <a:cubicBezTo>
                    <a:pt x="38" y="29"/>
                    <a:pt x="29" y="34"/>
                    <a:pt x="24" y="43"/>
                  </a:cubicBezTo>
                  <a:close/>
                  <a:moveTo>
                    <a:pt x="24" y="85"/>
                  </a:moveTo>
                  <a:lnTo>
                    <a:pt x="24" y="85"/>
                  </a:lnTo>
                  <a:lnTo>
                    <a:pt x="24" y="47"/>
                  </a:lnTo>
                  <a:cubicBezTo>
                    <a:pt x="29" y="41"/>
                    <a:pt x="36" y="37"/>
                    <a:pt x="43" y="37"/>
                  </a:cubicBezTo>
                  <a:cubicBezTo>
                    <a:pt x="51" y="37"/>
                    <a:pt x="56" y="41"/>
                    <a:pt x="58" y="52"/>
                  </a:cubicBezTo>
                  <a:cubicBezTo>
                    <a:pt x="59" y="57"/>
                    <a:pt x="59" y="61"/>
                    <a:pt x="59" y="65"/>
                  </a:cubicBezTo>
                  <a:cubicBezTo>
                    <a:pt x="59" y="82"/>
                    <a:pt x="53" y="92"/>
                    <a:pt x="42" y="92"/>
                  </a:cubicBezTo>
                  <a:cubicBezTo>
                    <a:pt x="36" y="92"/>
                    <a:pt x="30" y="90"/>
                    <a:pt x="24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0" name="Freeform 704">
              <a:extLst>
                <a:ext uri="{FF2B5EF4-FFF2-40B4-BE49-F238E27FC236}">
                  <a16:creationId xmlns:a16="http://schemas.microsoft.com/office/drawing/2014/main" id="{949E6F9E-1493-43DB-AFBF-B3FE3FE5F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7" y="6662"/>
              <a:ext cx="56" cy="61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3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1" y="70"/>
                    <a:pt x="64" y="56"/>
                    <a:pt x="64" y="35"/>
                  </a:cubicBezTo>
                  <a:cubicBezTo>
                    <a:pt x="64" y="13"/>
                    <a:pt x="51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6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2"/>
                    <a:pt x="13" y="35"/>
                  </a:cubicBezTo>
                  <a:cubicBezTo>
                    <a:pt x="13" y="17"/>
                    <a:pt x="21" y="3"/>
                    <a:pt x="32" y="3"/>
                  </a:cubicBezTo>
                  <a:cubicBezTo>
                    <a:pt x="43" y="3"/>
                    <a:pt x="51" y="17"/>
                    <a:pt x="51" y="35"/>
                  </a:cubicBezTo>
                  <a:cubicBezTo>
                    <a:pt x="51" y="52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1" name="Freeform 705">
              <a:extLst>
                <a:ext uri="{FF2B5EF4-FFF2-40B4-BE49-F238E27FC236}">
                  <a16:creationId xmlns:a16="http://schemas.microsoft.com/office/drawing/2014/main" id="{FEE35517-BA1B-4A33-9C5C-1F00B615A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" y="6663"/>
              <a:ext cx="68" cy="60"/>
            </a:xfrm>
            <a:custGeom>
              <a:avLst/>
              <a:gdLst>
                <a:gd name="T0" fmla="*/ 54 w 77"/>
                <a:gd name="T1" fmla="*/ 55 h 69"/>
                <a:gd name="T2" fmla="*/ 54 w 77"/>
                <a:gd name="T3" fmla="*/ 55 h 69"/>
                <a:gd name="T4" fmla="*/ 54 w 77"/>
                <a:gd name="T5" fmla="*/ 67 h 69"/>
                <a:gd name="T6" fmla="*/ 77 w 77"/>
                <a:gd name="T7" fmla="*/ 67 h 69"/>
                <a:gd name="T8" fmla="*/ 77 w 77"/>
                <a:gd name="T9" fmla="*/ 63 h 69"/>
                <a:gd name="T10" fmla="*/ 76 w 77"/>
                <a:gd name="T11" fmla="*/ 63 h 69"/>
                <a:gd name="T12" fmla="*/ 72 w 77"/>
                <a:gd name="T13" fmla="*/ 63 h 69"/>
                <a:gd name="T14" fmla="*/ 66 w 77"/>
                <a:gd name="T15" fmla="*/ 57 h 69"/>
                <a:gd name="T16" fmla="*/ 66 w 77"/>
                <a:gd name="T17" fmla="*/ 51 h 69"/>
                <a:gd name="T18" fmla="*/ 66 w 77"/>
                <a:gd name="T19" fmla="*/ 0 h 69"/>
                <a:gd name="T20" fmla="*/ 42 w 77"/>
                <a:gd name="T21" fmla="*/ 0 h 69"/>
                <a:gd name="T22" fmla="*/ 42 w 77"/>
                <a:gd name="T23" fmla="*/ 4 h 69"/>
                <a:gd name="T24" fmla="*/ 43 w 77"/>
                <a:gd name="T25" fmla="*/ 4 h 69"/>
                <a:gd name="T26" fmla="*/ 48 w 77"/>
                <a:gd name="T27" fmla="*/ 4 h 69"/>
                <a:gd name="T28" fmla="*/ 53 w 77"/>
                <a:gd name="T29" fmla="*/ 10 h 69"/>
                <a:gd name="T30" fmla="*/ 54 w 77"/>
                <a:gd name="T31" fmla="*/ 16 h 69"/>
                <a:gd name="T32" fmla="*/ 54 w 77"/>
                <a:gd name="T33" fmla="*/ 50 h 69"/>
                <a:gd name="T34" fmla="*/ 46 w 77"/>
                <a:gd name="T35" fmla="*/ 57 h 69"/>
                <a:gd name="T36" fmla="*/ 34 w 77"/>
                <a:gd name="T37" fmla="*/ 61 h 69"/>
                <a:gd name="T38" fmla="*/ 25 w 77"/>
                <a:gd name="T39" fmla="*/ 57 h 69"/>
                <a:gd name="T40" fmla="*/ 23 w 77"/>
                <a:gd name="T41" fmla="*/ 45 h 69"/>
                <a:gd name="T42" fmla="*/ 23 w 77"/>
                <a:gd name="T43" fmla="*/ 0 h 69"/>
                <a:gd name="T44" fmla="*/ 0 w 77"/>
                <a:gd name="T45" fmla="*/ 0 h 69"/>
                <a:gd name="T46" fmla="*/ 0 w 77"/>
                <a:gd name="T47" fmla="*/ 4 h 69"/>
                <a:gd name="T48" fmla="*/ 1 w 77"/>
                <a:gd name="T49" fmla="*/ 4 h 69"/>
                <a:gd name="T50" fmla="*/ 5 w 77"/>
                <a:gd name="T51" fmla="*/ 4 h 69"/>
                <a:gd name="T52" fmla="*/ 11 w 77"/>
                <a:gd name="T53" fmla="*/ 10 h 69"/>
                <a:gd name="T54" fmla="*/ 11 w 77"/>
                <a:gd name="T55" fmla="*/ 16 h 69"/>
                <a:gd name="T56" fmla="*/ 11 w 77"/>
                <a:gd name="T57" fmla="*/ 47 h 69"/>
                <a:gd name="T58" fmla="*/ 30 w 77"/>
                <a:gd name="T59" fmla="*/ 69 h 69"/>
                <a:gd name="T60" fmla="*/ 54 w 77"/>
                <a:gd name="T61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9">
                  <a:moveTo>
                    <a:pt x="54" y="55"/>
                  </a:moveTo>
                  <a:lnTo>
                    <a:pt x="54" y="55"/>
                  </a:lnTo>
                  <a:lnTo>
                    <a:pt x="54" y="67"/>
                  </a:lnTo>
                  <a:lnTo>
                    <a:pt x="77" y="67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2" y="63"/>
                  </a:lnTo>
                  <a:cubicBezTo>
                    <a:pt x="67" y="62"/>
                    <a:pt x="67" y="62"/>
                    <a:pt x="66" y="57"/>
                  </a:cubicBezTo>
                  <a:lnTo>
                    <a:pt x="66" y="51"/>
                  </a:lnTo>
                  <a:lnTo>
                    <a:pt x="66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43" y="4"/>
                  </a:lnTo>
                  <a:lnTo>
                    <a:pt x="48" y="4"/>
                  </a:lnTo>
                  <a:cubicBezTo>
                    <a:pt x="52" y="5"/>
                    <a:pt x="53" y="5"/>
                    <a:pt x="53" y="10"/>
                  </a:cubicBezTo>
                  <a:lnTo>
                    <a:pt x="54" y="16"/>
                  </a:lnTo>
                  <a:lnTo>
                    <a:pt x="54" y="50"/>
                  </a:lnTo>
                  <a:cubicBezTo>
                    <a:pt x="51" y="53"/>
                    <a:pt x="50" y="54"/>
                    <a:pt x="46" y="57"/>
                  </a:cubicBezTo>
                  <a:cubicBezTo>
                    <a:pt x="41" y="60"/>
                    <a:pt x="38" y="61"/>
                    <a:pt x="34" y="61"/>
                  </a:cubicBezTo>
                  <a:cubicBezTo>
                    <a:pt x="30" y="61"/>
                    <a:pt x="27" y="59"/>
                    <a:pt x="25" y="57"/>
                  </a:cubicBezTo>
                  <a:cubicBezTo>
                    <a:pt x="24" y="54"/>
                    <a:pt x="23" y="51"/>
                    <a:pt x="23" y="45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47"/>
                  </a:lnTo>
                  <a:cubicBezTo>
                    <a:pt x="11" y="60"/>
                    <a:pt x="18" y="69"/>
                    <a:pt x="30" y="69"/>
                  </a:cubicBezTo>
                  <a:cubicBezTo>
                    <a:pt x="39" y="69"/>
                    <a:pt x="48" y="63"/>
                    <a:pt x="54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2" name="Freeform 706">
              <a:extLst>
                <a:ext uri="{FF2B5EF4-FFF2-40B4-BE49-F238E27FC236}">
                  <a16:creationId xmlns:a16="http://schemas.microsoft.com/office/drawing/2014/main" id="{4850A101-5A9D-4766-9CAB-F4C5A1F85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6662"/>
              <a:ext cx="68" cy="60"/>
            </a:xfrm>
            <a:custGeom>
              <a:avLst/>
              <a:gdLst>
                <a:gd name="T0" fmla="*/ 23 w 77"/>
                <a:gd name="T1" fmla="*/ 14 h 68"/>
                <a:gd name="T2" fmla="*/ 23 w 77"/>
                <a:gd name="T3" fmla="*/ 14 h 68"/>
                <a:gd name="T4" fmla="*/ 23 w 77"/>
                <a:gd name="T5" fmla="*/ 1 h 68"/>
                <a:gd name="T6" fmla="*/ 0 w 77"/>
                <a:gd name="T7" fmla="*/ 1 h 68"/>
                <a:gd name="T8" fmla="*/ 0 w 77"/>
                <a:gd name="T9" fmla="*/ 5 h 68"/>
                <a:gd name="T10" fmla="*/ 1 w 77"/>
                <a:gd name="T11" fmla="*/ 5 h 68"/>
                <a:gd name="T12" fmla="*/ 5 w 77"/>
                <a:gd name="T13" fmla="*/ 5 h 68"/>
                <a:gd name="T14" fmla="*/ 11 w 77"/>
                <a:gd name="T15" fmla="*/ 11 h 68"/>
                <a:gd name="T16" fmla="*/ 11 w 77"/>
                <a:gd name="T17" fmla="*/ 17 h 68"/>
                <a:gd name="T18" fmla="*/ 11 w 77"/>
                <a:gd name="T19" fmla="*/ 52 h 68"/>
                <a:gd name="T20" fmla="*/ 11 w 77"/>
                <a:gd name="T21" fmla="*/ 58 h 68"/>
                <a:gd name="T22" fmla="*/ 5 w 77"/>
                <a:gd name="T23" fmla="*/ 64 h 68"/>
                <a:gd name="T24" fmla="*/ 1 w 77"/>
                <a:gd name="T25" fmla="*/ 64 h 68"/>
                <a:gd name="T26" fmla="*/ 0 w 77"/>
                <a:gd name="T27" fmla="*/ 64 h 68"/>
                <a:gd name="T28" fmla="*/ 0 w 77"/>
                <a:gd name="T29" fmla="*/ 68 h 68"/>
                <a:gd name="T30" fmla="*/ 35 w 77"/>
                <a:gd name="T31" fmla="*/ 68 h 68"/>
                <a:gd name="T32" fmla="*/ 35 w 77"/>
                <a:gd name="T33" fmla="*/ 64 h 68"/>
                <a:gd name="T34" fmla="*/ 34 w 77"/>
                <a:gd name="T35" fmla="*/ 64 h 68"/>
                <a:gd name="T36" fmla="*/ 30 w 77"/>
                <a:gd name="T37" fmla="*/ 64 h 68"/>
                <a:gd name="T38" fmla="*/ 24 w 77"/>
                <a:gd name="T39" fmla="*/ 58 h 68"/>
                <a:gd name="T40" fmla="*/ 23 w 77"/>
                <a:gd name="T41" fmla="*/ 52 h 68"/>
                <a:gd name="T42" fmla="*/ 23 w 77"/>
                <a:gd name="T43" fmla="*/ 18 h 68"/>
                <a:gd name="T44" fmla="*/ 31 w 77"/>
                <a:gd name="T45" fmla="*/ 12 h 68"/>
                <a:gd name="T46" fmla="*/ 44 w 77"/>
                <a:gd name="T47" fmla="*/ 8 h 68"/>
                <a:gd name="T48" fmla="*/ 52 w 77"/>
                <a:gd name="T49" fmla="*/ 12 h 68"/>
                <a:gd name="T50" fmla="*/ 54 w 77"/>
                <a:gd name="T51" fmla="*/ 23 h 68"/>
                <a:gd name="T52" fmla="*/ 54 w 77"/>
                <a:gd name="T53" fmla="*/ 52 h 68"/>
                <a:gd name="T54" fmla="*/ 53 w 77"/>
                <a:gd name="T55" fmla="*/ 58 h 68"/>
                <a:gd name="T56" fmla="*/ 48 w 77"/>
                <a:gd name="T57" fmla="*/ 64 h 68"/>
                <a:gd name="T58" fmla="*/ 43 w 77"/>
                <a:gd name="T59" fmla="*/ 64 h 68"/>
                <a:gd name="T60" fmla="*/ 42 w 77"/>
                <a:gd name="T61" fmla="*/ 64 h 68"/>
                <a:gd name="T62" fmla="*/ 42 w 77"/>
                <a:gd name="T63" fmla="*/ 68 h 68"/>
                <a:gd name="T64" fmla="*/ 77 w 77"/>
                <a:gd name="T65" fmla="*/ 68 h 68"/>
                <a:gd name="T66" fmla="*/ 77 w 77"/>
                <a:gd name="T67" fmla="*/ 64 h 68"/>
                <a:gd name="T68" fmla="*/ 76 w 77"/>
                <a:gd name="T69" fmla="*/ 64 h 68"/>
                <a:gd name="T70" fmla="*/ 72 w 77"/>
                <a:gd name="T71" fmla="*/ 64 h 68"/>
                <a:gd name="T72" fmla="*/ 66 w 77"/>
                <a:gd name="T73" fmla="*/ 58 h 68"/>
                <a:gd name="T74" fmla="*/ 66 w 77"/>
                <a:gd name="T75" fmla="*/ 52 h 68"/>
                <a:gd name="T76" fmla="*/ 66 w 77"/>
                <a:gd name="T77" fmla="*/ 21 h 68"/>
                <a:gd name="T78" fmla="*/ 48 w 77"/>
                <a:gd name="T79" fmla="*/ 0 h 68"/>
                <a:gd name="T80" fmla="*/ 23 w 77"/>
                <a:gd name="T8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8">
                  <a:moveTo>
                    <a:pt x="23" y="14"/>
                  </a:moveTo>
                  <a:lnTo>
                    <a:pt x="23" y="14"/>
                  </a:lnTo>
                  <a:lnTo>
                    <a:pt x="23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5" y="5"/>
                  </a:lnTo>
                  <a:cubicBezTo>
                    <a:pt x="10" y="6"/>
                    <a:pt x="11" y="6"/>
                    <a:pt x="11" y="11"/>
                  </a:cubicBezTo>
                  <a:lnTo>
                    <a:pt x="11" y="17"/>
                  </a:lnTo>
                  <a:lnTo>
                    <a:pt x="11" y="52"/>
                  </a:lnTo>
                  <a:lnTo>
                    <a:pt x="11" y="58"/>
                  </a:lnTo>
                  <a:cubicBezTo>
                    <a:pt x="11" y="63"/>
                    <a:pt x="10" y="63"/>
                    <a:pt x="5" y="64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64"/>
                  </a:lnTo>
                  <a:lnTo>
                    <a:pt x="34" y="64"/>
                  </a:lnTo>
                  <a:lnTo>
                    <a:pt x="30" y="64"/>
                  </a:lnTo>
                  <a:cubicBezTo>
                    <a:pt x="25" y="63"/>
                    <a:pt x="24" y="63"/>
                    <a:pt x="24" y="58"/>
                  </a:cubicBezTo>
                  <a:lnTo>
                    <a:pt x="23" y="52"/>
                  </a:lnTo>
                  <a:lnTo>
                    <a:pt x="23" y="18"/>
                  </a:lnTo>
                  <a:cubicBezTo>
                    <a:pt x="27" y="14"/>
                    <a:pt x="28" y="14"/>
                    <a:pt x="31" y="12"/>
                  </a:cubicBezTo>
                  <a:cubicBezTo>
                    <a:pt x="35" y="9"/>
                    <a:pt x="40" y="8"/>
                    <a:pt x="44" y="8"/>
                  </a:cubicBezTo>
                  <a:cubicBezTo>
                    <a:pt x="47" y="8"/>
                    <a:pt x="51" y="9"/>
                    <a:pt x="52" y="12"/>
                  </a:cubicBezTo>
                  <a:cubicBezTo>
                    <a:pt x="53" y="14"/>
                    <a:pt x="54" y="16"/>
                    <a:pt x="54" y="23"/>
                  </a:cubicBezTo>
                  <a:lnTo>
                    <a:pt x="54" y="52"/>
                  </a:lnTo>
                  <a:lnTo>
                    <a:pt x="53" y="58"/>
                  </a:lnTo>
                  <a:cubicBezTo>
                    <a:pt x="53" y="63"/>
                    <a:pt x="53" y="63"/>
                    <a:pt x="48" y="64"/>
                  </a:cubicBezTo>
                  <a:lnTo>
                    <a:pt x="43" y="64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6" y="64"/>
                  </a:lnTo>
                  <a:lnTo>
                    <a:pt x="72" y="64"/>
                  </a:lnTo>
                  <a:cubicBezTo>
                    <a:pt x="67" y="63"/>
                    <a:pt x="67" y="63"/>
                    <a:pt x="66" y="58"/>
                  </a:cubicBezTo>
                  <a:lnTo>
                    <a:pt x="66" y="52"/>
                  </a:lnTo>
                  <a:lnTo>
                    <a:pt x="66" y="21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3" name="Freeform 707">
              <a:extLst>
                <a:ext uri="{FF2B5EF4-FFF2-40B4-BE49-F238E27FC236}">
                  <a16:creationId xmlns:a16="http://schemas.microsoft.com/office/drawing/2014/main" id="{C511C449-6136-4AA9-A7E4-3756A7315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" y="6636"/>
              <a:ext cx="64" cy="87"/>
            </a:xfrm>
            <a:custGeom>
              <a:avLst/>
              <a:gdLst>
                <a:gd name="T0" fmla="*/ 49 w 72"/>
                <a:gd name="T1" fmla="*/ 85 h 99"/>
                <a:gd name="T2" fmla="*/ 49 w 72"/>
                <a:gd name="T3" fmla="*/ 85 h 99"/>
                <a:gd name="T4" fmla="*/ 49 w 72"/>
                <a:gd name="T5" fmla="*/ 97 h 99"/>
                <a:gd name="T6" fmla="*/ 72 w 72"/>
                <a:gd name="T7" fmla="*/ 97 h 99"/>
                <a:gd name="T8" fmla="*/ 72 w 72"/>
                <a:gd name="T9" fmla="*/ 93 h 99"/>
                <a:gd name="T10" fmla="*/ 71 w 72"/>
                <a:gd name="T11" fmla="*/ 93 h 99"/>
                <a:gd name="T12" fmla="*/ 67 w 72"/>
                <a:gd name="T13" fmla="*/ 93 h 99"/>
                <a:gd name="T14" fmla="*/ 61 w 72"/>
                <a:gd name="T15" fmla="*/ 87 h 99"/>
                <a:gd name="T16" fmla="*/ 61 w 72"/>
                <a:gd name="T17" fmla="*/ 81 h 99"/>
                <a:gd name="T18" fmla="*/ 61 w 72"/>
                <a:gd name="T19" fmla="*/ 0 h 99"/>
                <a:gd name="T20" fmla="*/ 37 w 72"/>
                <a:gd name="T21" fmla="*/ 0 h 99"/>
                <a:gd name="T22" fmla="*/ 37 w 72"/>
                <a:gd name="T23" fmla="*/ 4 h 99"/>
                <a:gd name="T24" fmla="*/ 38 w 72"/>
                <a:gd name="T25" fmla="*/ 4 h 99"/>
                <a:gd name="T26" fmla="*/ 43 w 72"/>
                <a:gd name="T27" fmla="*/ 4 h 99"/>
                <a:gd name="T28" fmla="*/ 48 w 72"/>
                <a:gd name="T29" fmla="*/ 10 h 99"/>
                <a:gd name="T30" fmla="*/ 49 w 72"/>
                <a:gd name="T31" fmla="*/ 16 h 99"/>
                <a:gd name="T32" fmla="*/ 49 w 72"/>
                <a:gd name="T33" fmla="*/ 38 h 99"/>
                <a:gd name="T34" fmla="*/ 28 w 72"/>
                <a:gd name="T35" fmla="*/ 29 h 99"/>
                <a:gd name="T36" fmla="*/ 0 w 72"/>
                <a:gd name="T37" fmla="*/ 66 h 99"/>
                <a:gd name="T38" fmla="*/ 25 w 72"/>
                <a:gd name="T39" fmla="*/ 99 h 99"/>
                <a:gd name="T40" fmla="*/ 49 w 72"/>
                <a:gd name="T41" fmla="*/ 85 h 99"/>
                <a:gd name="T42" fmla="*/ 49 w 72"/>
                <a:gd name="T43" fmla="*/ 43 h 99"/>
                <a:gd name="T44" fmla="*/ 49 w 72"/>
                <a:gd name="T45" fmla="*/ 43 h 99"/>
                <a:gd name="T46" fmla="*/ 49 w 72"/>
                <a:gd name="T47" fmla="*/ 80 h 99"/>
                <a:gd name="T48" fmla="*/ 30 w 72"/>
                <a:gd name="T49" fmla="*/ 91 h 99"/>
                <a:gd name="T50" fmla="*/ 15 w 72"/>
                <a:gd name="T51" fmla="*/ 75 h 99"/>
                <a:gd name="T52" fmla="*/ 13 w 72"/>
                <a:gd name="T53" fmla="*/ 62 h 99"/>
                <a:gd name="T54" fmla="*/ 30 w 72"/>
                <a:gd name="T55" fmla="*/ 36 h 99"/>
                <a:gd name="T56" fmla="*/ 49 w 72"/>
                <a:gd name="T5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99">
                  <a:moveTo>
                    <a:pt x="49" y="85"/>
                  </a:moveTo>
                  <a:lnTo>
                    <a:pt x="49" y="85"/>
                  </a:lnTo>
                  <a:lnTo>
                    <a:pt x="49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1" y="93"/>
                  </a:lnTo>
                  <a:lnTo>
                    <a:pt x="67" y="93"/>
                  </a:lnTo>
                  <a:cubicBezTo>
                    <a:pt x="62" y="92"/>
                    <a:pt x="61" y="92"/>
                    <a:pt x="61" y="87"/>
                  </a:cubicBezTo>
                  <a:lnTo>
                    <a:pt x="61" y="81"/>
                  </a:lnTo>
                  <a:lnTo>
                    <a:pt x="6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3" y="4"/>
                  </a:lnTo>
                  <a:cubicBezTo>
                    <a:pt x="47" y="4"/>
                    <a:pt x="48" y="5"/>
                    <a:pt x="48" y="10"/>
                  </a:cubicBezTo>
                  <a:lnTo>
                    <a:pt x="49" y="16"/>
                  </a:lnTo>
                  <a:lnTo>
                    <a:pt x="49" y="38"/>
                  </a:lnTo>
                  <a:cubicBezTo>
                    <a:pt x="43" y="32"/>
                    <a:pt x="36" y="29"/>
                    <a:pt x="28" y="29"/>
                  </a:cubicBezTo>
                  <a:cubicBezTo>
                    <a:pt x="11" y="29"/>
                    <a:pt x="0" y="43"/>
                    <a:pt x="0" y="66"/>
                  </a:cubicBezTo>
                  <a:cubicBezTo>
                    <a:pt x="0" y="86"/>
                    <a:pt x="10" y="99"/>
                    <a:pt x="25" y="99"/>
                  </a:cubicBezTo>
                  <a:cubicBezTo>
                    <a:pt x="34" y="99"/>
                    <a:pt x="43" y="93"/>
                    <a:pt x="49" y="85"/>
                  </a:cubicBezTo>
                  <a:close/>
                  <a:moveTo>
                    <a:pt x="49" y="43"/>
                  </a:moveTo>
                  <a:lnTo>
                    <a:pt x="49" y="43"/>
                  </a:lnTo>
                  <a:lnTo>
                    <a:pt x="49" y="80"/>
                  </a:lnTo>
                  <a:cubicBezTo>
                    <a:pt x="44" y="87"/>
                    <a:pt x="36" y="91"/>
                    <a:pt x="30" y="91"/>
                  </a:cubicBezTo>
                  <a:cubicBezTo>
                    <a:pt x="21" y="91"/>
                    <a:pt x="16" y="86"/>
                    <a:pt x="15" y="75"/>
                  </a:cubicBezTo>
                  <a:cubicBezTo>
                    <a:pt x="14" y="71"/>
                    <a:pt x="13" y="66"/>
                    <a:pt x="13" y="62"/>
                  </a:cubicBezTo>
                  <a:cubicBezTo>
                    <a:pt x="13" y="45"/>
                    <a:pt x="19" y="36"/>
                    <a:pt x="30" y="36"/>
                  </a:cubicBezTo>
                  <a:cubicBezTo>
                    <a:pt x="36" y="36"/>
                    <a:pt x="42" y="38"/>
                    <a:pt x="49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4" name="Freeform 708">
              <a:extLst>
                <a:ext uri="{FF2B5EF4-FFF2-40B4-BE49-F238E27FC236}">
                  <a16:creationId xmlns:a16="http://schemas.microsoft.com/office/drawing/2014/main" id="{AEAEB981-91E5-4212-AC56-3C8D19F26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6685"/>
              <a:ext cx="25" cy="8"/>
            </a:xfrm>
            <a:custGeom>
              <a:avLst/>
              <a:gdLst>
                <a:gd name="T0" fmla="*/ 28 w 28"/>
                <a:gd name="T1" fmla="*/ 9 h 9"/>
                <a:gd name="T2" fmla="*/ 28 w 28"/>
                <a:gd name="T3" fmla="*/ 9 h 9"/>
                <a:gd name="T4" fmla="*/ 28 w 28"/>
                <a:gd name="T5" fmla="*/ 0 h 9"/>
                <a:gd name="T6" fmla="*/ 0 w 28"/>
                <a:gd name="T7" fmla="*/ 0 h 9"/>
                <a:gd name="T8" fmla="*/ 0 w 28"/>
                <a:gd name="T9" fmla="*/ 9 h 9"/>
                <a:gd name="T10" fmla="*/ 28 w 2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9">
                  <a:moveTo>
                    <a:pt x="28" y="9"/>
                  </a:move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5" name="Freeform 709">
              <a:extLst>
                <a:ext uri="{FF2B5EF4-FFF2-40B4-BE49-F238E27FC236}">
                  <a16:creationId xmlns:a16="http://schemas.microsoft.com/office/drawing/2014/main" id="{EA8A78A3-5980-406C-87C2-8185DEF8C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" y="6813"/>
              <a:ext cx="54" cy="62"/>
            </a:xfrm>
            <a:custGeom>
              <a:avLst/>
              <a:gdLst>
                <a:gd name="T0" fmla="*/ 42 w 61"/>
                <a:gd name="T1" fmla="*/ 59 h 70"/>
                <a:gd name="T2" fmla="*/ 42 w 61"/>
                <a:gd name="T3" fmla="*/ 59 h 70"/>
                <a:gd name="T4" fmla="*/ 53 w 61"/>
                <a:gd name="T5" fmla="*/ 70 h 70"/>
                <a:gd name="T6" fmla="*/ 61 w 61"/>
                <a:gd name="T7" fmla="*/ 69 h 70"/>
                <a:gd name="T8" fmla="*/ 60 w 61"/>
                <a:gd name="T9" fmla="*/ 64 h 70"/>
                <a:gd name="T10" fmla="*/ 57 w 61"/>
                <a:gd name="T11" fmla="*/ 65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6 h 70"/>
                <a:gd name="T18" fmla="*/ 29 w 61"/>
                <a:gd name="T19" fmla="*/ 0 h 70"/>
                <a:gd name="T20" fmla="*/ 9 w 61"/>
                <a:gd name="T21" fmla="*/ 5 h 70"/>
                <a:gd name="T22" fmla="*/ 5 w 61"/>
                <a:gd name="T23" fmla="*/ 6 h 70"/>
                <a:gd name="T24" fmla="*/ 5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8 h 70"/>
                <a:gd name="T32" fmla="*/ 27 w 61"/>
                <a:gd name="T33" fmla="*/ 5 h 70"/>
                <a:gd name="T34" fmla="*/ 39 w 61"/>
                <a:gd name="T35" fmla="*/ 21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5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3 h 70"/>
                <a:gd name="T48" fmla="*/ 42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50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2" y="59"/>
                  </a:moveTo>
                  <a:lnTo>
                    <a:pt x="42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70"/>
                    <a:pt x="61" y="69"/>
                  </a:cubicBezTo>
                  <a:lnTo>
                    <a:pt x="60" y="64"/>
                  </a:lnTo>
                  <a:cubicBezTo>
                    <a:pt x="59" y="65"/>
                    <a:pt x="58" y="65"/>
                    <a:pt x="57" y="65"/>
                  </a:cubicBezTo>
                  <a:cubicBezTo>
                    <a:pt x="53" y="65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3"/>
                    <a:pt x="50" y="9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3" y="0"/>
                    <a:pt x="15" y="2"/>
                    <a:pt x="9" y="5"/>
                  </a:cubicBezTo>
                  <a:cubicBezTo>
                    <a:pt x="8" y="5"/>
                    <a:pt x="7" y="5"/>
                    <a:pt x="5" y="6"/>
                  </a:cubicBezTo>
                  <a:lnTo>
                    <a:pt x="5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10"/>
                    <a:pt x="18" y="8"/>
                  </a:cubicBezTo>
                  <a:cubicBezTo>
                    <a:pt x="21" y="6"/>
                    <a:pt x="24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1"/>
                    <a:pt x="9" y="35"/>
                  </a:cubicBezTo>
                  <a:cubicBezTo>
                    <a:pt x="4" y="39"/>
                    <a:pt x="0" y="45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8"/>
                    <a:pt x="38" y="63"/>
                  </a:cubicBezTo>
                  <a:cubicBezTo>
                    <a:pt x="39" y="62"/>
                    <a:pt x="40" y="61"/>
                    <a:pt x="42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9" y="63"/>
                    <a:pt x="13" y="57"/>
                    <a:pt x="13" y="50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6" name="Freeform 710">
              <a:extLst>
                <a:ext uri="{FF2B5EF4-FFF2-40B4-BE49-F238E27FC236}">
                  <a16:creationId xmlns:a16="http://schemas.microsoft.com/office/drawing/2014/main" id="{809A36F1-1A19-4155-A360-43CC15960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" y="6813"/>
              <a:ext cx="43" cy="61"/>
            </a:xfrm>
            <a:custGeom>
              <a:avLst/>
              <a:gdLst>
                <a:gd name="T0" fmla="*/ 24 w 49"/>
                <a:gd name="T1" fmla="*/ 14 h 69"/>
                <a:gd name="T2" fmla="*/ 24 w 49"/>
                <a:gd name="T3" fmla="*/ 14 h 69"/>
                <a:gd name="T4" fmla="*/ 24 w 49"/>
                <a:gd name="T5" fmla="*/ 2 h 69"/>
                <a:gd name="T6" fmla="*/ 0 w 49"/>
                <a:gd name="T7" fmla="*/ 2 h 69"/>
                <a:gd name="T8" fmla="*/ 0 w 49"/>
                <a:gd name="T9" fmla="*/ 6 h 69"/>
                <a:gd name="T10" fmla="*/ 1 w 49"/>
                <a:gd name="T11" fmla="*/ 6 h 69"/>
                <a:gd name="T12" fmla="*/ 5 w 49"/>
                <a:gd name="T13" fmla="*/ 6 h 69"/>
                <a:gd name="T14" fmla="*/ 11 w 49"/>
                <a:gd name="T15" fmla="*/ 12 h 69"/>
                <a:gd name="T16" fmla="*/ 11 w 49"/>
                <a:gd name="T17" fmla="*/ 18 h 69"/>
                <a:gd name="T18" fmla="*/ 11 w 49"/>
                <a:gd name="T19" fmla="*/ 53 h 69"/>
                <a:gd name="T20" fmla="*/ 11 w 49"/>
                <a:gd name="T21" fmla="*/ 59 h 69"/>
                <a:gd name="T22" fmla="*/ 5 w 49"/>
                <a:gd name="T23" fmla="*/ 65 h 69"/>
                <a:gd name="T24" fmla="*/ 1 w 49"/>
                <a:gd name="T25" fmla="*/ 65 h 69"/>
                <a:gd name="T26" fmla="*/ 0 w 49"/>
                <a:gd name="T27" fmla="*/ 65 h 69"/>
                <a:gd name="T28" fmla="*/ 0 w 49"/>
                <a:gd name="T29" fmla="*/ 69 h 69"/>
                <a:gd name="T30" fmla="*/ 36 w 49"/>
                <a:gd name="T31" fmla="*/ 69 h 69"/>
                <a:gd name="T32" fmla="*/ 36 w 49"/>
                <a:gd name="T33" fmla="*/ 65 h 69"/>
                <a:gd name="T34" fmla="*/ 34 w 49"/>
                <a:gd name="T35" fmla="*/ 65 h 69"/>
                <a:gd name="T36" fmla="*/ 30 w 49"/>
                <a:gd name="T37" fmla="*/ 65 h 69"/>
                <a:gd name="T38" fmla="*/ 24 w 49"/>
                <a:gd name="T39" fmla="*/ 59 h 69"/>
                <a:gd name="T40" fmla="*/ 24 w 49"/>
                <a:gd name="T41" fmla="*/ 53 h 69"/>
                <a:gd name="T42" fmla="*/ 24 w 49"/>
                <a:gd name="T43" fmla="*/ 20 h 69"/>
                <a:gd name="T44" fmla="*/ 34 w 49"/>
                <a:gd name="T45" fmla="*/ 11 h 69"/>
                <a:gd name="T46" fmla="*/ 39 w 49"/>
                <a:gd name="T47" fmla="*/ 10 h 69"/>
                <a:gd name="T48" fmla="*/ 42 w 49"/>
                <a:gd name="T49" fmla="*/ 14 h 69"/>
                <a:gd name="T50" fmla="*/ 42 w 49"/>
                <a:gd name="T51" fmla="*/ 18 h 69"/>
                <a:gd name="T52" fmla="*/ 42 w 49"/>
                <a:gd name="T53" fmla="*/ 19 h 69"/>
                <a:gd name="T54" fmla="*/ 49 w 49"/>
                <a:gd name="T55" fmla="*/ 19 h 69"/>
                <a:gd name="T56" fmla="*/ 49 w 49"/>
                <a:gd name="T57" fmla="*/ 1 h 69"/>
                <a:gd name="T58" fmla="*/ 45 w 49"/>
                <a:gd name="T59" fmla="*/ 0 h 69"/>
                <a:gd name="T60" fmla="*/ 24 w 49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5"/>
                    <a:pt x="29" y="13"/>
                    <a:pt x="34" y="11"/>
                  </a:cubicBezTo>
                  <a:cubicBezTo>
                    <a:pt x="36" y="11"/>
                    <a:pt x="37" y="10"/>
                    <a:pt x="39" y="10"/>
                  </a:cubicBezTo>
                  <a:cubicBezTo>
                    <a:pt x="41" y="10"/>
                    <a:pt x="42" y="11"/>
                    <a:pt x="42" y="14"/>
                  </a:cubicBezTo>
                  <a:lnTo>
                    <a:pt x="42" y="18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7" y="1"/>
                    <a:pt x="47" y="0"/>
                    <a:pt x="45" y="0"/>
                  </a:cubicBezTo>
                  <a:cubicBezTo>
                    <a:pt x="36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7" name="Freeform 711">
              <a:extLst>
                <a:ext uri="{FF2B5EF4-FFF2-40B4-BE49-F238E27FC236}">
                  <a16:creationId xmlns:a16="http://schemas.microsoft.com/office/drawing/2014/main" id="{FABDB63C-B63E-4672-BB48-6D624B6A2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6815"/>
              <a:ext cx="62" cy="80"/>
            </a:xfrm>
            <a:custGeom>
              <a:avLst/>
              <a:gdLst>
                <a:gd name="T0" fmla="*/ 60 w 70"/>
                <a:gd name="T1" fmla="*/ 16 h 91"/>
                <a:gd name="T2" fmla="*/ 60 w 70"/>
                <a:gd name="T3" fmla="*/ 16 h 91"/>
                <a:gd name="T4" fmla="*/ 62 w 70"/>
                <a:gd name="T5" fmla="*/ 11 h 91"/>
                <a:gd name="T6" fmla="*/ 69 w 70"/>
                <a:gd name="T7" fmla="*/ 4 h 91"/>
                <a:gd name="T8" fmla="*/ 70 w 70"/>
                <a:gd name="T9" fmla="*/ 4 h 91"/>
                <a:gd name="T10" fmla="*/ 70 w 70"/>
                <a:gd name="T11" fmla="*/ 0 h 91"/>
                <a:gd name="T12" fmla="*/ 50 w 70"/>
                <a:gd name="T13" fmla="*/ 0 h 91"/>
                <a:gd name="T14" fmla="*/ 50 w 70"/>
                <a:gd name="T15" fmla="*/ 4 h 91"/>
                <a:gd name="T16" fmla="*/ 52 w 70"/>
                <a:gd name="T17" fmla="*/ 4 h 91"/>
                <a:gd name="T18" fmla="*/ 55 w 70"/>
                <a:gd name="T19" fmla="*/ 4 h 91"/>
                <a:gd name="T20" fmla="*/ 59 w 70"/>
                <a:gd name="T21" fmla="*/ 6 h 91"/>
                <a:gd name="T22" fmla="*/ 59 w 70"/>
                <a:gd name="T23" fmla="*/ 8 h 91"/>
                <a:gd name="T24" fmla="*/ 57 w 70"/>
                <a:gd name="T25" fmla="*/ 12 h 91"/>
                <a:gd name="T26" fmla="*/ 56 w 70"/>
                <a:gd name="T27" fmla="*/ 16 h 91"/>
                <a:gd name="T28" fmla="*/ 40 w 70"/>
                <a:gd name="T29" fmla="*/ 52 h 91"/>
                <a:gd name="T30" fmla="*/ 25 w 70"/>
                <a:gd name="T31" fmla="*/ 16 h 91"/>
                <a:gd name="T32" fmla="*/ 23 w 70"/>
                <a:gd name="T33" fmla="*/ 12 h 91"/>
                <a:gd name="T34" fmla="*/ 22 w 70"/>
                <a:gd name="T35" fmla="*/ 8 h 91"/>
                <a:gd name="T36" fmla="*/ 21 w 70"/>
                <a:gd name="T37" fmla="*/ 6 h 91"/>
                <a:gd name="T38" fmla="*/ 25 w 70"/>
                <a:gd name="T39" fmla="*/ 4 h 91"/>
                <a:gd name="T40" fmla="*/ 30 w 70"/>
                <a:gd name="T41" fmla="*/ 4 h 91"/>
                <a:gd name="T42" fmla="*/ 31 w 70"/>
                <a:gd name="T43" fmla="*/ 4 h 91"/>
                <a:gd name="T44" fmla="*/ 31 w 70"/>
                <a:gd name="T45" fmla="*/ 0 h 91"/>
                <a:gd name="T46" fmla="*/ 0 w 70"/>
                <a:gd name="T47" fmla="*/ 0 h 91"/>
                <a:gd name="T48" fmla="*/ 0 w 70"/>
                <a:gd name="T49" fmla="*/ 4 h 91"/>
                <a:gd name="T50" fmla="*/ 2 w 70"/>
                <a:gd name="T51" fmla="*/ 4 h 91"/>
                <a:gd name="T52" fmla="*/ 6 w 70"/>
                <a:gd name="T53" fmla="*/ 6 h 91"/>
                <a:gd name="T54" fmla="*/ 11 w 70"/>
                <a:gd name="T55" fmla="*/ 16 h 91"/>
                <a:gd name="T56" fmla="*/ 32 w 70"/>
                <a:gd name="T57" fmla="*/ 67 h 91"/>
                <a:gd name="T58" fmla="*/ 10 w 70"/>
                <a:gd name="T59" fmla="*/ 91 h 91"/>
                <a:gd name="T60" fmla="*/ 26 w 70"/>
                <a:gd name="T61" fmla="*/ 91 h 91"/>
                <a:gd name="T62" fmla="*/ 60 w 70"/>
                <a:gd name="T63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91">
                  <a:moveTo>
                    <a:pt x="60" y="16"/>
                  </a:moveTo>
                  <a:lnTo>
                    <a:pt x="60" y="16"/>
                  </a:lnTo>
                  <a:cubicBezTo>
                    <a:pt x="61" y="13"/>
                    <a:pt x="62" y="11"/>
                    <a:pt x="62" y="11"/>
                  </a:cubicBezTo>
                  <a:cubicBezTo>
                    <a:pt x="64" y="5"/>
                    <a:pt x="66" y="4"/>
                    <a:pt x="69" y="4"/>
                  </a:cubicBezTo>
                  <a:lnTo>
                    <a:pt x="70" y="4"/>
                  </a:lnTo>
                  <a:lnTo>
                    <a:pt x="70" y="0"/>
                  </a:lnTo>
                  <a:lnTo>
                    <a:pt x="50" y="0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5" y="4"/>
                  </a:lnTo>
                  <a:cubicBezTo>
                    <a:pt x="58" y="4"/>
                    <a:pt x="59" y="4"/>
                    <a:pt x="59" y="6"/>
                  </a:cubicBezTo>
                  <a:cubicBezTo>
                    <a:pt x="59" y="7"/>
                    <a:pt x="59" y="7"/>
                    <a:pt x="59" y="8"/>
                  </a:cubicBezTo>
                  <a:lnTo>
                    <a:pt x="57" y="12"/>
                  </a:lnTo>
                  <a:lnTo>
                    <a:pt x="56" y="16"/>
                  </a:lnTo>
                  <a:lnTo>
                    <a:pt x="40" y="52"/>
                  </a:lnTo>
                  <a:lnTo>
                    <a:pt x="25" y="16"/>
                  </a:lnTo>
                  <a:cubicBezTo>
                    <a:pt x="24" y="15"/>
                    <a:pt x="24" y="13"/>
                    <a:pt x="23" y="12"/>
                  </a:cubicBezTo>
                  <a:cubicBezTo>
                    <a:pt x="22" y="10"/>
                    <a:pt x="22" y="8"/>
                    <a:pt x="22" y="8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1" y="4"/>
                    <a:pt x="22" y="4"/>
                    <a:pt x="25" y="4"/>
                  </a:cubicBezTo>
                  <a:lnTo>
                    <a:pt x="30" y="4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cubicBezTo>
                    <a:pt x="4" y="4"/>
                    <a:pt x="5" y="5"/>
                    <a:pt x="6" y="6"/>
                  </a:cubicBezTo>
                  <a:cubicBezTo>
                    <a:pt x="7" y="7"/>
                    <a:pt x="9" y="10"/>
                    <a:pt x="11" y="16"/>
                  </a:cubicBezTo>
                  <a:lnTo>
                    <a:pt x="32" y="67"/>
                  </a:lnTo>
                  <a:lnTo>
                    <a:pt x="10" y="91"/>
                  </a:lnTo>
                  <a:lnTo>
                    <a:pt x="26" y="91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8" name="Freeform 712">
              <a:extLst>
                <a:ext uri="{FF2B5EF4-FFF2-40B4-BE49-F238E27FC236}">
                  <a16:creationId xmlns:a16="http://schemas.microsoft.com/office/drawing/2014/main" id="{E5D27195-0BAB-4B18-83D7-89076A161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6813"/>
              <a:ext cx="43" cy="62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7 w 49"/>
                <a:gd name="T33" fmla="*/ 29 h 70"/>
                <a:gd name="T34" fmla="*/ 12 w 49"/>
                <a:gd name="T35" fmla="*/ 16 h 70"/>
                <a:gd name="T36" fmla="*/ 25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6" y="68"/>
                    <a:pt x="8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40" y="35"/>
                    <a:pt x="36" y="33"/>
                    <a:pt x="32" y="32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5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6" y="3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9" name="Freeform 713">
              <a:extLst>
                <a:ext uri="{FF2B5EF4-FFF2-40B4-BE49-F238E27FC236}">
                  <a16:creationId xmlns:a16="http://schemas.microsoft.com/office/drawing/2014/main" id="{5EF92D90-B88E-4D4B-92AB-194C3885D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" y="6813"/>
              <a:ext cx="47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3 w 54"/>
                <a:gd name="T37" fmla="*/ 29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7" y="58"/>
                    <a:pt x="15" y="48"/>
                  </a:cubicBezTo>
                  <a:cubicBezTo>
                    <a:pt x="13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3" y="29"/>
                  </a:lnTo>
                  <a:cubicBezTo>
                    <a:pt x="13" y="13"/>
                    <a:pt x="19" y="4"/>
                    <a:pt x="28" y="4"/>
                  </a:cubicBezTo>
                  <a:cubicBezTo>
                    <a:pt x="32" y="4"/>
                    <a:pt x="36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0" name="Freeform 714">
              <a:extLst>
                <a:ext uri="{FF2B5EF4-FFF2-40B4-BE49-F238E27FC236}">
                  <a16:creationId xmlns:a16="http://schemas.microsoft.com/office/drawing/2014/main" id="{359C73B9-207A-4A4E-9290-AA98C4D9D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6813"/>
              <a:ext cx="63" cy="82"/>
            </a:xfrm>
            <a:custGeom>
              <a:avLst/>
              <a:gdLst>
                <a:gd name="T0" fmla="*/ 23 w 71"/>
                <a:gd name="T1" fmla="*/ 14 h 93"/>
                <a:gd name="T2" fmla="*/ 23 w 71"/>
                <a:gd name="T3" fmla="*/ 14 h 93"/>
                <a:gd name="T4" fmla="*/ 23 w 71"/>
                <a:gd name="T5" fmla="*/ 2 h 93"/>
                <a:gd name="T6" fmla="*/ 0 w 71"/>
                <a:gd name="T7" fmla="*/ 2 h 93"/>
                <a:gd name="T8" fmla="*/ 0 w 71"/>
                <a:gd name="T9" fmla="*/ 6 h 93"/>
                <a:gd name="T10" fmla="*/ 1 w 71"/>
                <a:gd name="T11" fmla="*/ 6 h 93"/>
                <a:gd name="T12" fmla="*/ 5 w 71"/>
                <a:gd name="T13" fmla="*/ 6 h 93"/>
                <a:gd name="T14" fmla="*/ 11 w 71"/>
                <a:gd name="T15" fmla="*/ 12 h 93"/>
                <a:gd name="T16" fmla="*/ 11 w 71"/>
                <a:gd name="T17" fmla="*/ 18 h 93"/>
                <a:gd name="T18" fmla="*/ 11 w 71"/>
                <a:gd name="T19" fmla="*/ 77 h 93"/>
                <a:gd name="T20" fmla="*/ 11 w 71"/>
                <a:gd name="T21" fmla="*/ 83 h 93"/>
                <a:gd name="T22" fmla="*/ 5 w 71"/>
                <a:gd name="T23" fmla="*/ 89 h 93"/>
                <a:gd name="T24" fmla="*/ 1 w 71"/>
                <a:gd name="T25" fmla="*/ 89 h 93"/>
                <a:gd name="T26" fmla="*/ 0 w 71"/>
                <a:gd name="T27" fmla="*/ 89 h 93"/>
                <a:gd name="T28" fmla="*/ 0 w 71"/>
                <a:gd name="T29" fmla="*/ 93 h 93"/>
                <a:gd name="T30" fmla="*/ 35 w 71"/>
                <a:gd name="T31" fmla="*/ 93 h 93"/>
                <a:gd name="T32" fmla="*/ 35 w 71"/>
                <a:gd name="T33" fmla="*/ 89 h 93"/>
                <a:gd name="T34" fmla="*/ 33 w 71"/>
                <a:gd name="T35" fmla="*/ 89 h 93"/>
                <a:gd name="T36" fmla="*/ 29 w 71"/>
                <a:gd name="T37" fmla="*/ 89 h 93"/>
                <a:gd name="T38" fmla="*/ 24 w 71"/>
                <a:gd name="T39" fmla="*/ 83 h 93"/>
                <a:gd name="T40" fmla="*/ 23 w 71"/>
                <a:gd name="T41" fmla="*/ 77 h 93"/>
                <a:gd name="T42" fmla="*/ 23 w 71"/>
                <a:gd name="T43" fmla="*/ 61 h 93"/>
                <a:gd name="T44" fmla="*/ 43 w 71"/>
                <a:gd name="T45" fmla="*/ 70 h 93"/>
                <a:gd name="T46" fmla="*/ 71 w 71"/>
                <a:gd name="T47" fmla="*/ 33 h 93"/>
                <a:gd name="T48" fmla="*/ 47 w 71"/>
                <a:gd name="T49" fmla="*/ 0 h 93"/>
                <a:gd name="T50" fmla="*/ 23 w 71"/>
                <a:gd name="T51" fmla="*/ 14 h 93"/>
                <a:gd name="T52" fmla="*/ 23 w 71"/>
                <a:gd name="T53" fmla="*/ 56 h 93"/>
                <a:gd name="T54" fmla="*/ 23 w 71"/>
                <a:gd name="T55" fmla="*/ 56 h 93"/>
                <a:gd name="T56" fmla="*/ 23 w 71"/>
                <a:gd name="T57" fmla="*/ 19 h 93"/>
                <a:gd name="T58" fmla="*/ 42 w 71"/>
                <a:gd name="T59" fmla="*/ 8 h 93"/>
                <a:gd name="T60" fmla="*/ 57 w 71"/>
                <a:gd name="T61" fmla="*/ 24 h 93"/>
                <a:gd name="T62" fmla="*/ 58 w 71"/>
                <a:gd name="T63" fmla="*/ 37 h 93"/>
                <a:gd name="T64" fmla="*/ 42 w 71"/>
                <a:gd name="T65" fmla="*/ 63 h 93"/>
                <a:gd name="T66" fmla="*/ 23 w 71"/>
                <a:gd name="T67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93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77"/>
                  </a:lnTo>
                  <a:lnTo>
                    <a:pt x="11" y="83"/>
                  </a:lnTo>
                  <a:cubicBezTo>
                    <a:pt x="10" y="88"/>
                    <a:pt x="10" y="88"/>
                    <a:pt x="5" y="89"/>
                  </a:cubicBezTo>
                  <a:lnTo>
                    <a:pt x="1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3" y="89"/>
                  </a:lnTo>
                  <a:lnTo>
                    <a:pt x="29" y="89"/>
                  </a:lnTo>
                  <a:cubicBezTo>
                    <a:pt x="24" y="88"/>
                    <a:pt x="24" y="88"/>
                    <a:pt x="24" y="83"/>
                  </a:cubicBezTo>
                  <a:lnTo>
                    <a:pt x="23" y="77"/>
                  </a:lnTo>
                  <a:lnTo>
                    <a:pt x="23" y="61"/>
                  </a:lnTo>
                  <a:cubicBezTo>
                    <a:pt x="29" y="67"/>
                    <a:pt x="35" y="70"/>
                    <a:pt x="43" y="70"/>
                  </a:cubicBezTo>
                  <a:cubicBezTo>
                    <a:pt x="60" y="70"/>
                    <a:pt x="71" y="56"/>
                    <a:pt x="71" y="33"/>
                  </a:cubicBezTo>
                  <a:cubicBezTo>
                    <a:pt x="71" y="13"/>
                    <a:pt x="62" y="0"/>
                    <a:pt x="47" y="0"/>
                  </a:cubicBezTo>
                  <a:cubicBezTo>
                    <a:pt x="37" y="0"/>
                    <a:pt x="29" y="5"/>
                    <a:pt x="23" y="14"/>
                  </a:cubicBezTo>
                  <a:close/>
                  <a:moveTo>
                    <a:pt x="23" y="56"/>
                  </a:moveTo>
                  <a:lnTo>
                    <a:pt x="23" y="56"/>
                  </a:lnTo>
                  <a:lnTo>
                    <a:pt x="23" y="19"/>
                  </a:lnTo>
                  <a:cubicBezTo>
                    <a:pt x="28" y="12"/>
                    <a:pt x="35" y="8"/>
                    <a:pt x="42" y="8"/>
                  </a:cubicBezTo>
                  <a:cubicBezTo>
                    <a:pt x="51" y="8"/>
                    <a:pt x="55" y="13"/>
                    <a:pt x="57" y="24"/>
                  </a:cubicBezTo>
                  <a:cubicBezTo>
                    <a:pt x="58" y="28"/>
                    <a:pt x="58" y="33"/>
                    <a:pt x="58" y="37"/>
                  </a:cubicBezTo>
                  <a:cubicBezTo>
                    <a:pt x="58" y="54"/>
                    <a:pt x="53" y="63"/>
                    <a:pt x="42" y="63"/>
                  </a:cubicBezTo>
                  <a:cubicBezTo>
                    <a:pt x="35" y="63"/>
                    <a:pt x="30" y="61"/>
                    <a:pt x="23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1" name="Freeform 715">
              <a:extLst>
                <a:ext uri="{FF2B5EF4-FFF2-40B4-BE49-F238E27FC236}">
                  <a16:creationId xmlns:a16="http://schemas.microsoft.com/office/drawing/2014/main" id="{ABA552DE-EC1B-4890-BDD8-6FCDD38FF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" y="6813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6 w 60"/>
                <a:gd name="T11" fmla="*/ 65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5 w 60"/>
                <a:gd name="T39" fmla="*/ 29 h 70"/>
                <a:gd name="T40" fmla="*/ 8 w 60"/>
                <a:gd name="T41" fmla="*/ 35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5 w 60"/>
                <a:gd name="T55" fmla="*/ 63 h 70"/>
                <a:gd name="T56" fmla="*/ 12 w 60"/>
                <a:gd name="T57" fmla="*/ 50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7" y="65"/>
                    <a:pt x="56" y="65"/>
                  </a:cubicBezTo>
                  <a:cubicBezTo>
                    <a:pt x="52" y="65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3"/>
                    <a:pt x="49" y="9"/>
                    <a:pt x="45" y="6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10"/>
                    <a:pt x="17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5" y="29"/>
                  </a:lnTo>
                  <a:cubicBezTo>
                    <a:pt x="21" y="29"/>
                    <a:pt x="15" y="31"/>
                    <a:pt x="8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29" y="63"/>
                    <a:pt x="25" y="63"/>
                  </a:cubicBezTo>
                  <a:cubicBezTo>
                    <a:pt x="18" y="63"/>
                    <a:pt x="12" y="57"/>
                    <a:pt x="12" y="50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2" name="Freeform 716">
              <a:extLst>
                <a:ext uri="{FF2B5EF4-FFF2-40B4-BE49-F238E27FC236}">
                  <a16:creationId xmlns:a16="http://schemas.microsoft.com/office/drawing/2014/main" id="{2F48F7C1-506D-476A-9886-EF3BEE31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6813"/>
              <a:ext cx="44" cy="61"/>
            </a:xfrm>
            <a:custGeom>
              <a:avLst/>
              <a:gdLst>
                <a:gd name="T0" fmla="*/ 24 w 50"/>
                <a:gd name="T1" fmla="*/ 14 h 69"/>
                <a:gd name="T2" fmla="*/ 24 w 50"/>
                <a:gd name="T3" fmla="*/ 14 h 69"/>
                <a:gd name="T4" fmla="*/ 24 w 50"/>
                <a:gd name="T5" fmla="*/ 2 h 69"/>
                <a:gd name="T6" fmla="*/ 0 w 50"/>
                <a:gd name="T7" fmla="*/ 2 h 69"/>
                <a:gd name="T8" fmla="*/ 0 w 50"/>
                <a:gd name="T9" fmla="*/ 6 h 69"/>
                <a:gd name="T10" fmla="*/ 1 w 50"/>
                <a:gd name="T11" fmla="*/ 6 h 69"/>
                <a:gd name="T12" fmla="*/ 5 w 50"/>
                <a:gd name="T13" fmla="*/ 6 h 69"/>
                <a:gd name="T14" fmla="*/ 11 w 50"/>
                <a:gd name="T15" fmla="*/ 12 h 69"/>
                <a:gd name="T16" fmla="*/ 12 w 50"/>
                <a:gd name="T17" fmla="*/ 18 h 69"/>
                <a:gd name="T18" fmla="*/ 12 w 50"/>
                <a:gd name="T19" fmla="*/ 53 h 69"/>
                <a:gd name="T20" fmla="*/ 11 w 50"/>
                <a:gd name="T21" fmla="*/ 59 h 69"/>
                <a:gd name="T22" fmla="*/ 5 w 50"/>
                <a:gd name="T23" fmla="*/ 65 h 69"/>
                <a:gd name="T24" fmla="*/ 1 w 50"/>
                <a:gd name="T25" fmla="*/ 65 h 69"/>
                <a:gd name="T26" fmla="*/ 0 w 50"/>
                <a:gd name="T27" fmla="*/ 65 h 69"/>
                <a:gd name="T28" fmla="*/ 0 w 50"/>
                <a:gd name="T29" fmla="*/ 69 h 69"/>
                <a:gd name="T30" fmla="*/ 37 w 50"/>
                <a:gd name="T31" fmla="*/ 69 h 69"/>
                <a:gd name="T32" fmla="*/ 37 w 50"/>
                <a:gd name="T33" fmla="*/ 65 h 69"/>
                <a:gd name="T34" fmla="*/ 34 w 50"/>
                <a:gd name="T35" fmla="*/ 65 h 69"/>
                <a:gd name="T36" fmla="*/ 30 w 50"/>
                <a:gd name="T37" fmla="*/ 65 h 69"/>
                <a:gd name="T38" fmla="*/ 24 w 50"/>
                <a:gd name="T39" fmla="*/ 59 h 69"/>
                <a:gd name="T40" fmla="*/ 24 w 50"/>
                <a:gd name="T41" fmla="*/ 53 h 69"/>
                <a:gd name="T42" fmla="*/ 24 w 50"/>
                <a:gd name="T43" fmla="*/ 20 h 69"/>
                <a:gd name="T44" fmla="*/ 34 w 50"/>
                <a:gd name="T45" fmla="*/ 11 h 69"/>
                <a:gd name="T46" fmla="*/ 39 w 50"/>
                <a:gd name="T47" fmla="*/ 10 h 69"/>
                <a:gd name="T48" fmla="*/ 42 w 50"/>
                <a:gd name="T49" fmla="*/ 14 h 69"/>
                <a:gd name="T50" fmla="*/ 43 w 50"/>
                <a:gd name="T51" fmla="*/ 18 h 69"/>
                <a:gd name="T52" fmla="*/ 43 w 50"/>
                <a:gd name="T53" fmla="*/ 19 h 69"/>
                <a:gd name="T54" fmla="*/ 50 w 50"/>
                <a:gd name="T55" fmla="*/ 19 h 69"/>
                <a:gd name="T56" fmla="*/ 50 w 50"/>
                <a:gd name="T57" fmla="*/ 1 h 69"/>
                <a:gd name="T58" fmla="*/ 45 w 50"/>
                <a:gd name="T59" fmla="*/ 0 h 69"/>
                <a:gd name="T60" fmla="*/ 24 w 50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7" y="69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5"/>
                    <a:pt x="29" y="13"/>
                    <a:pt x="34" y="11"/>
                  </a:cubicBezTo>
                  <a:cubicBezTo>
                    <a:pt x="36" y="11"/>
                    <a:pt x="38" y="10"/>
                    <a:pt x="39" y="10"/>
                  </a:cubicBezTo>
                  <a:cubicBezTo>
                    <a:pt x="41" y="10"/>
                    <a:pt x="42" y="11"/>
                    <a:pt x="42" y="14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1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3" name="Freeform 717">
              <a:extLst>
                <a:ext uri="{FF2B5EF4-FFF2-40B4-BE49-F238E27FC236}">
                  <a16:creationId xmlns:a16="http://schemas.microsoft.com/office/drawing/2014/main" id="{85DC9737-CDE4-4BB0-8F3C-5DCDD5301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" y="6813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6 w 60"/>
                <a:gd name="T11" fmla="*/ 65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2 w 60"/>
                <a:gd name="T57" fmla="*/ 50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7" y="65"/>
                    <a:pt x="56" y="65"/>
                  </a:cubicBezTo>
                  <a:cubicBezTo>
                    <a:pt x="52" y="65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3"/>
                    <a:pt x="49" y="9"/>
                    <a:pt x="45" y="6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10"/>
                    <a:pt x="17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1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29" y="63"/>
                    <a:pt x="26" y="63"/>
                  </a:cubicBezTo>
                  <a:cubicBezTo>
                    <a:pt x="18" y="63"/>
                    <a:pt x="12" y="57"/>
                    <a:pt x="12" y="50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4" name="Freeform 718">
              <a:extLst>
                <a:ext uri="{FF2B5EF4-FFF2-40B4-BE49-F238E27FC236}">
                  <a16:creationId xmlns:a16="http://schemas.microsoft.com/office/drawing/2014/main" id="{899558F3-FDC0-45E6-9753-3DBD7C93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" y="6802"/>
              <a:ext cx="36" cy="73"/>
            </a:xfrm>
            <a:custGeom>
              <a:avLst/>
              <a:gdLst>
                <a:gd name="T0" fmla="*/ 22 w 41"/>
                <a:gd name="T1" fmla="*/ 20 h 83"/>
                <a:gd name="T2" fmla="*/ 22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2 w 41"/>
                <a:gd name="T9" fmla="*/ 15 h 83"/>
                <a:gd name="T10" fmla="*/ 22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5 w 41"/>
                <a:gd name="T25" fmla="*/ 77 h 83"/>
                <a:gd name="T26" fmla="*/ 22 w 41"/>
                <a:gd name="T27" fmla="*/ 82 h 83"/>
                <a:gd name="T28" fmla="*/ 31 w 41"/>
                <a:gd name="T29" fmla="*/ 83 h 83"/>
                <a:gd name="T30" fmla="*/ 39 w 41"/>
                <a:gd name="T31" fmla="*/ 81 h 83"/>
                <a:gd name="T32" fmla="*/ 39 w 41"/>
                <a:gd name="T33" fmla="*/ 76 h 83"/>
                <a:gd name="T34" fmla="*/ 32 w 41"/>
                <a:gd name="T35" fmla="*/ 78 h 83"/>
                <a:gd name="T36" fmla="*/ 23 w 41"/>
                <a:gd name="T37" fmla="*/ 73 h 83"/>
                <a:gd name="T38" fmla="*/ 22 w 41"/>
                <a:gd name="T39" fmla="*/ 68 h 83"/>
                <a:gd name="T40" fmla="*/ 22 w 41"/>
                <a:gd name="T41" fmla="*/ 62 h 83"/>
                <a:gd name="T42" fmla="*/ 22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3"/>
                    <a:pt x="15" y="77"/>
                  </a:cubicBezTo>
                  <a:cubicBezTo>
                    <a:pt x="17" y="79"/>
                    <a:pt x="19" y="81"/>
                    <a:pt x="22" y="82"/>
                  </a:cubicBezTo>
                  <a:cubicBezTo>
                    <a:pt x="24" y="83"/>
                    <a:pt x="27" y="83"/>
                    <a:pt x="31" y="83"/>
                  </a:cubicBezTo>
                  <a:cubicBezTo>
                    <a:pt x="34" y="83"/>
                    <a:pt x="36" y="83"/>
                    <a:pt x="39" y="81"/>
                  </a:cubicBezTo>
                  <a:lnTo>
                    <a:pt x="39" y="76"/>
                  </a:lnTo>
                  <a:cubicBezTo>
                    <a:pt x="36" y="78"/>
                    <a:pt x="35" y="78"/>
                    <a:pt x="32" y="78"/>
                  </a:cubicBezTo>
                  <a:cubicBezTo>
                    <a:pt x="28" y="78"/>
                    <a:pt x="25" y="76"/>
                    <a:pt x="23" y="73"/>
                  </a:cubicBezTo>
                  <a:cubicBezTo>
                    <a:pt x="23" y="71"/>
                    <a:pt x="22" y="69"/>
                    <a:pt x="22" y="68"/>
                  </a:cubicBezTo>
                  <a:lnTo>
                    <a:pt x="22" y="6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5" name="Freeform 719">
              <a:extLst>
                <a:ext uri="{FF2B5EF4-FFF2-40B4-BE49-F238E27FC236}">
                  <a16:creationId xmlns:a16="http://schemas.microsoft.com/office/drawing/2014/main" id="{913A3218-A77F-490A-BC89-288E35CDA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" y="6794"/>
              <a:ext cx="31" cy="80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3 w 35"/>
                <a:gd name="T35" fmla="*/ 87 h 91"/>
                <a:gd name="T36" fmla="*/ 29 w 35"/>
                <a:gd name="T37" fmla="*/ 87 h 91"/>
                <a:gd name="T38" fmla="*/ 24 w 35"/>
                <a:gd name="T39" fmla="*/ 81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8"/>
                    <a:pt x="10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0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29" y="87"/>
                  </a:lnTo>
                  <a:cubicBezTo>
                    <a:pt x="24" y="86"/>
                    <a:pt x="24" y="86"/>
                    <a:pt x="24" y="81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6" name="Freeform 720">
              <a:extLst>
                <a:ext uri="{FF2B5EF4-FFF2-40B4-BE49-F238E27FC236}">
                  <a16:creationId xmlns:a16="http://schemas.microsoft.com/office/drawing/2014/main" id="{C6712EE0-B1CD-4A9C-AD9D-E056E0104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6813"/>
              <a:ext cx="68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2 w 78"/>
                <a:gd name="T11" fmla="*/ 6 h 69"/>
                <a:gd name="T12" fmla="*/ 6 w 78"/>
                <a:gd name="T13" fmla="*/ 6 h 69"/>
                <a:gd name="T14" fmla="*/ 11 w 78"/>
                <a:gd name="T15" fmla="*/ 12 h 69"/>
                <a:gd name="T16" fmla="*/ 12 w 78"/>
                <a:gd name="T17" fmla="*/ 18 h 69"/>
                <a:gd name="T18" fmla="*/ 12 w 78"/>
                <a:gd name="T19" fmla="*/ 53 h 69"/>
                <a:gd name="T20" fmla="*/ 11 w 78"/>
                <a:gd name="T21" fmla="*/ 59 h 69"/>
                <a:gd name="T22" fmla="*/ 6 w 78"/>
                <a:gd name="T23" fmla="*/ 65 h 69"/>
                <a:gd name="T24" fmla="*/ 2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3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7 w 78"/>
                <a:gd name="T69" fmla="*/ 65 h 69"/>
                <a:gd name="T70" fmla="*/ 73 w 78"/>
                <a:gd name="T71" fmla="*/ 65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cubicBezTo>
                    <a:pt x="11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1" y="64"/>
                    <a:pt x="6" y="65"/>
                  </a:cubicBezTo>
                  <a:lnTo>
                    <a:pt x="2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5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8" y="8"/>
                    <a:pt x="51" y="10"/>
                    <a:pt x="53" y="12"/>
                  </a:cubicBezTo>
                  <a:cubicBezTo>
                    <a:pt x="54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4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7" y="65"/>
                  </a:lnTo>
                  <a:lnTo>
                    <a:pt x="73" y="65"/>
                  </a:lnTo>
                  <a:cubicBezTo>
                    <a:pt x="68" y="64"/>
                    <a:pt x="67" y="64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60" y="0"/>
                    <a:pt x="48" y="0"/>
                  </a:cubicBezTo>
                  <a:cubicBezTo>
                    <a:pt x="39" y="0"/>
                    <a:pt x="30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7" name="Freeform 721">
              <a:extLst>
                <a:ext uri="{FF2B5EF4-FFF2-40B4-BE49-F238E27FC236}">
                  <a16:creationId xmlns:a16="http://schemas.microsoft.com/office/drawing/2014/main" id="{32C567D7-DDC2-4D73-B0B6-D977865A0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" y="6813"/>
              <a:ext cx="58" cy="84"/>
            </a:xfrm>
            <a:custGeom>
              <a:avLst/>
              <a:gdLst>
                <a:gd name="T0" fmla="*/ 38 w 66"/>
                <a:gd name="T1" fmla="*/ 67 h 95"/>
                <a:gd name="T2" fmla="*/ 38 w 66"/>
                <a:gd name="T3" fmla="*/ 67 h 95"/>
                <a:gd name="T4" fmla="*/ 49 w 66"/>
                <a:gd name="T5" fmla="*/ 71 h 95"/>
                <a:gd name="T6" fmla="*/ 51 w 66"/>
                <a:gd name="T7" fmla="*/ 76 h 95"/>
                <a:gd name="T8" fmla="*/ 31 w 66"/>
                <a:gd name="T9" fmla="*/ 91 h 95"/>
                <a:gd name="T10" fmla="*/ 12 w 66"/>
                <a:gd name="T11" fmla="*/ 78 h 95"/>
                <a:gd name="T12" fmla="*/ 17 w 66"/>
                <a:gd name="T13" fmla="*/ 67 h 95"/>
                <a:gd name="T14" fmla="*/ 38 w 66"/>
                <a:gd name="T15" fmla="*/ 67 h 95"/>
                <a:gd name="T16" fmla="*/ 7 w 66"/>
                <a:gd name="T17" fmla="*/ 57 h 95"/>
                <a:gd name="T18" fmla="*/ 7 w 66"/>
                <a:gd name="T19" fmla="*/ 57 h 95"/>
                <a:gd name="T20" fmla="*/ 13 w 66"/>
                <a:gd name="T21" fmla="*/ 66 h 95"/>
                <a:gd name="T22" fmla="*/ 0 w 66"/>
                <a:gd name="T23" fmla="*/ 80 h 95"/>
                <a:gd name="T24" fmla="*/ 31 w 66"/>
                <a:gd name="T25" fmla="*/ 95 h 95"/>
                <a:gd name="T26" fmla="*/ 62 w 66"/>
                <a:gd name="T27" fmla="*/ 73 h 95"/>
                <a:gd name="T28" fmla="*/ 55 w 66"/>
                <a:gd name="T29" fmla="*/ 61 h 95"/>
                <a:gd name="T30" fmla="*/ 36 w 66"/>
                <a:gd name="T31" fmla="*/ 58 h 95"/>
                <a:gd name="T32" fmla="*/ 25 w 66"/>
                <a:gd name="T33" fmla="*/ 58 h 95"/>
                <a:gd name="T34" fmla="*/ 17 w 66"/>
                <a:gd name="T35" fmla="*/ 54 h 95"/>
                <a:gd name="T36" fmla="*/ 22 w 66"/>
                <a:gd name="T37" fmla="*/ 46 h 95"/>
                <a:gd name="T38" fmla="*/ 30 w 66"/>
                <a:gd name="T39" fmla="*/ 47 h 95"/>
                <a:gd name="T40" fmla="*/ 55 w 66"/>
                <a:gd name="T41" fmla="*/ 24 h 95"/>
                <a:gd name="T42" fmla="*/ 51 w 66"/>
                <a:gd name="T43" fmla="*/ 10 h 95"/>
                <a:gd name="T44" fmla="*/ 47 w 66"/>
                <a:gd name="T45" fmla="*/ 6 h 95"/>
                <a:gd name="T46" fmla="*/ 63 w 66"/>
                <a:gd name="T47" fmla="*/ 9 h 95"/>
                <a:gd name="T48" fmla="*/ 66 w 66"/>
                <a:gd name="T49" fmla="*/ 1 h 95"/>
                <a:gd name="T50" fmla="*/ 43 w 66"/>
                <a:gd name="T51" fmla="*/ 3 h 95"/>
                <a:gd name="T52" fmla="*/ 30 w 66"/>
                <a:gd name="T53" fmla="*/ 0 h 95"/>
                <a:gd name="T54" fmla="*/ 5 w 66"/>
                <a:gd name="T55" fmla="*/ 24 h 95"/>
                <a:gd name="T56" fmla="*/ 18 w 66"/>
                <a:gd name="T57" fmla="*/ 45 h 95"/>
                <a:gd name="T58" fmla="*/ 7 w 66"/>
                <a:gd name="T59" fmla="*/ 57 h 95"/>
                <a:gd name="T60" fmla="*/ 17 w 66"/>
                <a:gd name="T61" fmla="*/ 23 h 95"/>
                <a:gd name="T62" fmla="*/ 17 w 66"/>
                <a:gd name="T63" fmla="*/ 23 h 95"/>
                <a:gd name="T64" fmla="*/ 30 w 66"/>
                <a:gd name="T65" fmla="*/ 4 h 95"/>
                <a:gd name="T66" fmla="*/ 43 w 66"/>
                <a:gd name="T67" fmla="*/ 23 h 95"/>
                <a:gd name="T68" fmla="*/ 30 w 66"/>
                <a:gd name="T69" fmla="*/ 44 h 95"/>
                <a:gd name="T70" fmla="*/ 17 w 66"/>
                <a:gd name="T71" fmla="*/ 2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95">
                  <a:moveTo>
                    <a:pt x="38" y="67"/>
                  </a:moveTo>
                  <a:lnTo>
                    <a:pt x="38" y="67"/>
                  </a:lnTo>
                  <a:cubicBezTo>
                    <a:pt x="45" y="67"/>
                    <a:pt x="48" y="68"/>
                    <a:pt x="49" y="71"/>
                  </a:cubicBezTo>
                  <a:cubicBezTo>
                    <a:pt x="50" y="72"/>
                    <a:pt x="51" y="74"/>
                    <a:pt x="51" y="76"/>
                  </a:cubicBezTo>
                  <a:cubicBezTo>
                    <a:pt x="51" y="85"/>
                    <a:pt x="43" y="91"/>
                    <a:pt x="31" y="91"/>
                  </a:cubicBezTo>
                  <a:cubicBezTo>
                    <a:pt x="19" y="91"/>
                    <a:pt x="12" y="86"/>
                    <a:pt x="12" y="78"/>
                  </a:cubicBezTo>
                  <a:cubicBezTo>
                    <a:pt x="12" y="74"/>
                    <a:pt x="14" y="70"/>
                    <a:pt x="17" y="67"/>
                  </a:cubicBezTo>
                  <a:lnTo>
                    <a:pt x="38" y="67"/>
                  </a:lnTo>
                  <a:close/>
                  <a:moveTo>
                    <a:pt x="7" y="57"/>
                  </a:moveTo>
                  <a:lnTo>
                    <a:pt x="7" y="57"/>
                  </a:lnTo>
                  <a:cubicBezTo>
                    <a:pt x="7" y="61"/>
                    <a:pt x="9" y="64"/>
                    <a:pt x="13" y="66"/>
                  </a:cubicBezTo>
                  <a:cubicBezTo>
                    <a:pt x="4" y="70"/>
                    <a:pt x="0" y="75"/>
                    <a:pt x="0" y="80"/>
                  </a:cubicBezTo>
                  <a:cubicBezTo>
                    <a:pt x="0" y="89"/>
                    <a:pt x="12" y="95"/>
                    <a:pt x="31" y="95"/>
                  </a:cubicBezTo>
                  <a:cubicBezTo>
                    <a:pt x="50" y="95"/>
                    <a:pt x="62" y="86"/>
                    <a:pt x="62" y="73"/>
                  </a:cubicBezTo>
                  <a:cubicBezTo>
                    <a:pt x="62" y="67"/>
                    <a:pt x="60" y="63"/>
                    <a:pt x="55" y="61"/>
                  </a:cubicBezTo>
                  <a:cubicBezTo>
                    <a:pt x="51" y="59"/>
                    <a:pt x="47" y="58"/>
                    <a:pt x="36" y="58"/>
                  </a:cubicBezTo>
                  <a:lnTo>
                    <a:pt x="25" y="58"/>
                  </a:lnTo>
                  <a:cubicBezTo>
                    <a:pt x="20" y="58"/>
                    <a:pt x="17" y="57"/>
                    <a:pt x="17" y="54"/>
                  </a:cubicBezTo>
                  <a:cubicBezTo>
                    <a:pt x="17" y="51"/>
                    <a:pt x="19" y="48"/>
                    <a:pt x="22" y="46"/>
                  </a:cubicBezTo>
                  <a:cubicBezTo>
                    <a:pt x="25" y="47"/>
                    <a:pt x="27" y="47"/>
                    <a:pt x="30" y="47"/>
                  </a:cubicBezTo>
                  <a:cubicBezTo>
                    <a:pt x="44" y="47"/>
                    <a:pt x="55" y="38"/>
                    <a:pt x="55" y="24"/>
                  </a:cubicBezTo>
                  <a:cubicBezTo>
                    <a:pt x="55" y="19"/>
                    <a:pt x="53" y="13"/>
                    <a:pt x="51" y="10"/>
                  </a:cubicBezTo>
                  <a:cubicBezTo>
                    <a:pt x="50" y="9"/>
                    <a:pt x="49" y="8"/>
                    <a:pt x="47" y="6"/>
                  </a:cubicBezTo>
                  <a:lnTo>
                    <a:pt x="63" y="9"/>
                  </a:lnTo>
                  <a:lnTo>
                    <a:pt x="66" y="1"/>
                  </a:lnTo>
                  <a:lnTo>
                    <a:pt x="43" y="3"/>
                  </a:lnTo>
                  <a:cubicBezTo>
                    <a:pt x="38" y="1"/>
                    <a:pt x="35" y="0"/>
                    <a:pt x="30" y="0"/>
                  </a:cubicBezTo>
                  <a:cubicBezTo>
                    <a:pt x="15" y="0"/>
                    <a:pt x="5" y="10"/>
                    <a:pt x="5" y="24"/>
                  </a:cubicBezTo>
                  <a:cubicBezTo>
                    <a:pt x="5" y="34"/>
                    <a:pt x="10" y="41"/>
                    <a:pt x="18" y="45"/>
                  </a:cubicBezTo>
                  <a:cubicBezTo>
                    <a:pt x="10" y="50"/>
                    <a:pt x="7" y="53"/>
                    <a:pt x="7" y="57"/>
                  </a:cubicBezTo>
                  <a:close/>
                  <a:moveTo>
                    <a:pt x="17" y="23"/>
                  </a:moveTo>
                  <a:lnTo>
                    <a:pt x="17" y="23"/>
                  </a:lnTo>
                  <a:cubicBezTo>
                    <a:pt x="17" y="11"/>
                    <a:pt x="21" y="4"/>
                    <a:pt x="30" y="4"/>
                  </a:cubicBezTo>
                  <a:cubicBezTo>
                    <a:pt x="38" y="4"/>
                    <a:pt x="43" y="11"/>
                    <a:pt x="43" y="23"/>
                  </a:cubicBezTo>
                  <a:cubicBezTo>
                    <a:pt x="43" y="37"/>
                    <a:pt x="38" y="44"/>
                    <a:pt x="30" y="44"/>
                  </a:cubicBezTo>
                  <a:cubicBezTo>
                    <a:pt x="21" y="44"/>
                    <a:pt x="17" y="37"/>
                    <a:pt x="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8" name="Freeform 722">
              <a:extLst>
                <a:ext uri="{FF2B5EF4-FFF2-40B4-BE49-F238E27FC236}">
                  <a16:creationId xmlns:a16="http://schemas.microsoft.com/office/drawing/2014/main" id="{D48F95F9-ACD3-4901-8BA7-10F0D65E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6802"/>
              <a:ext cx="35" cy="73"/>
            </a:xfrm>
            <a:custGeom>
              <a:avLst/>
              <a:gdLst>
                <a:gd name="T0" fmla="*/ 22 w 40"/>
                <a:gd name="T1" fmla="*/ 20 h 83"/>
                <a:gd name="T2" fmla="*/ 22 w 40"/>
                <a:gd name="T3" fmla="*/ 20 h 83"/>
                <a:gd name="T4" fmla="*/ 40 w 40"/>
                <a:gd name="T5" fmla="*/ 20 h 83"/>
                <a:gd name="T6" fmla="*/ 40 w 40"/>
                <a:gd name="T7" fmla="*/ 15 h 83"/>
                <a:gd name="T8" fmla="*/ 22 w 40"/>
                <a:gd name="T9" fmla="*/ 15 h 83"/>
                <a:gd name="T10" fmla="*/ 22 w 40"/>
                <a:gd name="T11" fmla="*/ 0 h 83"/>
                <a:gd name="T12" fmla="*/ 10 w 40"/>
                <a:gd name="T13" fmla="*/ 3 h 83"/>
                <a:gd name="T14" fmla="*/ 10 w 40"/>
                <a:gd name="T15" fmla="*/ 15 h 83"/>
                <a:gd name="T16" fmla="*/ 0 w 40"/>
                <a:gd name="T17" fmla="*/ 15 h 83"/>
                <a:gd name="T18" fmla="*/ 0 w 40"/>
                <a:gd name="T19" fmla="*/ 20 h 83"/>
                <a:gd name="T20" fmla="*/ 10 w 40"/>
                <a:gd name="T21" fmla="*/ 20 h 83"/>
                <a:gd name="T22" fmla="*/ 10 w 40"/>
                <a:gd name="T23" fmla="*/ 61 h 83"/>
                <a:gd name="T24" fmla="*/ 14 w 40"/>
                <a:gd name="T25" fmla="*/ 77 h 83"/>
                <a:gd name="T26" fmla="*/ 21 w 40"/>
                <a:gd name="T27" fmla="*/ 82 h 83"/>
                <a:gd name="T28" fmla="*/ 30 w 40"/>
                <a:gd name="T29" fmla="*/ 83 h 83"/>
                <a:gd name="T30" fmla="*/ 39 w 40"/>
                <a:gd name="T31" fmla="*/ 81 h 83"/>
                <a:gd name="T32" fmla="*/ 39 w 40"/>
                <a:gd name="T33" fmla="*/ 76 h 83"/>
                <a:gd name="T34" fmla="*/ 32 w 40"/>
                <a:gd name="T35" fmla="*/ 78 h 83"/>
                <a:gd name="T36" fmla="*/ 23 w 40"/>
                <a:gd name="T37" fmla="*/ 73 h 83"/>
                <a:gd name="T38" fmla="*/ 22 w 40"/>
                <a:gd name="T39" fmla="*/ 68 h 83"/>
                <a:gd name="T40" fmla="*/ 22 w 40"/>
                <a:gd name="T41" fmla="*/ 62 h 83"/>
                <a:gd name="T42" fmla="*/ 22 w 40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3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0" y="73"/>
                    <a:pt x="14" y="77"/>
                  </a:cubicBezTo>
                  <a:cubicBezTo>
                    <a:pt x="16" y="79"/>
                    <a:pt x="18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3" y="83"/>
                    <a:pt x="35" y="83"/>
                    <a:pt x="39" y="81"/>
                  </a:cubicBezTo>
                  <a:lnTo>
                    <a:pt x="39" y="76"/>
                  </a:lnTo>
                  <a:cubicBezTo>
                    <a:pt x="35" y="78"/>
                    <a:pt x="34" y="78"/>
                    <a:pt x="32" y="78"/>
                  </a:cubicBezTo>
                  <a:cubicBezTo>
                    <a:pt x="28" y="78"/>
                    <a:pt x="24" y="76"/>
                    <a:pt x="23" y="73"/>
                  </a:cubicBezTo>
                  <a:cubicBezTo>
                    <a:pt x="22" y="71"/>
                    <a:pt x="22" y="69"/>
                    <a:pt x="22" y="68"/>
                  </a:cubicBezTo>
                  <a:lnTo>
                    <a:pt x="22" y="6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9" name="Freeform 723">
              <a:extLst>
                <a:ext uri="{FF2B5EF4-FFF2-40B4-BE49-F238E27FC236}">
                  <a16:creationId xmlns:a16="http://schemas.microsoft.com/office/drawing/2014/main" id="{7944ACCA-D629-4B2C-9DF1-F429EB29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" y="6789"/>
              <a:ext cx="69" cy="85"/>
            </a:xfrm>
            <a:custGeom>
              <a:avLst/>
              <a:gdLst>
                <a:gd name="T0" fmla="*/ 24 w 78"/>
                <a:gd name="T1" fmla="*/ 0 h 97"/>
                <a:gd name="T2" fmla="*/ 24 w 78"/>
                <a:gd name="T3" fmla="*/ 0 h 97"/>
                <a:gd name="T4" fmla="*/ 0 w 78"/>
                <a:gd name="T5" fmla="*/ 0 h 97"/>
                <a:gd name="T6" fmla="*/ 0 w 78"/>
                <a:gd name="T7" fmla="*/ 3 h 97"/>
                <a:gd name="T8" fmla="*/ 1 w 78"/>
                <a:gd name="T9" fmla="*/ 3 h 97"/>
                <a:gd name="T10" fmla="*/ 5 w 78"/>
                <a:gd name="T11" fmla="*/ 4 h 97"/>
                <a:gd name="T12" fmla="*/ 11 w 78"/>
                <a:gd name="T13" fmla="*/ 9 h 97"/>
                <a:gd name="T14" fmla="*/ 11 w 78"/>
                <a:gd name="T15" fmla="*/ 15 h 97"/>
                <a:gd name="T16" fmla="*/ 11 w 78"/>
                <a:gd name="T17" fmla="*/ 81 h 97"/>
                <a:gd name="T18" fmla="*/ 11 w 78"/>
                <a:gd name="T19" fmla="*/ 87 h 97"/>
                <a:gd name="T20" fmla="*/ 5 w 78"/>
                <a:gd name="T21" fmla="*/ 93 h 97"/>
                <a:gd name="T22" fmla="*/ 1 w 78"/>
                <a:gd name="T23" fmla="*/ 93 h 97"/>
                <a:gd name="T24" fmla="*/ 0 w 78"/>
                <a:gd name="T25" fmla="*/ 93 h 97"/>
                <a:gd name="T26" fmla="*/ 0 w 78"/>
                <a:gd name="T27" fmla="*/ 97 h 97"/>
                <a:gd name="T28" fmla="*/ 35 w 78"/>
                <a:gd name="T29" fmla="*/ 97 h 97"/>
                <a:gd name="T30" fmla="*/ 35 w 78"/>
                <a:gd name="T31" fmla="*/ 93 h 97"/>
                <a:gd name="T32" fmla="*/ 34 w 78"/>
                <a:gd name="T33" fmla="*/ 93 h 97"/>
                <a:gd name="T34" fmla="*/ 30 w 78"/>
                <a:gd name="T35" fmla="*/ 93 h 97"/>
                <a:gd name="T36" fmla="*/ 24 w 78"/>
                <a:gd name="T37" fmla="*/ 87 h 97"/>
                <a:gd name="T38" fmla="*/ 24 w 78"/>
                <a:gd name="T39" fmla="*/ 81 h 97"/>
                <a:gd name="T40" fmla="*/ 24 w 78"/>
                <a:gd name="T41" fmla="*/ 47 h 97"/>
                <a:gd name="T42" fmla="*/ 32 w 78"/>
                <a:gd name="T43" fmla="*/ 40 h 97"/>
                <a:gd name="T44" fmla="*/ 44 w 78"/>
                <a:gd name="T45" fmla="*/ 36 h 97"/>
                <a:gd name="T46" fmla="*/ 52 w 78"/>
                <a:gd name="T47" fmla="*/ 40 h 97"/>
                <a:gd name="T48" fmla="*/ 54 w 78"/>
                <a:gd name="T49" fmla="*/ 52 h 97"/>
                <a:gd name="T50" fmla="*/ 54 w 78"/>
                <a:gd name="T51" fmla="*/ 81 h 97"/>
                <a:gd name="T52" fmla="*/ 54 w 78"/>
                <a:gd name="T53" fmla="*/ 87 h 97"/>
                <a:gd name="T54" fmla="*/ 48 w 78"/>
                <a:gd name="T55" fmla="*/ 93 h 97"/>
                <a:gd name="T56" fmla="*/ 44 w 78"/>
                <a:gd name="T57" fmla="*/ 93 h 97"/>
                <a:gd name="T58" fmla="*/ 43 w 78"/>
                <a:gd name="T59" fmla="*/ 93 h 97"/>
                <a:gd name="T60" fmla="*/ 43 w 78"/>
                <a:gd name="T61" fmla="*/ 97 h 97"/>
                <a:gd name="T62" fmla="*/ 78 w 78"/>
                <a:gd name="T63" fmla="*/ 97 h 97"/>
                <a:gd name="T64" fmla="*/ 78 w 78"/>
                <a:gd name="T65" fmla="*/ 93 h 97"/>
                <a:gd name="T66" fmla="*/ 76 w 78"/>
                <a:gd name="T67" fmla="*/ 93 h 97"/>
                <a:gd name="T68" fmla="*/ 72 w 78"/>
                <a:gd name="T69" fmla="*/ 93 h 97"/>
                <a:gd name="T70" fmla="*/ 66 w 78"/>
                <a:gd name="T71" fmla="*/ 87 h 97"/>
                <a:gd name="T72" fmla="*/ 66 w 78"/>
                <a:gd name="T73" fmla="*/ 81 h 97"/>
                <a:gd name="T74" fmla="*/ 66 w 78"/>
                <a:gd name="T75" fmla="*/ 50 h 97"/>
                <a:gd name="T76" fmla="*/ 48 w 78"/>
                <a:gd name="T77" fmla="*/ 28 h 97"/>
                <a:gd name="T78" fmla="*/ 24 w 78"/>
                <a:gd name="T79" fmla="*/ 42 h 97"/>
                <a:gd name="T80" fmla="*/ 24 w 78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97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1" y="15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lnTo>
                    <a:pt x="24" y="47"/>
                  </a:lnTo>
                  <a:cubicBezTo>
                    <a:pt x="28" y="43"/>
                    <a:pt x="29" y="42"/>
                    <a:pt x="32" y="40"/>
                  </a:cubicBezTo>
                  <a:cubicBezTo>
                    <a:pt x="36" y="38"/>
                    <a:pt x="40" y="36"/>
                    <a:pt x="44" y="36"/>
                  </a:cubicBezTo>
                  <a:cubicBezTo>
                    <a:pt x="47" y="36"/>
                    <a:pt x="51" y="38"/>
                    <a:pt x="52" y="40"/>
                  </a:cubicBezTo>
                  <a:cubicBezTo>
                    <a:pt x="53" y="42"/>
                    <a:pt x="54" y="45"/>
                    <a:pt x="54" y="52"/>
                  </a:cubicBezTo>
                  <a:lnTo>
                    <a:pt x="54" y="81"/>
                  </a:lnTo>
                  <a:lnTo>
                    <a:pt x="54" y="87"/>
                  </a:lnTo>
                  <a:cubicBezTo>
                    <a:pt x="53" y="92"/>
                    <a:pt x="53" y="92"/>
                    <a:pt x="48" y="93"/>
                  </a:cubicBezTo>
                  <a:lnTo>
                    <a:pt x="44" y="93"/>
                  </a:lnTo>
                  <a:lnTo>
                    <a:pt x="43" y="93"/>
                  </a:lnTo>
                  <a:lnTo>
                    <a:pt x="43" y="97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6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6"/>
                    <a:pt x="59" y="28"/>
                    <a:pt x="48" y="28"/>
                  </a:cubicBezTo>
                  <a:cubicBezTo>
                    <a:pt x="39" y="28"/>
                    <a:pt x="29" y="34"/>
                    <a:pt x="24" y="4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0" name="Freeform 724">
              <a:extLst>
                <a:ext uri="{FF2B5EF4-FFF2-40B4-BE49-F238E27FC236}">
                  <a16:creationId xmlns:a16="http://schemas.microsoft.com/office/drawing/2014/main" id="{020F1581-7DAB-43FE-83DF-B862EB39A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5" y="6813"/>
              <a:ext cx="47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3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8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1" name="Freeform 725">
              <a:extLst>
                <a:ext uri="{FF2B5EF4-FFF2-40B4-BE49-F238E27FC236}">
                  <a16:creationId xmlns:a16="http://schemas.microsoft.com/office/drawing/2014/main" id="{BCA6CC46-06C7-4D91-BC3C-FFFABC6C7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" y="6794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8"/>
                    <a:pt x="11" y="29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1"/>
                  </a:lnTo>
                  <a:cubicBezTo>
                    <a:pt x="11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4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2" name="Freeform 726">
              <a:extLst>
                <a:ext uri="{FF2B5EF4-FFF2-40B4-BE49-F238E27FC236}">
                  <a16:creationId xmlns:a16="http://schemas.microsoft.com/office/drawing/2014/main" id="{70A587EA-8778-4652-8BF0-C6620C306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6813"/>
              <a:ext cx="68" cy="61"/>
            </a:xfrm>
            <a:custGeom>
              <a:avLst/>
              <a:gdLst>
                <a:gd name="T0" fmla="*/ 23 w 77"/>
                <a:gd name="T1" fmla="*/ 14 h 69"/>
                <a:gd name="T2" fmla="*/ 23 w 77"/>
                <a:gd name="T3" fmla="*/ 14 h 69"/>
                <a:gd name="T4" fmla="*/ 23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5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5 w 77"/>
                <a:gd name="T31" fmla="*/ 69 h 69"/>
                <a:gd name="T32" fmla="*/ 35 w 77"/>
                <a:gd name="T33" fmla="*/ 65 h 69"/>
                <a:gd name="T34" fmla="*/ 34 w 77"/>
                <a:gd name="T35" fmla="*/ 65 h 69"/>
                <a:gd name="T36" fmla="*/ 29 w 77"/>
                <a:gd name="T37" fmla="*/ 65 h 69"/>
                <a:gd name="T38" fmla="*/ 24 w 77"/>
                <a:gd name="T39" fmla="*/ 59 h 69"/>
                <a:gd name="T40" fmla="*/ 23 w 77"/>
                <a:gd name="T41" fmla="*/ 53 h 69"/>
                <a:gd name="T42" fmla="*/ 23 w 77"/>
                <a:gd name="T43" fmla="*/ 19 h 69"/>
                <a:gd name="T44" fmla="*/ 31 w 77"/>
                <a:gd name="T45" fmla="*/ 12 h 69"/>
                <a:gd name="T46" fmla="*/ 44 w 77"/>
                <a:gd name="T47" fmla="*/ 8 h 69"/>
                <a:gd name="T48" fmla="*/ 52 w 77"/>
                <a:gd name="T49" fmla="*/ 12 h 69"/>
                <a:gd name="T50" fmla="*/ 54 w 77"/>
                <a:gd name="T51" fmla="*/ 24 h 69"/>
                <a:gd name="T52" fmla="*/ 54 w 77"/>
                <a:gd name="T53" fmla="*/ 53 h 69"/>
                <a:gd name="T54" fmla="*/ 53 w 77"/>
                <a:gd name="T55" fmla="*/ 59 h 69"/>
                <a:gd name="T56" fmla="*/ 48 w 77"/>
                <a:gd name="T57" fmla="*/ 65 h 69"/>
                <a:gd name="T58" fmla="*/ 43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5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7 w 77"/>
                <a:gd name="T79" fmla="*/ 0 h 69"/>
                <a:gd name="T80" fmla="*/ 23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29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3" y="53"/>
                  </a:lnTo>
                  <a:lnTo>
                    <a:pt x="23" y="19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10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3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3" y="59"/>
                  </a:lnTo>
                  <a:cubicBezTo>
                    <a:pt x="53" y="64"/>
                    <a:pt x="53" y="64"/>
                    <a:pt x="48" y="65"/>
                  </a:cubicBezTo>
                  <a:lnTo>
                    <a:pt x="43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7" y="64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7" y="0"/>
                  </a:cubicBezTo>
                  <a:cubicBezTo>
                    <a:pt x="38" y="0"/>
                    <a:pt x="29" y="6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3" name="Freeform 727">
              <a:extLst>
                <a:ext uri="{FF2B5EF4-FFF2-40B4-BE49-F238E27FC236}">
                  <a16:creationId xmlns:a16="http://schemas.microsoft.com/office/drawing/2014/main" id="{9227320A-636E-404E-B8FB-79B84E929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6813"/>
              <a:ext cx="42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6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8 w 48"/>
                <a:gd name="T13" fmla="*/ 56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2 w 48"/>
                <a:gd name="T29" fmla="*/ 37 h 70"/>
                <a:gd name="T30" fmla="*/ 32 w 48"/>
                <a:gd name="T31" fmla="*/ 32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4 w 48"/>
                <a:gd name="T47" fmla="*/ 20 h 70"/>
                <a:gd name="T48" fmla="*/ 44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9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2"/>
                    <a:pt x="48" y="50"/>
                  </a:cubicBezTo>
                  <a:cubicBezTo>
                    <a:pt x="48" y="45"/>
                    <a:pt x="46" y="39"/>
                    <a:pt x="42" y="37"/>
                  </a:cubicBezTo>
                  <a:cubicBezTo>
                    <a:pt x="39" y="35"/>
                    <a:pt x="36" y="33"/>
                    <a:pt x="32" y="32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6" y="2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9" y="34"/>
                  </a:cubicBezTo>
                  <a:cubicBezTo>
                    <a:pt x="12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4" name="Freeform 728">
              <a:extLst>
                <a:ext uri="{FF2B5EF4-FFF2-40B4-BE49-F238E27FC236}">
                  <a16:creationId xmlns:a16="http://schemas.microsoft.com/office/drawing/2014/main" id="{D8839F40-AA18-4A19-9A89-194BEE4A6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6802"/>
              <a:ext cx="36" cy="73"/>
            </a:xfrm>
            <a:custGeom>
              <a:avLst/>
              <a:gdLst>
                <a:gd name="T0" fmla="*/ 22 w 41"/>
                <a:gd name="T1" fmla="*/ 20 h 83"/>
                <a:gd name="T2" fmla="*/ 22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2 w 41"/>
                <a:gd name="T9" fmla="*/ 15 h 83"/>
                <a:gd name="T10" fmla="*/ 22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5 w 41"/>
                <a:gd name="T25" fmla="*/ 77 h 83"/>
                <a:gd name="T26" fmla="*/ 22 w 41"/>
                <a:gd name="T27" fmla="*/ 82 h 83"/>
                <a:gd name="T28" fmla="*/ 31 w 41"/>
                <a:gd name="T29" fmla="*/ 83 h 83"/>
                <a:gd name="T30" fmla="*/ 39 w 41"/>
                <a:gd name="T31" fmla="*/ 81 h 83"/>
                <a:gd name="T32" fmla="*/ 39 w 41"/>
                <a:gd name="T33" fmla="*/ 76 h 83"/>
                <a:gd name="T34" fmla="*/ 33 w 41"/>
                <a:gd name="T35" fmla="*/ 78 h 83"/>
                <a:gd name="T36" fmla="*/ 24 w 41"/>
                <a:gd name="T37" fmla="*/ 73 h 83"/>
                <a:gd name="T38" fmla="*/ 22 w 41"/>
                <a:gd name="T39" fmla="*/ 68 h 83"/>
                <a:gd name="T40" fmla="*/ 22 w 41"/>
                <a:gd name="T41" fmla="*/ 62 h 83"/>
                <a:gd name="T42" fmla="*/ 22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3"/>
                    <a:pt x="15" y="77"/>
                  </a:cubicBezTo>
                  <a:cubicBezTo>
                    <a:pt x="17" y="79"/>
                    <a:pt x="19" y="81"/>
                    <a:pt x="22" y="82"/>
                  </a:cubicBezTo>
                  <a:cubicBezTo>
                    <a:pt x="24" y="83"/>
                    <a:pt x="28" y="83"/>
                    <a:pt x="31" y="83"/>
                  </a:cubicBezTo>
                  <a:cubicBezTo>
                    <a:pt x="34" y="83"/>
                    <a:pt x="36" y="83"/>
                    <a:pt x="39" y="81"/>
                  </a:cubicBezTo>
                  <a:lnTo>
                    <a:pt x="39" y="76"/>
                  </a:lnTo>
                  <a:cubicBezTo>
                    <a:pt x="36" y="78"/>
                    <a:pt x="35" y="78"/>
                    <a:pt x="33" y="78"/>
                  </a:cubicBezTo>
                  <a:cubicBezTo>
                    <a:pt x="28" y="78"/>
                    <a:pt x="25" y="76"/>
                    <a:pt x="24" y="73"/>
                  </a:cubicBezTo>
                  <a:cubicBezTo>
                    <a:pt x="23" y="71"/>
                    <a:pt x="23" y="69"/>
                    <a:pt x="22" y="68"/>
                  </a:cubicBezTo>
                  <a:lnTo>
                    <a:pt x="22" y="6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5" name="Freeform 729">
              <a:extLst>
                <a:ext uri="{FF2B5EF4-FFF2-40B4-BE49-F238E27FC236}">
                  <a16:creationId xmlns:a16="http://schemas.microsoft.com/office/drawing/2014/main" id="{6F564A0A-0CFC-4578-9AA9-74DFD6CF5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6" y="6813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6 w 60"/>
                <a:gd name="T11" fmla="*/ 65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50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7" y="65"/>
                    <a:pt x="56" y="65"/>
                  </a:cubicBezTo>
                  <a:cubicBezTo>
                    <a:pt x="52" y="65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3"/>
                    <a:pt x="49" y="9"/>
                    <a:pt x="45" y="6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10"/>
                    <a:pt x="17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50"/>
                  </a:cubicBezTo>
                  <a:cubicBezTo>
                    <a:pt x="13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6" name="Freeform 730">
              <a:extLst>
                <a:ext uri="{FF2B5EF4-FFF2-40B4-BE49-F238E27FC236}">
                  <a16:creationId xmlns:a16="http://schemas.microsoft.com/office/drawing/2014/main" id="{A6375047-A10E-4FA6-9B4B-831D174B8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" y="6813"/>
              <a:ext cx="68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1 w 78"/>
                <a:gd name="T11" fmla="*/ 6 h 69"/>
                <a:gd name="T12" fmla="*/ 6 w 78"/>
                <a:gd name="T13" fmla="*/ 6 h 69"/>
                <a:gd name="T14" fmla="*/ 11 w 78"/>
                <a:gd name="T15" fmla="*/ 12 h 69"/>
                <a:gd name="T16" fmla="*/ 12 w 78"/>
                <a:gd name="T17" fmla="*/ 18 h 69"/>
                <a:gd name="T18" fmla="*/ 12 w 78"/>
                <a:gd name="T19" fmla="*/ 53 h 69"/>
                <a:gd name="T20" fmla="*/ 11 w 78"/>
                <a:gd name="T21" fmla="*/ 59 h 69"/>
                <a:gd name="T22" fmla="*/ 6 w 78"/>
                <a:gd name="T23" fmla="*/ 65 h 69"/>
                <a:gd name="T24" fmla="*/ 1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3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7 w 78"/>
                <a:gd name="T69" fmla="*/ 65 h 69"/>
                <a:gd name="T70" fmla="*/ 72 w 78"/>
                <a:gd name="T71" fmla="*/ 65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6" y="6"/>
                  </a:lnTo>
                  <a:cubicBezTo>
                    <a:pt x="11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1" y="64"/>
                    <a:pt x="6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5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8" y="8"/>
                    <a:pt x="51" y="10"/>
                    <a:pt x="53" y="12"/>
                  </a:cubicBezTo>
                  <a:cubicBezTo>
                    <a:pt x="54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4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7" y="65"/>
                  </a:lnTo>
                  <a:lnTo>
                    <a:pt x="72" y="65"/>
                  </a:lnTo>
                  <a:cubicBezTo>
                    <a:pt x="68" y="64"/>
                    <a:pt x="67" y="64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30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7" name="Freeform 731">
              <a:extLst>
                <a:ext uri="{FF2B5EF4-FFF2-40B4-BE49-F238E27FC236}">
                  <a16:creationId xmlns:a16="http://schemas.microsoft.com/office/drawing/2014/main" id="{35E851DA-89E7-42D2-912C-E400BD7A1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6813"/>
              <a:ext cx="45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0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8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10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2"/>
                    <a:pt x="40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8"/>
                  </a:cubicBezTo>
                  <a:cubicBezTo>
                    <a:pt x="49" y="68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7" y="63"/>
                    <a:pt x="41" y="64"/>
                    <a:pt x="36" y="64"/>
                  </a:cubicBezTo>
                  <a:cubicBezTo>
                    <a:pt x="21" y="64"/>
                    <a:pt x="13" y="53"/>
                    <a:pt x="13" y="34"/>
                  </a:cubicBezTo>
                  <a:cubicBezTo>
                    <a:pt x="13" y="16"/>
                    <a:pt x="20" y="4"/>
                    <a:pt x="32" y="4"/>
                  </a:cubicBezTo>
                  <a:cubicBezTo>
                    <a:pt x="37" y="4"/>
                    <a:pt x="41" y="7"/>
                    <a:pt x="43" y="10"/>
                  </a:cubicBezTo>
                  <a:cubicBezTo>
                    <a:pt x="43" y="10"/>
                    <a:pt x="43" y="12"/>
                    <a:pt x="44" y="14"/>
                  </a:cubicBezTo>
                  <a:cubicBezTo>
                    <a:pt x="44" y="16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8" name="Freeform 732">
              <a:extLst>
                <a:ext uri="{FF2B5EF4-FFF2-40B4-BE49-F238E27FC236}">
                  <a16:creationId xmlns:a16="http://schemas.microsoft.com/office/drawing/2014/main" id="{4B3666E6-F5A0-46C4-BC59-22E67C5D7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3" y="6813"/>
              <a:ext cx="48" cy="62"/>
            </a:xfrm>
            <a:custGeom>
              <a:avLst/>
              <a:gdLst>
                <a:gd name="T0" fmla="*/ 55 w 55"/>
                <a:gd name="T1" fmla="*/ 33 h 70"/>
                <a:gd name="T2" fmla="*/ 55 w 55"/>
                <a:gd name="T3" fmla="*/ 33 h 70"/>
                <a:gd name="T4" fmla="*/ 55 w 55"/>
                <a:gd name="T5" fmla="*/ 32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3 w 55"/>
                <a:gd name="T13" fmla="*/ 70 h 70"/>
                <a:gd name="T14" fmla="*/ 50 w 55"/>
                <a:gd name="T15" fmla="*/ 68 h 70"/>
                <a:gd name="T16" fmla="*/ 55 w 55"/>
                <a:gd name="T17" fmla="*/ 66 h 70"/>
                <a:gd name="T18" fmla="*/ 55 w 55"/>
                <a:gd name="T19" fmla="*/ 59 h 70"/>
                <a:gd name="T20" fmla="*/ 35 w 55"/>
                <a:gd name="T21" fmla="*/ 64 h 70"/>
                <a:gd name="T22" fmla="*/ 15 w 55"/>
                <a:gd name="T23" fmla="*/ 48 h 70"/>
                <a:gd name="T24" fmla="*/ 14 w 55"/>
                <a:gd name="T25" fmla="*/ 34 h 70"/>
                <a:gd name="T26" fmla="*/ 14 w 55"/>
                <a:gd name="T27" fmla="*/ 33 h 70"/>
                <a:gd name="T28" fmla="*/ 55 w 55"/>
                <a:gd name="T29" fmla="*/ 33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3"/>
                  </a:moveTo>
                  <a:lnTo>
                    <a:pt x="55" y="33"/>
                  </a:lnTo>
                  <a:lnTo>
                    <a:pt x="55" y="32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9" y="70"/>
                    <a:pt x="44" y="69"/>
                    <a:pt x="50" y="68"/>
                  </a:cubicBezTo>
                  <a:cubicBezTo>
                    <a:pt x="51" y="67"/>
                    <a:pt x="52" y="67"/>
                    <a:pt x="55" y="66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3"/>
                  </a:lnTo>
                  <a:lnTo>
                    <a:pt x="55" y="33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9" name="Freeform 733">
              <a:extLst>
                <a:ext uri="{FF2B5EF4-FFF2-40B4-BE49-F238E27FC236}">
                  <a16:creationId xmlns:a16="http://schemas.microsoft.com/office/drawing/2014/main" id="{A1CA6B68-922A-4166-98D3-8F54073CB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6813"/>
              <a:ext cx="43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0 w 48"/>
                <a:gd name="T11" fmla="*/ 62 h 70"/>
                <a:gd name="T12" fmla="*/ 7 w 48"/>
                <a:gd name="T13" fmla="*/ 56 h 70"/>
                <a:gd name="T14" fmla="*/ 7 w 48"/>
                <a:gd name="T15" fmla="*/ 49 h 70"/>
                <a:gd name="T16" fmla="*/ 6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7 h 70"/>
                <a:gd name="T30" fmla="*/ 31 w 48"/>
                <a:gd name="T31" fmla="*/ 32 h 70"/>
                <a:gd name="T32" fmla="*/ 26 w 48"/>
                <a:gd name="T33" fmla="*/ 29 h 70"/>
                <a:gd name="T34" fmla="*/ 11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6 w 48"/>
                <a:gd name="T43" fmla="*/ 19 h 70"/>
                <a:gd name="T44" fmla="*/ 36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5"/>
                    <a:pt x="10" y="62"/>
                  </a:cubicBezTo>
                  <a:cubicBezTo>
                    <a:pt x="8" y="61"/>
                    <a:pt x="7" y="59"/>
                    <a:pt x="7" y="56"/>
                  </a:cubicBezTo>
                  <a:lnTo>
                    <a:pt x="7" y="49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6" y="70"/>
                    <a:pt x="20" y="70"/>
                    <a:pt x="23" y="70"/>
                  </a:cubicBezTo>
                  <a:cubicBezTo>
                    <a:pt x="37" y="70"/>
                    <a:pt x="48" y="62"/>
                    <a:pt x="48" y="50"/>
                  </a:cubicBezTo>
                  <a:cubicBezTo>
                    <a:pt x="48" y="45"/>
                    <a:pt x="45" y="39"/>
                    <a:pt x="41" y="37"/>
                  </a:cubicBezTo>
                  <a:cubicBezTo>
                    <a:pt x="39" y="35"/>
                    <a:pt x="35" y="33"/>
                    <a:pt x="31" y="32"/>
                  </a:cubicBezTo>
                  <a:lnTo>
                    <a:pt x="26" y="29"/>
                  </a:lnTo>
                  <a:cubicBezTo>
                    <a:pt x="14" y="24"/>
                    <a:pt x="11" y="22"/>
                    <a:pt x="11" y="16"/>
                  </a:cubicBezTo>
                  <a:cubicBezTo>
                    <a:pt x="11" y="9"/>
                    <a:pt x="17" y="4"/>
                    <a:pt x="24" y="4"/>
                  </a:cubicBezTo>
                  <a:cubicBezTo>
                    <a:pt x="26" y="4"/>
                    <a:pt x="30" y="5"/>
                    <a:pt x="32" y="6"/>
                  </a:cubicBezTo>
                  <a:cubicBezTo>
                    <a:pt x="35" y="8"/>
                    <a:pt x="35" y="9"/>
                    <a:pt x="36" y="13"/>
                  </a:cubicBezTo>
                  <a:lnTo>
                    <a:pt x="36" y="19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2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8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0" name="Freeform 734">
              <a:extLst>
                <a:ext uri="{FF2B5EF4-FFF2-40B4-BE49-F238E27FC236}">
                  <a16:creationId xmlns:a16="http://schemas.microsoft.com/office/drawing/2014/main" id="{89B6D765-F20C-4319-8E35-AA20E2C96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7" y="681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1" y="70"/>
                    <a:pt x="64" y="57"/>
                    <a:pt x="64" y="35"/>
                  </a:cubicBezTo>
                  <a:cubicBezTo>
                    <a:pt x="64" y="14"/>
                    <a:pt x="51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1" name="Freeform 735">
              <a:extLst>
                <a:ext uri="{FF2B5EF4-FFF2-40B4-BE49-F238E27FC236}">
                  <a16:creationId xmlns:a16="http://schemas.microsoft.com/office/drawing/2014/main" id="{F5DFEBAE-017D-4447-9C02-6522A4FA0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6787"/>
              <a:ext cx="42" cy="87"/>
            </a:xfrm>
            <a:custGeom>
              <a:avLst/>
              <a:gdLst>
                <a:gd name="T0" fmla="*/ 23 w 48"/>
                <a:gd name="T1" fmla="*/ 37 h 99"/>
                <a:gd name="T2" fmla="*/ 23 w 48"/>
                <a:gd name="T3" fmla="*/ 37 h 99"/>
                <a:gd name="T4" fmla="*/ 40 w 48"/>
                <a:gd name="T5" fmla="*/ 37 h 99"/>
                <a:gd name="T6" fmla="*/ 40 w 48"/>
                <a:gd name="T7" fmla="*/ 32 h 99"/>
                <a:gd name="T8" fmla="*/ 23 w 48"/>
                <a:gd name="T9" fmla="*/ 32 h 99"/>
                <a:gd name="T10" fmla="*/ 23 w 48"/>
                <a:gd name="T11" fmla="*/ 21 h 99"/>
                <a:gd name="T12" fmla="*/ 23 w 48"/>
                <a:gd name="T13" fmla="*/ 15 h 99"/>
                <a:gd name="T14" fmla="*/ 24 w 48"/>
                <a:gd name="T15" fmla="*/ 10 h 99"/>
                <a:gd name="T16" fmla="*/ 31 w 48"/>
                <a:gd name="T17" fmla="*/ 4 h 99"/>
                <a:gd name="T18" fmla="*/ 38 w 48"/>
                <a:gd name="T19" fmla="*/ 6 h 99"/>
                <a:gd name="T20" fmla="*/ 40 w 48"/>
                <a:gd name="T21" fmla="*/ 12 h 99"/>
                <a:gd name="T22" fmla="*/ 40 w 48"/>
                <a:gd name="T23" fmla="*/ 18 h 99"/>
                <a:gd name="T24" fmla="*/ 40 w 48"/>
                <a:gd name="T25" fmla="*/ 19 h 99"/>
                <a:gd name="T26" fmla="*/ 48 w 48"/>
                <a:gd name="T27" fmla="*/ 19 h 99"/>
                <a:gd name="T28" fmla="*/ 48 w 48"/>
                <a:gd name="T29" fmla="*/ 5 h 99"/>
                <a:gd name="T30" fmla="*/ 38 w 48"/>
                <a:gd name="T31" fmla="*/ 1 h 99"/>
                <a:gd name="T32" fmla="*/ 32 w 48"/>
                <a:gd name="T33" fmla="*/ 0 h 99"/>
                <a:gd name="T34" fmla="*/ 15 w 48"/>
                <a:gd name="T35" fmla="*/ 7 h 99"/>
                <a:gd name="T36" fmla="*/ 11 w 48"/>
                <a:gd name="T37" fmla="*/ 29 h 99"/>
                <a:gd name="T38" fmla="*/ 11 w 48"/>
                <a:gd name="T39" fmla="*/ 32 h 99"/>
                <a:gd name="T40" fmla="*/ 1 w 48"/>
                <a:gd name="T41" fmla="*/ 32 h 99"/>
                <a:gd name="T42" fmla="*/ 1 w 48"/>
                <a:gd name="T43" fmla="*/ 37 h 99"/>
                <a:gd name="T44" fmla="*/ 11 w 48"/>
                <a:gd name="T45" fmla="*/ 37 h 99"/>
                <a:gd name="T46" fmla="*/ 11 w 48"/>
                <a:gd name="T47" fmla="*/ 83 h 99"/>
                <a:gd name="T48" fmla="*/ 10 w 48"/>
                <a:gd name="T49" fmla="*/ 89 h 99"/>
                <a:gd name="T50" fmla="*/ 5 w 48"/>
                <a:gd name="T51" fmla="*/ 95 h 99"/>
                <a:gd name="T52" fmla="*/ 1 w 48"/>
                <a:gd name="T53" fmla="*/ 95 h 99"/>
                <a:gd name="T54" fmla="*/ 0 w 48"/>
                <a:gd name="T55" fmla="*/ 95 h 99"/>
                <a:gd name="T56" fmla="*/ 0 w 48"/>
                <a:gd name="T57" fmla="*/ 99 h 99"/>
                <a:gd name="T58" fmla="*/ 36 w 48"/>
                <a:gd name="T59" fmla="*/ 99 h 99"/>
                <a:gd name="T60" fmla="*/ 36 w 48"/>
                <a:gd name="T61" fmla="*/ 95 h 99"/>
                <a:gd name="T62" fmla="*/ 34 w 48"/>
                <a:gd name="T63" fmla="*/ 95 h 99"/>
                <a:gd name="T64" fmla="*/ 30 w 48"/>
                <a:gd name="T65" fmla="*/ 95 h 99"/>
                <a:gd name="T66" fmla="*/ 25 w 48"/>
                <a:gd name="T67" fmla="*/ 93 h 99"/>
                <a:gd name="T68" fmla="*/ 23 w 48"/>
                <a:gd name="T69" fmla="*/ 89 h 99"/>
                <a:gd name="T70" fmla="*/ 23 w 48"/>
                <a:gd name="T71" fmla="*/ 83 h 99"/>
                <a:gd name="T72" fmla="*/ 23 w 48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99">
                  <a:moveTo>
                    <a:pt x="23" y="37"/>
                  </a:moveTo>
                  <a:lnTo>
                    <a:pt x="23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3" y="32"/>
                  </a:lnTo>
                  <a:lnTo>
                    <a:pt x="23" y="21"/>
                  </a:lnTo>
                  <a:lnTo>
                    <a:pt x="23" y="15"/>
                  </a:lnTo>
                  <a:cubicBezTo>
                    <a:pt x="23" y="13"/>
                    <a:pt x="23" y="11"/>
                    <a:pt x="24" y="10"/>
                  </a:cubicBezTo>
                  <a:cubicBezTo>
                    <a:pt x="25" y="6"/>
                    <a:pt x="28" y="4"/>
                    <a:pt x="31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39" y="7"/>
                    <a:pt x="40" y="8"/>
                    <a:pt x="40" y="12"/>
                  </a:cubicBezTo>
                  <a:cubicBezTo>
                    <a:pt x="40" y="14"/>
                    <a:pt x="40" y="16"/>
                    <a:pt x="40" y="18"/>
                  </a:cubicBezTo>
                  <a:lnTo>
                    <a:pt x="40" y="19"/>
                  </a:lnTo>
                  <a:lnTo>
                    <a:pt x="48" y="19"/>
                  </a:lnTo>
                  <a:lnTo>
                    <a:pt x="48" y="5"/>
                  </a:lnTo>
                  <a:cubicBezTo>
                    <a:pt x="44" y="2"/>
                    <a:pt x="42" y="2"/>
                    <a:pt x="38" y="1"/>
                  </a:cubicBezTo>
                  <a:cubicBezTo>
                    <a:pt x="36" y="0"/>
                    <a:pt x="34" y="0"/>
                    <a:pt x="32" y="0"/>
                  </a:cubicBezTo>
                  <a:cubicBezTo>
                    <a:pt x="25" y="0"/>
                    <a:pt x="19" y="3"/>
                    <a:pt x="15" y="7"/>
                  </a:cubicBezTo>
                  <a:cubicBezTo>
                    <a:pt x="12" y="12"/>
                    <a:pt x="11" y="17"/>
                    <a:pt x="11" y="29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0" y="89"/>
                  </a:lnTo>
                  <a:cubicBezTo>
                    <a:pt x="10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4" y="95"/>
                  </a:lnTo>
                  <a:lnTo>
                    <a:pt x="30" y="95"/>
                  </a:lnTo>
                  <a:cubicBezTo>
                    <a:pt x="27" y="94"/>
                    <a:pt x="25" y="94"/>
                    <a:pt x="25" y="93"/>
                  </a:cubicBezTo>
                  <a:cubicBezTo>
                    <a:pt x="24" y="93"/>
                    <a:pt x="24" y="91"/>
                    <a:pt x="23" y="89"/>
                  </a:cubicBezTo>
                  <a:cubicBezTo>
                    <a:pt x="23" y="86"/>
                    <a:pt x="23" y="84"/>
                    <a:pt x="23" y="83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2" name="Freeform 736">
              <a:extLst>
                <a:ext uri="{FF2B5EF4-FFF2-40B4-BE49-F238E27FC236}">
                  <a16:creationId xmlns:a16="http://schemas.microsoft.com/office/drawing/2014/main" id="{05474545-480B-4893-90A8-F9ADF7B41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7" y="681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7"/>
                    <a:pt x="64" y="35"/>
                  </a:cubicBezTo>
                  <a:cubicBezTo>
                    <a:pt x="64" y="14"/>
                    <a:pt x="52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3" name="Freeform 737">
              <a:extLst>
                <a:ext uri="{FF2B5EF4-FFF2-40B4-BE49-F238E27FC236}">
                  <a16:creationId xmlns:a16="http://schemas.microsoft.com/office/drawing/2014/main" id="{BA1F34ED-6813-424A-BE21-D1D7A811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6813"/>
              <a:ext cx="69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1 w 78"/>
                <a:gd name="T11" fmla="*/ 6 h 69"/>
                <a:gd name="T12" fmla="*/ 5 w 78"/>
                <a:gd name="T13" fmla="*/ 6 h 69"/>
                <a:gd name="T14" fmla="*/ 11 w 78"/>
                <a:gd name="T15" fmla="*/ 12 h 69"/>
                <a:gd name="T16" fmla="*/ 11 w 78"/>
                <a:gd name="T17" fmla="*/ 18 h 69"/>
                <a:gd name="T18" fmla="*/ 11 w 78"/>
                <a:gd name="T19" fmla="*/ 53 h 69"/>
                <a:gd name="T20" fmla="*/ 11 w 78"/>
                <a:gd name="T21" fmla="*/ 59 h 69"/>
                <a:gd name="T22" fmla="*/ 5 w 78"/>
                <a:gd name="T23" fmla="*/ 65 h 69"/>
                <a:gd name="T24" fmla="*/ 1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2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6 w 78"/>
                <a:gd name="T69" fmla="*/ 65 h 69"/>
                <a:gd name="T70" fmla="*/ 72 w 78"/>
                <a:gd name="T71" fmla="*/ 65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4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3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7" y="64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9" y="0"/>
                    <a:pt x="29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4" name="Freeform 738">
              <a:extLst>
                <a:ext uri="{FF2B5EF4-FFF2-40B4-BE49-F238E27FC236}">
                  <a16:creationId xmlns:a16="http://schemas.microsoft.com/office/drawing/2014/main" id="{D806B317-7241-4A8B-BA24-971A54F9A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" y="6813"/>
              <a:ext cx="48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8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4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5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8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5" name="Freeform 739">
              <a:extLst>
                <a:ext uri="{FF2B5EF4-FFF2-40B4-BE49-F238E27FC236}">
                  <a16:creationId xmlns:a16="http://schemas.microsoft.com/office/drawing/2014/main" id="{7FCF4AAE-7B1A-48BA-9A61-898F4221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6813"/>
              <a:ext cx="45" cy="62"/>
            </a:xfrm>
            <a:custGeom>
              <a:avLst/>
              <a:gdLst>
                <a:gd name="T0" fmla="*/ 44 w 51"/>
                <a:gd name="T1" fmla="*/ 19 h 70"/>
                <a:gd name="T2" fmla="*/ 44 w 51"/>
                <a:gd name="T3" fmla="*/ 19 h 70"/>
                <a:gd name="T4" fmla="*/ 51 w 51"/>
                <a:gd name="T5" fmla="*/ 19 h 70"/>
                <a:gd name="T6" fmla="*/ 51 w 51"/>
                <a:gd name="T7" fmla="*/ 3 h 70"/>
                <a:gd name="T8" fmla="*/ 40 w 51"/>
                <a:gd name="T9" fmla="*/ 1 h 70"/>
                <a:gd name="T10" fmla="*/ 32 w 51"/>
                <a:gd name="T11" fmla="*/ 0 h 70"/>
                <a:gd name="T12" fmla="*/ 0 w 51"/>
                <a:gd name="T13" fmla="*/ 35 h 70"/>
                <a:gd name="T14" fmla="*/ 33 w 51"/>
                <a:gd name="T15" fmla="*/ 70 h 70"/>
                <a:gd name="T16" fmla="*/ 48 w 51"/>
                <a:gd name="T17" fmla="*/ 68 h 70"/>
                <a:gd name="T18" fmla="*/ 51 w 51"/>
                <a:gd name="T19" fmla="*/ 66 h 70"/>
                <a:gd name="T20" fmla="*/ 51 w 51"/>
                <a:gd name="T21" fmla="*/ 61 h 70"/>
                <a:gd name="T22" fmla="*/ 35 w 51"/>
                <a:gd name="T23" fmla="*/ 64 h 70"/>
                <a:gd name="T24" fmla="*/ 13 w 51"/>
                <a:gd name="T25" fmla="*/ 34 h 70"/>
                <a:gd name="T26" fmla="*/ 32 w 51"/>
                <a:gd name="T27" fmla="*/ 4 h 70"/>
                <a:gd name="T28" fmla="*/ 42 w 51"/>
                <a:gd name="T29" fmla="*/ 10 h 70"/>
                <a:gd name="T30" fmla="*/ 43 w 51"/>
                <a:gd name="T31" fmla="*/ 14 h 70"/>
                <a:gd name="T32" fmla="*/ 44 w 51"/>
                <a:gd name="T33" fmla="*/ 18 h 70"/>
                <a:gd name="T34" fmla="*/ 44 w 51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0">
                  <a:moveTo>
                    <a:pt x="44" y="19"/>
                  </a:moveTo>
                  <a:lnTo>
                    <a:pt x="44" y="19"/>
                  </a:lnTo>
                  <a:lnTo>
                    <a:pt x="51" y="19"/>
                  </a:lnTo>
                  <a:lnTo>
                    <a:pt x="51" y="3"/>
                  </a:lnTo>
                  <a:cubicBezTo>
                    <a:pt x="46" y="2"/>
                    <a:pt x="44" y="2"/>
                    <a:pt x="40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8"/>
                  </a:cubicBezTo>
                  <a:cubicBezTo>
                    <a:pt x="49" y="68"/>
                    <a:pt x="50" y="67"/>
                    <a:pt x="51" y="66"/>
                  </a:cubicBezTo>
                  <a:lnTo>
                    <a:pt x="51" y="61"/>
                  </a:lnTo>
                  <a:cubicBezTo>
                    <a:pt x="47" y="63"/>
                    <a:pt x="41" y="64"/>
                    <a:pt x="35" y="64"/>
                  </a:cubicBezTo>
                  <a:cubicBezTo>
                    <a:pt x="21" y="64"/>
                    <a:pt x="13" y="53"/>
                    <a:pt x="13" y="34"/>
                  </a:cubicBezTo>
                  <a:cubicBezTo>
                    <a:pt x="13" y="16"/>
                    <a:pt x="20" y="4"/>
                    <a:pt x="32" y="4"/>
                  </a:cubicBezTo>
                  <a:cubicBezTo>
                    <a:pt x="37" y="4"/>
                    <a:pt x="41" y="7"/>
                    <a:pt x="42" y="10"/>
                  </a:cubicBezTo>
                  <a:cubicBezTo>
                    <a:pt x="43" y="10"/>
                    <a:pt x="43" y="12"/>
                    <a:pt x="43" y="14"/>
                  </a:cubicBezTo>
                  <a:cubicBezTo>
                    <a:pt x="44" y="16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6" name="Freeform 740">
              <a:extLst>
                <a:ext uri="{FF2B5EF4-FFF2-40B4-BE49-F238E27FC236}">
                  <a16:creationId xmlns:a16="http://schemas.microsoft.com/office/drawing/2014/main" id="{7420A430-F5A6-4D3A-BE89-BB7EFBED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6789"/>
              <a:ext cx="30" cy="85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3 h 97"/>
                <a:gd name="T10" fmla="*/ 1 w 35"/>
                <a:gd name="T11" fmla="*/ 3 h 97"/>
                <a:gd name="T12" fmla="*/ 6 w 35"/>
                <a:gd name="T13" fmla="*/ 4 h 97"/>
                <a:gd name="T14" fmla="*/ 11 w 35"/>
                <a:gd name="T15" fmla="*/ 9 h 97"/>
                <a:gd name="T16" fmla="*/ 12 w 35"/>
                <a:gd name="T17" fmla="*/ 15 h 97"/>
                <a:gd name="T18" fmla="*/ 12 w 35"/>
                <a:gd name="T19" fmla="*/ 81 h 97"/>
                <a:gd name="T20" fmla="*/ 11 w 35"/>
                <a:gd name="T21" fmla="*/ 87 h 97"/>
                <a:gd name="T22" fmla="*/ 6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6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2" y="15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7" name="Freeform 741">
              <a:extLst>
                <a:ext uri="{FF2B5EF4-FFF2-40B4-BE49-F238E27FC236}">
                  <a16:creationId xmlns:a16="http://schemas.microsoft.com/office/drawing/2014/main" id="{6C4FBDAF-4E19-4B38-9E4C-4A733A83D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3" y="6813"/>
              <a:ext cx="53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6 w 60"/>
                <a:gd name="T11" fmla="*/ 65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2 w 60"/>
                <a:gd name="T57" fmla="*/ 50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7" y="65"/>
                    <a:pt x="56" y="65"/>
                  </a:cubicBezTo>
                  <a:cubicBezTo>
                    <a:pt x="52" y="65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3"/>
                    <a:pt x="49" y="9"/>
                    <a:pt x="45" y="6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10"/>
                    <a:pt x="17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1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29" y="63"/>
                    <a:pt x="26" y="63"/>
                  </a:cubicBezTo>
                  <a:cubicBezTo>
                    <a:pt x="18" y="63"/>
                    <a:pt x="12" y="57"/>
                    <a:pt x="12" y="50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8" name="Freeform 742">
              <a:extLst>
                <a:ext uri="{FF2B5EF4-FFF2-40B4-BE49-F238E27FC236}">
                  <a16:creationId xmlns:a16="http://schemas.microsoft.com/office/drawing/2014/main" id="{81320836-A0FA-4044-B2EE-FF11344FC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6813"/>
              <a:ext cx="42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0 w 48"/>
                <a:gd name="T11" fmla="*/ 62 h 70"/>
                <a:gd name="T12" fmla="*/ 7 w 48"/>
                <a:gd name="T13" fmla="*/ 56 h 70"/>
                <a:gd name="T14" fmla="*/ 6 w 48"/>
                <a:gd name="T15" fmla="*/ 49 h 70"/>
                <a:gd name="T16" fmla="*/ 6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7 h 70"/>
                <a:gd name="T30" fmla="*/ 31 w 48"/>
                <a:gd name="T31" fmla="*/ 32 h 70"/>
                <a:gd name="T32" fmla="*/ 26 w 48"/>
                <a:gd name="T33" fmla="*/ 29 h 70"/>
                <a:gd name="T34" fmla="*/ 11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6 w 48"/>
                <a:gd name="T43" fmla="*/ 19 h 70"/>
                <a:gd name="T44" fmla="*/ 36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5"/>
                    <a:pt x="10" y="62"/>
                  </a:cubicBezTo>
                  <a:cubicBezTo>
                    <a:pt x="8" y="61"/>
                    <a:pt x="7" y="59"/>
                    <a:pt x="7" y="56"/>
                  </a:cubicBezTo>
                  <a:lnTo>
                    <a:pt x="6" y="49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6" y="70"/>
                    <a:pt x="20" y="70"/>
                    <a:pt x="23" y="70"/>
                  </a:cubicBezTo>
                  <a:cubicBezTo>
                    <a:pt x="37" y="70"/>
                    <a:pt x="48" y="62"/>
                    <a:pt x="48" y="50"/>
                  </a:cubicBezTo>
                  <a:cubicBezTo>
                    <a:pt x="48" y="45"/>
                    <a:pt x="45" y="39"/>
                    <a:pt x="41" y="37"/>
                  </a:cubicBezTo>
                  <a:cubicBezTo>
                    <a:pt x="39" y="35"/>
                    <a:pt x="35" y="33"/>
                    <a:pt x="31" y="32"/>
                  </a:cubicBezTo>
                  <a:lnTo>
                    <a:pt x="26" y="29"/>
                  </a:lnTo>
                  <a:cubicBezTo>
                    <a:pt x="14" y="24"/>
                    <a:pt x="11" y="22"/>
                    <a:pt x="11" y="16"/>
                  </a:cubicBezTo>
                  <a:cubicBezTo>
                    <a:pt x="11" y="9"/>
                    <a:pt x="17" y="4"/>
                    <a:pt x="24" y="4"/>
                  </a:cubicBezTo>
                  <a:cubicBezTo>
                    <a:pt x="26" y="4"/>
                    <a:pt x="30" y="5"/>
                    <a:pt x="32" y="6"/>
                  </a:cubicBezTo>
                  <a:cubicBezTo>
                    <a:pt x="35" y="8"/>
                    <a:pt x="35" y="9"/>
                    <a:pt x="36" y="13"/>
                  </a:cubicBezTo>
                  <a:lnTo>
                    <a:pt x="36" y="19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2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8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9" name="Freeform 743">
              <a:extLst>
                <a:ext uri="{FF2B5EF4-FFF2-40B4-BE49-F238E27FC236}">
                  <a16:creationId xmlns:a16="http://schemas.microsoft.com/office/drawing/2014/main" id="{29B107F7-E261-4861-A1D5-681AC857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6813"/>
              <a:ext cx="43" cy="62"/>
            </a:xfrm>
            <a:custGeom>
              <a:avLst/>
              <a:gdLst>
                <a:gd name="T0" fmla="*/ 19 w 49"/>
                <a:gd name="T1" fmla="*/ 39 h 70"/>
                <a:gd name="T2" fmla="*/ 19 w 49"/>
                <a:gd name="T3" fmla="*/ 39 h 70"/>
                <a:gd name="T4" fmla="*/ 26 w 49"/>
                <a:gd name="T5" fmla="*/ 42 h 70"/>
                <a:gd name="T6" fmla="*/ 36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3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19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39" y="35"/>
                    <a:pt x="36" y="33"/>
                    <a:pt x="32" y="32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3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0" name="Freeform 744">
              <a:extLst>
                <a:ext uri="{FF2B5EF4-FFF2-40B4-BE49-F238E27FC236}">
                  <a16:creationId xmlns:a16="http://schemas.microsoft.com/office/drawing/2014/main" id="{D65044A1-CDC5-4DC1-95B2-514AA8EF8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6787"/>
              <a:ext cx="43" cy="87"/>
            </a:xfrm>
            <a:custGeom>
              <a:avLst/>
              <a:gdLst>
                <a:gd name="T0" fmla="*/ 24 w 49"/>
                <a:gd name="T1" fmla="*/ 37 h 99"/>
                <a:gd name="T2" fmla="*/ 24 w 49"/>
                <a:gd name="T3" fmla="*/ 37 h 99"/>
                <a:gd name="T4" fmla="*/ 40 w 49"/>
                <a:gd name="T5" fmla="*/ 37 h 99"/>
                <a:gd name="T6" fmla="*/ 40 w 49"/>
                <a:gd name="T7" fmla="*/ 32 h 99"/>
                <a:gd name="T8" fmla="*/ 24 w 49"/>
                <a:gd name="T9" fmla="*/ 32 h 99"/>
                <a:gd name="T10" fmla="*/ 24 w 49"/>
                <a:gd name="T11" fmla="*/ 21 h 99"/>
                <a:gd name="T12" fmla="*/ 24 w 49"/>
                <a:gd name="T13" fmla="*/ 15 h 99"/>
                <a:gd name="T14" fmla="*/ 25 w 49"/>
                <a:gd name="T15" fmla="*/ 10 h 99"/>
                <a:gd name="T16" fmla="*/ 32 w 49"/>
                <a:gd name="T17" fmla="*/ 4 h 99"/>
                <a:gd name="T18" fmla="*/ 38 w 49"/>
                <a:gd name="T19" fmla="*/ 6 h 99"/>
                <a:gd name="T20" fmla="*/ 41 w 49"/>
                <a:gd name="T21" fmla="*/ 12 h 99"/>
                <a:gd name="T22" fmla="*/ 41 w 49"/>
                <a:gd name="T23" fmla="*/ 18 h 99"/>
                <a:gd name="T24" fmla="*/ 41 w 49"/>
                <a:gd name="T25" fmla="*/ 19 h 99"/>
                <a:gd name="T26" fmla="*/ 49 w 49"/>
                <a:gd name="T27" fmla="*/ 19 h 99"/>
                <a:gd name="T28" fmla="*/ 49 w 49"/>
                <a:gd name="T29" fmla="*/ 5 h 99"/>
                <a:gd name="T30" fmla="*/ 39 w 49"/>
                <a:gd name="T31" fmla="*/ 1 h 99"/>
                <a:gd name="T32" fmla="*/ 32 w 49"/>
                <a:gd name="T33" fmla="*/ 0 h 99"/>
                <a:gd name="T34" fmla="*/ 16 w 49"/>
                <a:gd name="T35" fmla="*/ 7 h 99"/>
                <a:gd name="T36" fmla="*/ 12 w 49"/>
                <a:gd name="T37" fmla="*/ 29 h 99"/>
                <a:gd name="T38" fmla="*/ 12 w 49"/>
                <a:gd name="T39" fmla="*/ 32 h 99"/>
                <a:gd name="T40" fmla="*/ 2 w 49"/>
                <a:gd name="T41" fmla="*/ 32 h 99"/>
                <a:gd name="T42" fmla="*/ 2 w 49"/>
                <a:gd name="T43" fmla="*/ 37 h 99"/>
                <a:gd name="T44" fmla="*/ 12 w 49"/>
                <a:gd name="T45" fmla="*/ 37 h 99"/>
                <a:gd name="T46" fmla="*/ 12 w 49"/>
                <a:gd name="T47" fmla="*/ 83 h 99"/>
                <a:gd name="T48" fmla="*/ 11 w 49"/>
                <a:gd name="T49" fmla="*/ 89 h 99"/>
                <a:gd name="T50" fmla="*/ 6 w 49"/>
                <a:gd name="T51" fmla="*/ 95 h 99"/>
                <a:gd name="T52" fmla="*/ 1 w 49"/>
                <a:gd name="T53" fmla="*/ 95 h 99"/>
                <a:gd name="T54" fmla="*/ 0 w 49"/>
                <a:gd name="T55" fmla="*/ 95 h 99"/>
                <a:gd name="T56" fmla="*/ 0 w 49"/>
                <a:gd name="T57" fmla="*/ 99 h 99"/>
                <a:gd name="T58" fmla="*/ 37 w 49"/>
                <a:gd name="T59" fmla="*/ 99 h 99"/>
                <a:gd name="T60" fmla="*/ 37 w 49"/>
                <a:gd name="T61" fmla="*/ 95 h 99"/>
                <a:gd name="T62" fmla="*/ 35 w 49"/>
                <a:gd name="T63" fmla="*/ 95 h 99"/>
                <a:gd name="T64" fmla="*/ 30 w 49"/>
                <a:gd name="T65" fmla="*/ 95 h 99"/>
                <a:gd name="T66" fmla="*/ 25 w 49"/>
                <a:gd name="T67" fmla="*/ 93 h 99"/>
                <a:gd name="T68" fmla="*/ 24 w 49"/>
                <a:gd name="T69" fmla="*/ 89 h 99"/>
                <a:gd name="T70" fmla="*/ 24 w 49"/>
                <a:gd name="T71" fmla="*/ 83 h 99"/>
                <a:gd name="T72" fmla="*/ 24 w 49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99">
                  <a:moveTo>
                    <a:pt x="24" y="37"/>
                  </a:moveTo>
                  <a:lnTo>
                    <a:pt x="24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4" y="32"/>
                  </a:lnTo>
                  <a:lnTo>
                    <a:pt x="24" y="21"/>
                  </a:lnTo>
                  <a:lnTo>
                    <a:pt x="24" y="15"/>
                  </a:lnTo>
                  <a:cubicBezTo>
                    <a:pt x="24" y="13"/>
                    <a:pt x="24" y="11"/>
                    <a:pt x="25" y="10"/>
                  </a:cubicBezTo>
                  <a:cubicBezTo>
                    <a:pt x="26" y="6"/>
                    <a:pt x="29" y="4"/>
                    <a:pt x="32" y="4"/>
                  </a:cubicBezTo>
                  <a:cubicBezTo>
                    <a:pt x="34" y="4"/>
                    <a:pt x="37" y="5"/>
                    <a:pt x="38" y="6"/>
                  </a:cubicBezTo>
                  <a:cubicBezTo>
                    <a:pt x="40" y="7"/>
                    <a:pt x="41" y="8"/>
                    <a:pt x="41" y="12"/>
                  </a:cubicBezTo>
                  <a:cubicBezTo>
                    <a:pt x="41" y="14"/>
                    <a:pt x="41" y="16"/>
                    <a:pt x="41" y="18"/>
                  </a:cubicBezTo>
                  <a:lnTo>
                    <a:pt x="41" y="19"/>
                  </a:lnTo>
                  <a:lnTo>
                    <a:pt x="49" y="19"/>
                  </a:lnTo>
                  <a:lnTo>
                    <a:pt x="49" y="5"/>
                  </a:lnTo>
                  <a:cubicBezTo>
                    <a:pt x="45" y="2"/>
                    <a:pt x="43" y="2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26" y="0"/>
                    <a:pt x="20" y="3"/>
                    <a:pt x="16" y="7"/>
                  </a:cubicBezTo>
                  <a:cubicBezTo>
                    <a:pt x="13" y="12"/>
                    <a:pt x="12" y="17"/>
                    <a:pt x="12" y="29"/>
                  </a:cubicBezTo>
                  <a:lnTo>
                    <a:pt x="12" y="32"/>
                  </a:lnTo>
                  <a:lnTo>
                    <a:pt x="2" y="32"/>
                  </a:lnTo>
                  <a:lnTo>
                    <a:pt x="2" y="37"/>
                  </a:lnTo>
                  <a:lnTo>
                    <a:pt x="12" y="37"/>
                  </a:lnTo>
                  <a:lnTo>
                    <a:pt x="12" y="83"/>
                  </a:lnTo>
                  <a:lnTo>
                    <a:pt x="11" y="89"/>
                  </a:lnTo>
                  <a:cubicBezTo>
                    <a:pt x="11" y="94"/>
                    <a:pt x="10" y="94"/>
                    <a:pt x="6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7" y="99"/>
                  </a:lnTo>
                  <a:lnTo>
                    <a:pt x="37" y="95"/>
                  </a:lnTo>
                  <a:lnTo>
                    <a:pt x="35" y="95"/>
                  </a:lnTo>
                  <a:lnTo>
                    <a:pt x="30" y="95"/>
                  </a:lnTo>
                  <a:cubicBezTo>
                    <a:pt x="28" y="94"/>
                    <a:pt x="26" y="94"/>
                    <a:pt x="25" y="93"/>
                  </a:cubicBezTo>
                  <a:cubicBezTo>
                    <a:pt x="25" y="93"/>
                    <a:pt x="24" y="91"/>
                    <a:pt x="24" y="89"/>
                  </a:cubicBezTo>
                  <a:cubicBezTo>
                    <a:pt x="24" y="86"/>
                    <a:pt x="24" y="84"/>
                    <a:pt x="24" y="83"/>
                  </a:cubicBezTo>
                  <a:lnTo>
                    <a:pt x="2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1" name="Freeform 745">
              <a:extLst>
                <a:ext uri="{FF2B5EF4-FFF2-40B4-BE49-F238E27FC236}">
                  <a16:creationId xmlns:a16="http://schemas.microsoft.com/office/drawing/2014/main" id="{A3DFEEF4-8726-45E9-908E-0A3D545B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6813"/>
              <a:ext cx="43" cy="61"/>
            </a:xfrm>
            <a:custGeom>
              <a:avLst/>
              <a:gdLst>
                <a:gd name="T0" fmla="*/ 23 w 49"/>
                <a:gd name="T1" fmla="*/ 14 h 69"/>
                <a:gd name="T2" fmla="*/ 23 w 49"/>
                <a:gd name="T3" fmla="*/ 14 h 69"/>
                <a:gd name="T4" fmla="*/ 23 w 49"/>
                <a:gd name="T5" fmla="*/ 2 h 69"/>
                <a:gd name="T6" fmla="*/ 0 w 49"/>
                <a:gd name="T7" fmla="*/ 2 h 69"/>
                <a:gd name="T8" fmla="*/ 0 w 49"/>
                <a:gd name="T9" fmla="*/ 6 h 69"/>
                <a:gd name="T10" fmla="*/ 1 w 49"/>
                <a:gd name="T11" fmla="*/ 6 h 69"/>
                <a:gd name="T12" fmla="*/ 5 w 49"/>
                <a:gd name="T13" fmla="*/ 6 h 69"/>
                <a:gd name="T14" fmla="*/ 11 w 49"/>
                <a:gd name="T15" fmla="*/ 12 h 69"/>
                <a:gd name="T16" fmla="*/ 11 w 49"/>
                <a:gd name="T17" fmla="*/ 18 h 69"/>
                <a:gd name="T18" fmla="*/ 11 w 49"/>
                <a:gd name="T19" fmla="*/ 53 h 69"/>
                <a:gd name="T20" fmla="*/ 11 w 49"/>
                <a:gd name="T21" fmla="*/ 59 h 69"/>
                <a:gd name="T22" fmla="*/ 5 w 49"/>
                <a:gd name="T23" fmla="*/ 65 h 69"/>
                <a:gd name="T24" fmla="*/ 1 w 49"/>
                <a:gd name="T25" fmla="*/ 65 h 69"/>
                <a:gd name="T26" fmla="*/ 0 w 49"/>
                <a:gd name="T27" fmla="*/ 65 h 69"/>
                <a:gd name="T28" fmla="*/ 0 w 49"/>
                <a:gd name="T29" fmla="*/ 69 h 69"/>
                <a:gd name="T30" fmla="*/ 36 w 49"/>
                <a:gd name="T31" fmla="*/ 69 h 69"/>
                <a:gd name="T32" fmla="*/ 36 w 49"/>
                <a:gd name="T33" fmla="*/ 65 h 69"/>
                <a:gd name="T34" fmla="*/ 33 w 49"/>
                <a:gd name="T35" fmla="*/ 65 h 69"/>
                <a:gd name="T36" fmla="*/ 29 w 49"/>
                <a:gd name="T37" fmla="*/ 65 h 69"/>
                <a:gd name="T38" fmla="*/ 24 w 49"/>
                <a:gd name="T39" fmla="*/ 59 h 69"/>
                <a:gd name="T40" fmla="*/ 23 w 49"/>
                <a:gd name="T41" fmla="*/ 53 h 69"/>
                <a:gd name="T42" fmla="*/ 23 w 49"/>
                <a:gd name="T43" fmla="*/ 20 h 69"/>
                <a:gd name="T44" fmla="*/ 34 w 49"/>
                <a:gd name="T45" fmla="*/ 11 h 69"/>
                <a:gd name="T46" fmla="*/ 38 w 49"/>
                <a:gd name="T47" fmla="*/ 10 h 69"/>
                <a:gd name="T48" fmla="*/ 42 w 49"/>
                <a:gd name="T49" fmla="*/ 14 h 69"/>
                <a:gd name="T50" fmla="*/ 42 w 49"/>
                <a:gd name="T51" fmla="*/ 18 h 69"/>
                <a:gd name="T52" fmla="*/ 42 w 49"/>
                <a:gd name="T53" fmla="*/ 19 h 69"/>
                <a:gd name="T54" fmla="*/ 49 w 49"/>
                <a:gd name="T55" fmla="*/ 19 h 69"/>
                <a:gd name="T56" fmla="*/ 49 w 49"/>
                <a:gd name="T57" fmla="*/ 1 h 69"/>
                <a:gd name="T58" fmla="*/ 45 w 49"/>
                <a:gd name="T59" fmla="*/ 0 h 69"/>
                <a:gd name="T60" fmla="*/ 23 w 49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0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0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65"/>
                  </a:lnTo>
                  <a:lnTo>
                    <a:pt x="29" y="65"/>
                  </a:lnTo>
                  <a:cubicBezTo>
                    <a:pt x="24" y="64"/>
                    <a:pt x="24" y="64"/>
                    <a:pt x="24" y="59"/>
                  </a:cubicBezTo>
                  <a:lnTo>
                    <a:pt x="23" y="53"/>
                  </a:lnTo>
                  <a:lnTo>
                    <a:pt x="23" y="20"/>
                  </a:lnTo>
                  <a:cubicBezTo>
                    <a:pt x="27" y="15"/>
                    <a:pt x="29" y="13"/>
                    <a:pt x="34" y="11"/>
                  </a:cubicBezTo>
                  <a:cubicBezTo>
                    <a:pt x="35" y="11"/>
                    <a:pt x="37" y="10"/>
                    <a:pt x="38" y="10"/>
                  </a:cubicBezTo>
                  <a:cubicBezTo>
                    <a:pt x="41" y="10"/>
                    <a:pt x="41" y="11"/>
                    <a:pt x="42" y="14"/>
                  </a:cubicBezTo>
                  <a:lnTo>
                    <a:pt x="42" y="18"/>
                  </a:lnTo>
                  <a:lnTo>
                    <a:pt x="42" y="19"/>
                  </a:lnTo>
                  <a:lnTo>
                    <a:pt x="49" y="19"/>
                  </a:lnTo>
                  <a:lnTo>
                    <a:pt x="49" y="1"/>
                  </a:lnTo>
                  <a:cubicBezTo>
                    <a:pt x="47" y="1"/>
                    <a:pt x="46" y="0"/>
                    <a:pt x="45" y="0"/>
                  </a:cubicBezTo>
                  <a:cubicBezTo>
                    <a:pt x="36" y="0"/>
                    <a:pt x="29" y="5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2" name="Freeform 746">
              <a:extLst>
                <a:ext uri="{FF2B5EF4-FFF2-40B4-BE49-F238E27FC236}">
                  <a16:creationId xmlns:a16="http://schemas.microsoft.com/office/drawing/2014/main" id="{1BE181C7-2429-4DC8-B492-2DAE5BBA12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681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7"/>
                    <a:pt x="64" y="35"/>
                  </a:cubicBezTo>
                  <a:cubicBezTo>
                    <a:pt x="64" y="14"/>
                    <a:pt x="52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3" name="Freeform 747">
              <a:extLst>
                <a:ext uri="{FF2B5EF4-FFF2-40B4-BE49-F238E27FC236}">
                  <a16:creationId xmlns:a16="http://schemas.microsoft.com/office/drawing/2014/main" id="{48FB633A-BC73-466F-AC0C-295DA80C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813"/>
              <a:ext cx="103" cy="61"/>
            </a:xfrm>
            <a:custGeom>
              <a:avLst/>
              <a:gdLst>
                <a:gd name="T0" fmla="*/ 24 w 117"/>
                <a:gd name="T1" fmla="*/ 14 h 69"/>
                <a:gd name="T2" fmla="*/ 24 w 117"/>
                <a:gd name="T3" fmla="*/ 14 h 69"/>
                <a:gd name="T4" fmla="*/ 24 w 117"/>
                <a:gd name="T5" fmla="*/ 2 h 69"/>
                <a:gd name="T6" fmla="*/ 0 w 117"/>
                <a:gd name="T7" fmla="*/ 2 h 69"/>
                <a:gd name="T8" fmla="*/ 0 w 117"/>
                <a:gd name="T9" fmla="*/ 6 h 69"/>
                <a:gd name="T10" fmla="*/ 1 w 117"/>
                <a:gd name="T11" fmla="*/ 6 h 69"/>
                <a:gd name="T12" fmla="*/ 6 w 117"/>
                <a:gd name="T13" fmla="*/ 6 h 69"/>
                <a:gd name="T14" fmla="*/ 11 w 117"/>
                <a:gd name="T15" fmla="*/ 12 h 69"/>
                <a:gd name="T16" fmla="*/ 12 w 117"/>
                <a:gd name="T17" fmla="*/ 18 h 69"/>
                <a:gd name="T18" fmla="*/ 12 w 117"/>
                <a:gd name="T19" fmla="*/ 53 h 69"/>
                <a:gd name="T20" fmla="*/ 11 w 117"/>
                <a:gd name="T21" fmla="*/ 59 h 69"/>
                <a:gd name="T22" fmla="*/ 6 w 117"/>
                <a:gd name="T23" fmla="*/ 65 h 69"/>
                <a:gd name="T24" fmla="*/ 1 w 117"/>
                <a:gd name="T25" fmla="*/ 65 h 69"/>
                <a:gd name="T26" fmla="*/ 0 w 117"/>
                <a:gd name="T27" fmla="*/ 65 h 69"/>
                <a:gd name="T28" fmla="*/ 0 w 117"/>
                <a:gd name="T29" fmla="*/ 69 h 69"/>
                <a:gd name="T30" fmla="*/ 35 w 117"/>
                <a:gd name="T31" fmla="*/ 69 h 69"/>
                <a:gd name="T32" fmla="*/ 35 w 117"/>
                <a:gd name="T33" fmla="*/ 65 h 69"/>
                <a:gd name="T34" fmla="*/ 34 w 117"/>
                <a:gd name="T35" fmla="*/ 65 h 69"/>
                <a:gd name="T36" fmla="*/ 30 w 117"/>
                <a:gd name="T37" fmla="*/ 65 h 69"/>
                <a:gd name="T38" fmla="*/ 24 w 117"/>
                <a:gd name="T39" fmla="*/ 59 h 69"/>
                <a:gd name="T40" fmla="*/ 24 w 117"/>
                <a:gd name="T41" fmla="*/ 53 h 69"/>
                <a:gd name="T42" fmla="*/ 24 w 117"/>
                <a:gd name="T43" fmla="*/ 19 h 69"/>
                <a:gd name="T44" fmla="*/ 43 w 117"/>
                <a:gd name="T45" fmla="*/ 8 h 69"/>
                <a:gd name="T46" fmla="*/ 51 w 117"/>
                <a:gd name="T47" fmla="*/ 11 h 69"/>
                <a:gd name="T48" fmla="*/ 53 w 117"/>
                <a:gd name="T49" fmla="*/ 22 h 69"/>
                <a:gd name="T50" fmla="*/ 53 w 117"/>
                <a:gd name="T51" fmla="*/ 53 h 69"/>
                <a:gd name="T52" fmla="*/ 52 w 117"/>
                <a:gd name="T53" fmla="*/ 59 h 69"/>
                <a:gd name="T54" fmla="*/ 47 w 117"/>
                <a:gd name="T55" fmla="*/ 65 h 69"/>
                <a:gd name="T56" fmla="*/ 42 w 117"/>
                <a:gd name="T57" fmla="*/ 65 h 69"/>
                <a:gd name="T58" fmla="*/ 41 w 117"/>
                <a:gd name="T59" fmla="*/ 65 h 69"/>
                <a:gd name="T60" fmla="*/ 41 w 117"/>
                <a:gd name="T61" fmla="*/ 69 h 69"/>
                <a:gd name="T62" fmla="*/ 76 w 117"/>
                <a:gd name="T63" fmla="*/ 69 h 69"/>
                <a:gd name="T64" fmla="*/ 76 w 117"/>
                <a:gd name="T65" fmla="*/ 65 h 69"/>
                <a:gd name="T66" fmla="*/ 75 w 117"/>
                <a:gd name="T67" fmla="*/ 65 h 69"/>
                <a:gd name="T68" fmla="*/ 71 w 117"/>
                <a:gd name="T69" fmla="*/ 65 h 69"/>
                <a:gd name="T70" fmla="*/ 65 w 117"/>
                <a:gd name="T71" fmla="*/ 59 h 69"/>
                <a:gd name="T72" fmla="*/ 65 w 117"/>
                <a:gd name="T73" fmla="*/ 53 h 69"/>
                <a:gd name="T74" fmla="*/ 65 w 117"/>
                <a:gd name="T75" fmla="*/ 19 h 69"/>
                <a:gd name="T76" fmla="*/ 84 w 117"/>
                <a:gd name="T77" fmla="*/ 8 h 69"/>
                <a:gd name="T78" fmla="*/ 92 w 117"/>
                <a:gd name="T79" fmla="*/ 11 h 69"/>
                <a:gd name="T80" fmla="*/ 94 w 117"/>
                <a:gd name="T81" fmla="*/ 22 h 69"/>
                <a:gd name="T82" fmla="*/ 94 w 117"/>
                <a:gd name="T83" fmla="*/ 53 h 69"/>
                <a:gd name="T84" fmla="*/ 93 w 117"/>
                <a:gd name="T85" fmla="*/ 59 h 69"/>
                <a:gd name="T86" fmla="*/ 88 w 117"/>
                <a:gd name="T87" fmla="*/ 65 h 69"/>
                <a:gd name="T88" fmla="*/ 83 w 117"/>
                <a:gd name="T89" fmla="*/ 65 h 69"/>
                <a:gd name="T90" fmla="*/ 82 w 117"/>
                <a:gd name="T91" fmla="*/ 65 h 69"/>
                <a:gd name="T92" fmla="*/ 82 w 117"/>
                <a:gd name="T93" fmla="*/ 69 h 69"/>
                <a:gd name="T94" fmla="*/ 117 w 117"/>
                <a:gd name="T95" fmla="*/ 69 h 69"/>
                <a:gd name="T96" fmla="*/ 117 w 117"/>
                <a:gd name="T97" fmla="*/ 65 h 69"/>
                <a:gd name="T98" fmla="*/ 116 w 117"/>
                <a:gd name="T99" fmla="*/ 65 h 69"/>
                <a:gd name="T100" fmla="*/ 112 w 117"/>
                <a:gd name="T101" fmla="*/ 65 h 69"/>
                <a:gd name="T102" fmla="*/ 106 w 117"/>
                <a:gd name="T103" fmla="*/ 59 h 69"/>
                <a:gd name="T104" fmla="*/ 106 w 117"/>
                <a:gd name="T105" fmla="*/ 53 h 69"/>
                <a:gd name="T106" fmla="*/ 106 w 117"/>
                <a:gd name="T107" fmla="*/ 20 h 69"/>
                <a:gd name="T108" fmla="*/ 88 w 117"/>
                <a:gd name="T109" fmla="*/ 0 h 69"/>
                <a:gd name="T110" fmla="*/ 73 w 117"/>
                <a:gd name="T111" fmla="*/ 5 h 69"/>
                <a:gd name="T112" fmla="*/ 64 w 117"/>
                <a:gd name="T113" fmla="*/ 14 h 69"/>
                <a:gd name="T114" fmla="*/ 58 w 117"/>
                <a:gd name="T115" fmla="*/ 4 h 69"/>
                <a:gd name="T116" fmla="*/ 47 w 117"/>
                <a:gd name="T117" fmla="*/ 0 h 69"/>
                <a:gd name="T118" fmla="*/ 32 w 117"/>
                <a:gd name="T119" fmla="*/ 6 h 69"/>
                <a:gd name="T120" fmla="*/ 24 w 117"/>
                <a:gd name="T12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6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6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30" y="12"/>
                    <a:pt x="37" y="8"/>
                    <a:pt x="43" y="8"/>
                  </a:cubicBezTo>
                  <a:cubicBezTo>
                    <a:pt x="47" y="8"/>
                    <a:pt x="49" y="9"/>
                    <a:pt x="51" y="11"/>
                  </a:cubicBezTo>
                  <a:cubicBezTo>
                    <a:pt x="52" y="14"/>
                    <a:pt x="53" y="16"/>
                    <a:pt x="53" y="22"/>
                  </a:cubicBezTo>
                  <a:lnTo>
                    <a:pt x="53" y="53"/>
                  </a:lnTo>
                  <a:lnTo>
                    <a:pt x="52" y="59"/>
                  </a:lnTo>
                  <a:cubicBezTo>
                    <a:pt x="52" y="64"/>
                    <a:pt x="51" y="64"/>
                    <a:pt x="47" y="65"/>
                  </a:cubicBezTo>
                  <a:lnTo>
                    <a:pt x="42" y="65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76" y="69"/>
                  </a:lnTo>
                  <a:lnTo>
                    <a:pt x="76" y="65"/>
                  </a:lnTo>
                  <a:lnTo>
                    <a:pt x="75" y="65"/>
                  </a:lnTo>
                  <a:lnTo>
                    <a:pt x="71" y="65"/>
                  </a:lnTo>
                  <a:cubicBezTo>
                    <a:pt x="66" y="64"/>
                    <a:pt x="66" y="64"/>
                    <a:pt x="65" y="59"/>
                  </a:cubicBezTo>
                  <a:lnTo>
                    <a:pt x="65" y="53"/>
                  </a:lnTo>
                  <a:lnTo>
                    <a:pt x="65" y="19"/>
                  </a:lnTo>
                  <a:cubicBezTo>
                    <a:pt x="72" y="11"/>
                    <a:pt x="78" y="8"/>
                    <a:pt x="84" y="8"/>
                  </a:cubicBezTo>
                  <a:cubicBezTo>
                    <a:pt x="87" y="8"/>
                    <a:pt x="90" y="9"/>
                    <a:pt x="92" y="11"/>
                  </a:cubicBezTo>
                  <a:cubicBezTo>
                    <a:pt x="93" y="14"/>
                    <a:pt x="94" y="16"/>
                    <a:pt x="94" y="22"/>
                  </a:cubicBezTo>
                  <a:lnTo>
                    <a:pt x="94" y="53"/>
                  </a:lnTo>
                  <a:lnTo>
                    <a:pt x="93" y="59"/>
                  </a:lnTo>
                  <a:cubicBezTo>
                    <a:pt x="93" y="64"/>
                    <a:pt x="92" y="64"/>
                    <a:pt x="88" y="65"/>
                  </a:cubicBezTo>
                  <a:lnTo>
                    <a:pt x="83" y="65"/>
                  </a:lnTo>
                  <a:lnTo>
                    <a:pt x="82" y="65"/>
                  </a:lnTo>
                  <a:lnTo>
                    <a:pt x="82" y="69"/>
                  </a:lnTo>
                  <a:lnTo>
                    <a:pt x="117" y="69"/>
                  </a:lnTo>
                  <a:lnTo>
                    <a:pt x="117" y="65"/>
                  </a:lnTo>
                  <a:lnTo>
                    <a:pt x="116" y="65"/>
                  </a:lnTo>
                  <a:lnTo>
                    <a:pt x="112" y="65"/>
                  </a:lnTo>
                  <a:cubicBezTo>
                    <a:pt x="107" y="64"/>
                    <a:pt x="106" y="64"/>
                    <a:pt x="106" y="59"/>
                  </a:cubicBezTo>
                  <a:lnTo>
                    <a:pt x="106" y="53"/>
                  </a:lnTo>
                  <a:lnTo>
                    <a:pt x="106" y="20"/>
                  </a:lnTo>
                  <a:cubicBezTo>
                    <a:pt x="106" y="8"/>
                    <a:pt x="99" y="0"/>
                    <a:pt x="88" y="0"/>
                  </a:cubicBezTo>
                  <a:cubicBezTo>
                    <a:pt x="83" y="0"/>
                    <a:pt x="77" y="2"/>
                    <a:pt x="73" y="5"/>
                  </a:cubicBezTo>
                  <a:cubicBezTo>
                    <a:pt x="70" y="8"/>
                    <a:pt x="68" y="9"/>
                    <a:pt x="64" y="14"/>
                  </a:cubicBezTo>
                  <a:cubicBezTo>
                    <a:pt x="63" y="9"/>
                    <a:pt x="62" y="7"/>
                    <a:pt x="58" y="4"/>
                  </a:cubicBezTo>
                  <a:cubicBezTo>
                    <a:pt x="55" y="2"/>
                    <a:pt x="51" y="0"/>
                    <a:pt x="47" y="0"/>
                  </a:cubicBezTo>
                  <a:cubicBezTo>
                    <a:pt x="42" y="0"/>
                    <a:pt x="36" y="2"/>
                    <a:pt x="32" y="6"/>
                  </a:cubicBezTo>
                  <a:cubicBezTo>
                    <a:pt x="29" y="8"/>
                    <a:pt x="27" y="10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4" name="Freeform 748">
              <a:extLst>
                <a:ext uri="{FF2B5EF4-FFF2-40B4-BE49-F238E27FC236}">
                  <a16:creationId xmlns:a16="http://schemas.microsoft.com/office/drawing/2014/main" id="{B5257659-4474-4731-BAC1-738746071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6802"/>
              <a:ext cx="35" cy="73"/>
            </a:xfrm>
            <a:custGeom>
              <a:avLst/>
              <a:gdLst>
                <a:gd name="T0" fmla="*/ 22 w 40"/>
                <a:gd name="T1" fmla="*/ 20 h 83"/>
                <a:gd name="T2" fmla="*/ 22 w 40"/>
                <a:gd name="T3" fmla="*/ 20 h 83"/>
                <a:gd name="T4" fmla="*/ 40 w 40"/>
                <a:gd name="T5" fmla="*/ 20 h 83"/>
                <a:gd name="T6" fmla="*/ 40 w 40"/>
                <a:gd name="T7" fmla="*/ 15 h 83"/>
                <a:gd name="T8" fmla="*/ 22 w 40"/>
                <a:gd name="T9" fmla="*/ 15 h 83"/>
                <a:gd name="T10" fmla="*/ 22 w 40"/>
                <a:gd name="T11" fmla="*/ 0 h 83"/>
                <a:gd name="T12" fmla="*/ 10 w 40"/>
                <a:gd name="T13" fmla="*/ 3 h 83"/>
                <a:gd name="T14" fmla="*/ 10 w 40"/>
                <a:gd name="T15" fmla="*/ 15 h 83"/>
                <a:gd name="T16" fmla="*/ 0 w 40"/>
                <a:gd name="T17" fmla="*/ 15 h 83"/>
                <a:gd name="T18" fmla="*/ 0 w 40"/>
                <a:gd name="T19" fmla="*/ 20 h 83"/>
                <a:gd name="T20" fmla="*/ 10 w 40"/>
                <a:gd name="T21" fmla="*/ 20 h 83"/>
                <a:gd name="T22" fmla="*/ 10 w 40"/>
                <a:gd name="T23" fmla="*/ 61 h 83"/>
                <a:gd name="T24" fmla="*/ 14 w 40"/>
                <a:gd name="T25" fmla="*/ 77 h 83"/>
                <a:gd name="T26" fmla="*/ 21 w 40"/>
                <a:gd name="T27" fmla="*/ 82 h 83"/>
                <a:gd name="T28" fmla="*/ 30 w 40"/>
                <a:gd name="T29" fmla="*/ 83 h 83"/>
                <a:gd name="T30" fmla="*/ 39 w 40"/>
                <a:gd name="T31" fmla="*/ 81 h 83"/>
                <a:gd name="T32" fmla="*/ 39 w 40"/>
                <a:gd name="T33" fmla="*/ 76 h 83"/>
                <a:gd name="T34" fmla="*/ 32 w 40"/>
                <a:gd name="T35" fmla="*/ 78 h 83"/>
                <a:gd name="T36" fmla="*/ 23 w 40"/>
                <a:gd name="T37" fmla="*/ 73 h 83"/>
                <a:gd name="T38" fmla="*/ 22 w 40"/>
                <a:gd name="T39" fmla="*/ 68 h 83"/>
                <a:gd name="T40" fmla="*/ 22 w 40"/>
                <a:gd name="T41" fmla="*/ 62 h 83"/>
                <a:gd name="T42" fmla="*/ 22 w 40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3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3"/>
                    <a:pt x="14" y="77"/>
                  </a:cubicBezTo>
                  <a:cubicBezTo>
                    <a:pt x="16" y="79"/>
                    <a:pt x="18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3" y="83"/>
                    <a:pt x="35" y="83"/>
                    <a:pt x="39" y="81"/>
                  </a:cubicBezTo>
                  <a:lnTo>
                    <a:pt x="39" y="76"/>
                  </a:lnTo>
                  <a:cubicBezTo>
                    <a:pt x="36" y="78"/>
                    <a:pt x="34" y="78"/>
                    <a:pt x="32" y="78"/>
                  </a:cubicBezTo>
                  <a:cubicBezTo>
                    <a:pt x="28" y="78"/>
                    <a:pt x="24" y="76"/>
                    <a:pt x="23" y="73"/>
                  </a:cubicBezTo>
                  <a:cubicBezTo>
                    <a:pt x="22" y="71"/>
                    <a:pt x="22" y="69"/>
                    <a:pt x="22" y="68"/>
                  </a:cubicBezTo>
                  <a:lnTo>
                    <a:pt x="22" y="6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5" name="Freeform 749">
              <a:extLst>
                <a:ext uri="{FF2B5EF4-FFF2-40B4-BE49-F238E27FC236}">
                  <a16:creationId xmlns:a16="http://schemas.microsoft.com/office/drawing/2014/main" id="{A89DB060-625E-4E47-8D2C-106FC8DE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6789"/>
              <a:ext cx="69" cy="85"/>
            </a:xfrm>
            <a:custGeom>
              <a:avLst/>
              <a:gdLst>
                <a:gd name="T0" fmla="*/ 24 w 78"/>
                <a:gd name="T1" fmla="*/ 0 h 97"/>
                <a:gd name="T2" fmla="*/ 24 w 78"/>
                <a:gd name="T3" fmla="*/ 0 h 97"/>
                <a:gd name="T4" fmla="*/ 0 w 78"/>
                <a:gd name="T5" fmla="*/ 0 h 97"/>
                <a:gd name="T6" fmla="*/ 0 w 78"/>
                <a:gd name="T7" fmla="*/ 3 h 97"/>
                <a:gd name="T8" fmla="*/ 1 w 78"/>
                <a:gd name="T9" fmla="*/ 3 h 97"/>
                <a:gd name="T10" fmla="*/ 6 w 78"/>
                <a:gd name="T11" fmla="*/ 4 h 97"/>
                <a:gd name="T12" fmla="*/ 11 w 78"/>
                <a:gd name="T13" fmla="*/ 9 h 97"/>
                <a:gd name="T14" fmla="*/ 12 w 78"/>
                <a:gd name="T15" fmla="*/ 15 h 97"/>
                <a:gd name="T16" fmla="*/ 12 w 78"/>
                <a:gd name="T17" fmla="*/ 81 h 97"/>
                <a:gd name="T18" fmla="*/ 11 w 78"/>
                <a:gd name="T19" fmla="*/ 87 h 97"/>
                <a:gd name="T20" fmla="*/ 6 w 78"/>
                <a:gd name="T21" fmla="*/ 93 h 97"/>
                <a:gd name="T22" fmla="*/ 1 w 78"/>
                <a:gd name="T23" fmla="*/ 93 h 97"/>
                <a:gd name="T24" fmla="*/ 0 w 78"/>
                <a:gd name="T25" fmla="*/ 93 h 97"/>
                <a:gd name="T26" fmla="*/ 0 w 78"/>
                <a:gd name="T27" fmla="*/ 97 h 97"/>
                <a:gd name="T28" fmla="*/ 35 w 78"/>
                <a:gd name="T29" fmla="*/ 97 h 97"/>
                <a:gd name="T30" fmla="*/ 35 w 78"/>
                <a:gd name="T31" fmla="*/ 93 h 97"/>
                <a:gd name="T32" fmla="*/ 34 w 78"/>
                <a:gd name="T33" fmla="*/ 93 h 97"/>
                <a:gd name="T34" fmla="*/ 30 w 78"/>
                <a:gd name="T35" fmla="*/ 93 h 97"/>
                <a:gd name="T36" fmla="*/ 24 w 78"/>
                <a:gd name="T37" fmla="*/ 87 h 97"/>
                <a:gd name="T38" fmla="*/ 24 w 78"/>
                <a:gd name="T39" fmla="*/ 81 h 97"/>
                <a:gd name="T40" fmla="*/ 24 w 78"/>
                <a:gd name="T41" fmla="*/ 47 h 97"/>
                <a:gd name="T42" fmla="*/ 32 w 78"/>
                <a:gd name="T43" fmla="*/ 40 h 97"/>
                <a:gd name="T44" fmla="*/ 44 w 78"/>
                <a:gd name="T45" fmla="*/ 36 h 97"/>
                <a:gd name="T46" fmla="*/ 52 w 78"/>
                <a:gd name="T47" fmla="*/ 40 h 97"/>
                <a:gd name="T48" fmla="*/ 54 w 78"/>
                <a:gd name="T49" fmla="*/ 52 h 97"/>
                <a:gd name="T50" fmla="*/ 54 w 78"/>
                <a:gd name="T51" fmla="*/ 81 h 97"/>
                <a:gd name="T52" fmla="*/ 54 w 78"/>
                <a:gd name="T53" fmla="*/ 87 h 97"/>
                <a:gd name="T54" fmla="*/ 48 w 78"/>
                <a:gd name="T55" fmla="*/ 93 h 97"/>
                <a:gd name="T56" fmla="*/ 44 w 78"/>
                <a:gd name="T57" fmla="*/ 93 h 97"/>
                <a:gd name="T58" fmla="*/ 43 w 78"/>
                <a:gd name="T59" fmla="*/ 93 h 97"/>
                <a:gd name="T60" fmla="*/ 43 w 78"/>
                <a:gd name="T61" fmla="*/ 97 h 97"/>
                <a:gd name="T62" fmla="*/ 78 w 78"/>
                <a:gd name="T63" fmla="*/ 97 h 97"/>
                <a:gd name="T64" fmla="*/ 78 w 78"/>
                <a:gd name="T65" fmla="*/ 93 h 97"/>
                <a:gd name="T66" fmla="*/ 76 w 78"/>
                <a:gd name="T67" fmla="*/ 93 h 97"/>
                <a:gd name="T68" fmla="*/ 72 w 78"/>
                <a:gd name="T69" fmla="*/ 93 h 97"/>
                <a:gd name="T70" fmla="*/ 67 w 78"/>
                <a:gd name="T71" fmla="*/ 87 h 97"/>
                <a:gd name="T72" fmla="*/ 66 w 78"/>
                <a:gd name="T73" fmla="*/ 81 h 97"/>
                <a:gd name="T74" fmla="*/ 66 w 78"/>
                <a:gd name="T75" fmla="*/ 50 h 97"/>
                <a:gd name="T76" fmla="*/ 48 w 78"/>
                <a:gd name="T77" fmla="*/ 28 h 97"/>
                <a:gd name="T78" fmla="*/ 24 w 78"/>
                <a:gd name="T79" fmla="*/ 42 h 97"/>
                <a:gd name="T80" fmla="*/ 24 w 78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97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6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2" y="15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lnTo>
                    <a:pt x="24" y="47"/>
                  </a:lnTo>
                  <a:cubicBezTo>
                    <a:pt x="28" y="43"/>
                    <a:pt x="29" y="42"/>
                    <a:pt x="32" y="40"/>
                  </a:cubicBezTo>
                  <a:cubicBezTo>
                    <a:pt x="36" y="38"/>
                    <a:pt x="40" y="36"/>
                    <a:pt x="44" y="36"/>
                  </a:cubicBezTo>
                  <a:cubicBezTo>
                    <a:pt x="48" y="36"/>
                    <a:pt x="51" y="38"/>
                    <a:pt x="52" y="40"/>
                  </a:cubicBezTo>
                  <a:cubicBezTo>
                    <a:pt x="54" y="42"/>
                    <a:pt x="54" y="45"/>
                    <a:pt x="54" y="52"/>
                  </a:cubicBezTo>
                  <a:lnTo>
                    <a:pt x="54" y="81"/>
                  </a:lnTo>
                  <a:lnTo>
                    <a:pt x="54" y="87"/>
                  </a:lnTo>
                  <a:cubicBezTo>
                    <a:pt x="53" y="92"/>
                    <a:pt x="53" y="92"/>
                    <a:pt x="48" y="93"/>
                  </a:cubicBezTo>
                  <a:lnTo>
                    <a:pt x="44" y="93"/>
                  </a:lnTo>
                  <a:lnTo>
                    <a:pt x="43" y="93"/>
                  </a:lnTo>
                  <a:lnTo>
                    <a:pt x="43" y="97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2"/>
                    <a:pt x="67" y="92"/>
                    <a:pt x="67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6"/>
                    <a:pt x="59" y="28"/>
                    <a:pt x="48" y="28"/>
                  </a:cubicBezTo>
                  <a:cubicBezTo>
                    <a:pt x="39" y="28"/>
                    <a:pt x="29" y="34"/>
                    <a:pt x="24" y="4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6" name="Freeform 750">
              <a:extLst>
                <a:ext uri="{FF2B5EF4-FFF2-40B4-BE49-F238E27FC236}">
                  <a16:creationId xmlns:a16="http://schemas.microsoft.com/office/drawing/2014/main" id="{6AAC429E-454A-4EF7-A6DD-A8380E037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2" y="6813"/>
              <a:ext cx="48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29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3 w 54"/>
                <a:gd name="T25" fmla="*/ 34 h 70"/>
                <a:gd name="T26" fmla="*/ 13 w 54"/>
                <a:gd name="T27" fmla="*/ 33 h 70"/>
                <a:gd name="T28" fmla="*/ 54 w 54"/>
                <a:gd name="T29" fmla="*/ 33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2" y="15"/>
                    <a:pt x="48" y="9"/>
                  </a:cubicBezTo>
                  <a:cubicBezTo>
                    <a:pt x="44" y="3"/>
                    <a:pt x="37" y="0"/>
                    <a:pt x="29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9" y="70"/>
                    <a:pt x="44" y="69"/>
                    <a:pt x="49" y="68"/>
                  </a:cubicBezTo>
                  <a:cubicBezTo>
                    <a:pt x="50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3" y="41"/>
                    <a:pt x="13" y="34"/>
                  </a:cubicBezTo>
                  <a:lnTo>
                    <a:pt x="13" y="33"/>
                  </a:lnTo>
                  <a:lnTo>
                    <a:pt x="54" y="33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7" name="Freeform 751">
              <a:extLst>
                <a:ext uri="{FF2B5EF4-FFF2-40B4-BE49-F238E27FC236}">
                  <a16:creationId xmlns:a16="http://schemas.microsoft.com/office/drawing/2014/main" id="{FBDA69E9-4EA5-4F40-8E69-A347DDFD4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6" y="6794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4 h 91"/>
                <a:gd name="T6" fmla="*/ 0 w 35"/>
                <a:gd name="T7" fmla="*/ 24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8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1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7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7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1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8"/>
                  </a:lnTo>
                  <a:cubicBezTo>
                    <a:pt x="10" y="28"/>
                    <a:pt x="11" y="29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1"/>
                  </a:lnTo>
                  <a:cubicBezTo>
                    <a:pt x="11" y="86"/>
                    <a:pt x="10" y="86"/>
                    <a:pt x="5" y="87"/>
                  </a:cubicBezTo>
                  <a:lnTo>
                    <a:pt x="1" y="87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6"/>
                    <a:pt x="24" y="86"/>
                    <a:pt x="24" y="81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8" name="Freeform 752">
              <a:extLst>
                <a:ext uri="{FF2B5EF4-FFF2-40B4-BE49-F238E27FC236}">
                  <a16:creationId xmlns:a16="http://schemas.microsoft.com/office/drawing/2014/main" id="{A9998780-7678-4745-960E-8B12FDE33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6813"/>
              <a:ext cx="68" cy="61"/>
            </a:xfrm>
            <a:custGeom>
              <a:avLst/>
              <a:gdLst>
                <a:gd name="T0" fmla="*/ 23 w 77"/>
                <a:gd name="T1" fmla="*/ 14 h 69"/>
                <a:gd name="T2" fmla="*/ 23 w 77"/>
                <a:gd name="T3" fmla="*/ 14 h 69"/>
                <a:gd name="T4" fmla="*/ 23 w 77"/>
                <a:gd name="T5" fmla="*/ 2 h 69"/>
                <a:gd name="T6" fmla="*/ 0 w 77"/>
                <a:gd name="T7" fmla="*/ 2 h 69"/>
                <a:gd name="T8" fmla="*/ 0 w 77"/>
                <a:gd name="T9" fmla="*/ 6 h 69"/>
                <a:gd name="T10" fmla="*/ 1 w 77"/>
                <a:gd name="T11" fmla="*/ 6 h 69"/>
                <a:gd name="T12" fmla="*/ 5 w 77"/>
                <a:gd name="T13" fmla="*/ 6 h 69"/>
                <a:gd name="T14" fmla="*/ 11 w 77"/>
                <a:gd name="T15" fmla="*/ 12 h 69"/>
                <a:gd name="T16" fmla="*/ 11 w 77"/>
                <a:gd name="T17" fmla="*/ 18 h 69"/>
                <a:gd name="T18" fmla="*/ 11 w 77"/>
                <a:gd name="T19" fmla="*/ 53 h 69"/>
                <a:gd name="T20" fmla="*/ 11 w 77"/>
                <a:gd name="T21" fmla="*/ 59 h 69"/>
                <a:gd name="T22" fmla="*/ 5 w 77"/>
                <a:gd name="T23" fmla="*/ 65 h 69"/>
                <a:gd name="T24" fmla="*/ 1 w 77"/>
                <a:gd name="T25" fmla="*/ 65 h 69"/>
                <a:gd name="T26" fmla="*/ 0 w 77"/>
                <a:gd name="T27" fmla="*/ 65 h 69"/>
                <a:gd name="T28" fmla="*/ 0 w 77"/>
                <a:gd name="T29" fmla="*/ 69 h 69"/>
                <a:gd name="T30" fmla="*/ 35 w 77"/>
                <a:gd name="T31" fmla="*/ 69 h 69"/>
                <a:gd name="T32" fmla="*/ 35 w 77"/>
                <a:gd name="T33" fmla="*/ 65 h 69"/>
                <a:gd name="T34" fmla="*/ 34 w 77"/>
                <a:gd name="T35" fmla="*/ 65 h 69"/>
                <a:gd name="T36" fmla="*/ 30 w 77"/>
                <a:gd name="T37" fmla="*/ 65 h 69"/>
                <a:gd name="T38" fmla="*/ 24 w 77"/>
                <a:gd name="T39" fmla="*/ 59 h 69"/>
                <a:gd name="T40" fmla="*/ 23 w 77"/>
                <a:gd name="T41" fmla="*/ 53 h 69"/>
                <a:gd name="T42" fmla="*/ 23 w 77"/>
                <a:gd name="T43" fmla="*/ 19 h 69"/>
                <a:gd name="T44" fmla="*/ 31 w 77"/>
                <a:gd name="T45" fmla="*/ 12 h 69"/>
                <a:gd name="T46" fmla="*/ 44 w 77"/>
                <a:gd name="T47" fmla="*/ 8 h 69"/>
                <a:gd name="T48" fmla="*/ 52 w 77"/>
                <a:gd name="T49" fmla="*/ 12 h 69"/>
                <a:gd name="T50" fmla="*/ 54 w 77"/>
                <a:gd name="T51" fmla="*/ 24 h 69"/>
                <a:gd name="T52" fmla="*/ 54 w 77"/>
                <a:gd name="T53" fmla="*/ 53 h 69"/>
                <a:gd name="T54" fmla="*/ 53 w 77"/>
                <a:gd name="T55" fmla="*/ 59 h 69"/>
                <a:gd name="T56" fmla="*/ 48 w 77"/>
                <a:gd name="T57" fmla="*/ 65 h 69"/>
                <a:gd name="T58" fmla="*/ 44 w 77"/>
                <a:gd name="T59" fmla="*/ 65 h 69"/>
                <a:gd name="T60" fmla="*/ 42 w 77"/>
                <a:gd name="T61" fmla="*/ 65 h 69"/>
                <a:gd name="T62" fmla="*/ 42 w 77"/>
                <a:gd name="T63" fmla="*/ 69 h 69"/>
                <a:gd name="T64" fmla="*/ 77 w 77"/>
                <a:gd name="T65" fmla="*/ 69 h 69"/>
                <a:gd name="T66" fmla="*/ 77 w 77"/>
                <a:gd name="T67" fmla="*/ 65 h 69"/>
                <a:gd name="T68" fmla="*/ 76 w 77"/>
                <a:gd name="T69" fmla="*/ 65 h 69"/>
                <a:gd name="T70" fmla="*/ 72 w 77"/>
                <a:gd name="T71" fmla="*/ 65 h 69"/>
                <a:gd name="T72" fmla="*/ 66 w 77"/>
                <a:gd name="T73" fmla="*/ 59 h 69"/>
                <a:gd name="T74" fmla="*/ 66 w 77"/>
                <a:gd name="T75" fmla="*/ 53 h 69"/>
                <a:gd name="T76" fmla="*/ 66 w 77"/>
                <a:gd name="T77" fmla="*/ 22 h 69"/>
                <a:gd name="T78" fmla="*/ 48 w 77"/>
                <a:gd name="T79" fmla="*/ 0 h 69"/>
                <a:gd name="T80" fmla="*/ 23 w 77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9">
                  <a:moveTo>
                    <a:pt x="23" y="14"/>
                  </a:moveTo>
                  <a:lnTo>
                    <a:pt x="23" y="14"/>
                  </a:lnTo>
                  <a:lnTo>
                    <a:pt x="23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1" y="18"/>
                  </a:lnTo>
                  <a:lnTo>
                    <a:pt x="11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3" y="53"/>
                  </a:lnTo>
                  <a:lnTo>
                    <a:pt x="23" y="19"/>
                  </a:lnTo>
                  <a:cubicBezTo>
                    <a:pt x="27" y="15"/>
                    <a:pt x="28" y="14"/>
                    <a:pt x="31" y="12"/>
                  </a:cubicBezTo>
                  <a:cubicBezTo>
                    <a:pt x="35" y="10"/>
                    <a:pt x="40" y="8"/>
                    <a:pt x="44" y="8"/>
                  </a:cubicBezTo>
                  <a:cubicBezTo>
                    <a:pt x="47" y="8"/>
                    <a:pt x="51" y="10"/>
                    <a:pt x="52" y="12"/>
                  </a:cubicBezTo>
                  <a:cubicBezTo>
                    <a:pt x="53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3" y="59"/>
                  </a:lnTo>
                  <a:cubicBezTo>
                    <a:pt x="53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2" y="65"/>
                  </a:lnTo>
                  <a:lnTo>
                    <a:pt x="42" y="69"/>
                  </a:lnTo>
                  <a:lnTo>
                    <a:pt x="77" y="69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2" y="65"/>
                  </a:lnTo>
                  <a:cubicBezTo>
                    <a:pt x="67" y="64"/>
                    <a:pt x="67" y="64"/>
                    <a:pt x="66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59" y="0"/>
                    <a:pt x="48" y="0"/>
                  </a:cubicBezTo>
                  <a:cubicBezTo>
                    <a:pt x="38" y="0"/>
                    <a:pt x="29" y="6"/>
                    <a:pt x="2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9" name="Freeform 753">
              <a:extLst>
                <a:ext uri="{FF2B5EF4-FFF2-40B4-BE49-F238E27FC236}">
                  <a16:creationId xmlns:a16="http://schemas.microsoft.com/office/drawing/2014/main" id="{BBE1C1E2-835A-4EA1-88E2-5BF00C4E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6813"/>
              <a:ext cx="43" cy="62"/>
            </a:xfrm>
            <a:custGeom>
              <a:avLst/>
              <a:gdLst>
                <a:gd name="T0" fmla="*/ 19 w 49"/>
                <a:gd name="T1" fmla="*/ 39 h 70"/>
                <a:gd name="T2" fmla="*/ 19 w 49"/>
                <a:gd name="T3" fmla="*/ 39 h 70"/>
                <a:gd name="T4" fmla="*/ 26 w 49"/>
                <a:gd name="T5" fmla="*/ 42 h 70"/>
                <a:gd name="T6" fmla="*/ 36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6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7 h 70"/>
                <a:gd name="T30" fmla="*/ 32 w 49"/>
                <a:gd name="T31" fmla="*/ 32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3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19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5"/>
                    <a:pt x="11" y="62"/>
                  </a:cubicBezTo>
                  <a:cubicBezTo>
                    <a:pt x="9" y="61"/>
                    <a:pt x="8" y="59"/>
                    <a:pt x="8" y="56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9" y="62"/>
                    <a:pt x="49" y="50"/>
                  </a:cubicBezTo>
                  <a:cubicBezTo>
                    <a:pt x="49" y="45"/>
                    <a:pt x="46" y="39"/>
                    <a:pt x="42" y="37"/>
                  </a:cubicBezTo>
                  <a:cubicBezTo>
                    <a:pt x="39" y="35"/>
                    <a:pt x="36" y="33"/>
                    <a:pt x="32" y="32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2"/>
                    <a:pt x="30" y="0"/>
                    <a:pt x="23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1"/>
                    <a:pt x="9" y="34"/>
                  </a:cubicBezTo>
                  <a:cubicBezTo>
                    <a:pt x="12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0" name="Freeform 754">
              <a:extLst>
                <a:ext uri="{FF2B5EF4-FFF2-40B4-BE49-F238E27FC236}">
                  <a16:creationId xmlns:a16="http://schemas.microsoft.com/office/drawing/2014/main" id="{655D5D1D-D08A-435F-81F1-D1F8DE7C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6802"/>
              <a:ext cx="36" cy="73"/>
            </a:xfrm>
            <a:custGeom>
              <a:avLst/>
              <a:gdLst>
                <a:gd name="T0" fmla="*/ 23 w 41"/>
                <a:gd name="T1" fmla="*/ 20 h 83"/>
                <a:gd name="T2" fmla="*/ 23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3 w 41"/>
                <a:gd name="T9" fmla="*/ 15 h 83"/>
                <a:gd name="T10" fmla="*/ 23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5 w 41"/>
                <a:gd name="T25" fmla="*/ 77 h 83"/>
                <a:gd name="T26" fmla="*/ 22 w 41"/>
                <a:gd name="T27" fmla="*/ 82 h 83"/>
                <a:gd name="T28" fmla="*/ 31 w 41"/>
                <a:gd name="T29" fmla="*/ 83 h 83"/>
                <a:gd name="T30" fmla="*/ 40 w 41"/>
                <a:gd name="T31" fmla="*/ 81 h 83"/>
                <a:gd name="T32" fmla="*/ 40 w 41"/>
                <a:gd name="T33" fmla="*/ 76 h 83"/>
                <a:gd name="T34" fmla="*/ 33 w 41"/>
                <a:gd name="T35" fmla="*/ 78 h 83"/>
                <a:gd name="T36" fmla="*/ 24 w 41"/>
                <a:gd name="T37" fmla="*/ 73 h 83"/>
                <a:gd name="T38" fmla="*/ 23 w 41"/>
                <a:gd name="T39" fmla="*/ 68 h 83"/>
                <a:gd name="T40" fmla="*/ 23 w 41"/>
                <a:gd name="T41" fmla="*/ 62 h 83"/>
                <a:gd name="T42" fmla="*/ 23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3" y="20"/>
                  </a:moveTo>
                  <a:lnTo>
                    <a:pt x="23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3" y="15"/>
                  </a:lnTo>
                  <a:lnTo>
                    <a:pt x="23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3"/>
                    <a:pt x="15" y="77"/>
                  </a:cubicBezTo>
                  <a:cubicBezTo>
                    <a:pt x="17" y="79"/>
                    <a:pt x="19" y="81"/>
                    <a:pt x="22" y="82"/>
                  </a:cubicBezTo>
                  <a:cubicBezTo>
                    <a:pt x="25" y="83"/>
                    <a:pt x="28" y="83"/>
                    <a:pt x="31" y="83"/>
                  </a:cubicBezTo>
                  <a:cubicBezTo>
                    <a:pt x="34" y="83"/>
                    <a:pt x="36" y="83"/>
                    <a:pt x="40" y="81"/>
                  </a:cubicBezTo>
                  <a:lnTo>
                    <a:pt x="40" y="76"/>
                  </a:lnTo>
                  <a:cubicBezTo>
                    <a:pt x="36" y="78"/>
                    <a:pt x="35" y="78"/>
                    <a:pt x="33" y="78"/>
                  </a:cubicBezTo>
                  <a:cubicBezTo>
                    <a:pt x="28" y="78"/>
                    <a:pt x="25" y="76"/>
                    <a:pt x="24" y="73"/>
                  </a:cubicBezTo>
                  <a:cubicBezTo>
                    <a:pt x="23" y="71"/>
                    <a:pt x="23" y="69"/>
                    <a:pt x="23" y="68"/>
                  </a:cubicBezTo>
                  <a:lnTo>
                    <a:pt x="23" y="62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1" name="Freeform 755">
              <a:extLst>
                <a:ext uri="{FF2B5EF4-FFF2-40B4-BE49-F238E27FC236}">
                  <a16:creationId xmlns:a16="http://schemas.microsoft.com/office/drawing/2014/main" id="{5D7BFE60-E064-4FA0-9173-1493759EB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" y="6813"/>
              <a:ext cx="52" cy="62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9 h 70"/>
                <a:gd name="T8" fmla="*/ 60 w 60"/>
                <a:gd name="T9" fmla="*/ 64 h 70"/>
                <a:gd name="T10" fmla="*/ 56 w 60"/>
                <a:gd name="T11" fmla="*/ 65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6 h 70"/>
                <a:gd name="T18" fmla="*/ 28 w 60"/>
                <a:gd name="T19" fmla="*/ 0 h 70"/>
                <a:gd name="T20" fmla="*/ 8 w 60"/>
                <a:gd name="T21" fmla="*/ 5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8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5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3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50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7" y="70"/>
                    <a:pt x="60" y="69"/>
                  </a:cubicBezTo>
                  <a:lnTo>
                    <a:pt x="60" y="64"/>
                  </a:lnTo>
                  <a:cubicBezTo>
                    <a:pt x="58" y="65"/>
                    <a:pt x="57" y="65"/>
                    <a:pt x="56" y="65"/>
                  </a:cubicBezTo>
                  <a:cubicBezTo>
                    <a:pt x="52" y="65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3"/>
                    <a:pt x="49" y="9"/>
                    <a:pt x="45" y="6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2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10"/>
                    <a:pt x="18" y="8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6" y="70"/>
                    <a:pt x="32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8" y="63"/>
                    <a:pt x="13" y="57"/>
                    <a:pt x="13" y="50"/>
                  </a:cubicBezTo>
                  <a:cubicBezTo>
                    <a:pt x="13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2" name="Freeform 756">
              <a:extLst>
                <a:ext uri="{FF2B5EF4-FFF2-40B4-BE49-F238E27FC236}">
                  <a16:creationId xmlns:a16="http://schemas.microsoft.com/office/drawing/2014/main" id="{77BF4B52-4B50-4404-B3AC-15F477E5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6813"/>
              <a:ext cx="69" cy="61"/>
            </a:xfrm>
            <a:custGeom>
              <a:avLst/>
              <a:gdLst>
                <a:gd name="T0" fmla="*/ 24 w 78"/>
                <a:gd name="T1" fmla="*/ 14 h 69"/>
                <a:gd name="T2" fmla="*/ 24 w 78"/>
                <a:gd name="T3" fmla="*/ 14 h 69"/>
                <a:gd name="T4" fmla="*/ 24 w 78"/>
                <a:gd name="T5" fmla="*/ 2 h 69"/>
                <a:gd name="T6" fmla="*/ 0 w 78"/>
                <a:gd name="T7" fmla="*/ 2 h 69"/>
                <a:gd name="T8" fmla="*/ 0 w 78"/>
                <a:gd name="T9" fmla="*/ 6 h 69"/>
                <a:gd name="T10" fmla="*/ 2 w 78"/>
                <a:gd name="T11" fmla="*/ 6 h 69"/>
                <a:gd name="T12" fmla="*/ 6 w 78"/>
                <a:gd name="T13" fmla="*/ 6 h 69"/>
                <a:gd name="T14" fmla="*/ 11 w 78"/>
                <a:gd name="T15" fmla="*/ 12 h 69"/>
                <a:gd name="T16" fmla="*/ 12 w 78"/>
                <a:gd name="T17" fmla="*/ 18 h 69"/>
                <a:gd name="T18" fmla="*/ 12 w 78"/>
                <a:gd name="T19" fmla="*/ 53 h 69"/>
                <a:gd name="T20" fmla="*/ 11 w 78"/>
                <a:gd name="T21" fmla="*/ 59 h 69"/>
                <a:gd name="T22" fmla="*/ 6 w 78"/>
                <a:gd name="T23" fmla="*/ 65 h 69"/>
                <a:gd name="T24" fmla="*/ 2 w 78"/>
                <a:gd name="T25" fmla="*/ 65 h 69"/>
                <a:gd name="T26" fmla="*/ 0 w 78"/>
                <a:gd name="T27" fmla="*/ 65 h 69"/>
                <a:gd name="T28" fmla="*/ 0 w 78"/>
                <a:gd name="T29" fmla="*/ 69 h 69"/>
                <a:gd name="T30" fmla="*/ 35 w 78"/>
                <a:gd name="T31" fmla="*/ 69 h 69"/>
                <a:gd name="T32" fmla="*/ 35 w 78"/>
                <a:gd name="T33" fmla="*/ 65 h 69"/>
                <a:gd name="T34" fmla="*/ 34 w 78"/>
                <a:gd name="T35" fmla="*/ 65 h 69"/>
                <a:gd name="T36" fmla="*/ 30 w 78"/>
                <a:gd name="T37" fmla="*/ 65 h 69"/>
                <a:gd name="T38" fmla="*/ 24 w 78"/>
                <a:gd name="T39" fmla="*/ 59 h 69"/>
                <a:gd name="T40" fmla="*/ 24 w 78"/>
                <a:gd name="T41" fmla="*/ 53 h 69"/>
                <a:gd name="T42" fmla="*/ 24 w 78"/>
                <a:gd name="T43" fmla="*/ 19 h 69"/>
                <a:gd name="T44" fmla="*/ 32 w 78"/>
                <a:gd name="T45" fmla="*/ 12 h 69"/>
                <a:gd name="T46" fmla="*/ 44 w 78"/>
                <a:gd name="T47" fmla="*/ 8 h 69"/>
                <a:gd name="T48" fmla="*/ 53 w 78"/>
                <a:gd name="T49" fmla="*/ 12 h 69"/>
                <a:gd name="T50" fmla="*/ 54 w 78"/>
                <a:gd name="T51" fmla="*/ 24 h 69"/>
                <a:gd name="T52" fmla="*/ 54 w 78"/>
                <a:gd name="T53" fmla="*/ 53 h 69"/>
                <a:gd name="T54" fmla="*/ 54 w 78"/>
                <a:gd name="T55" fmla="*/ 59 h 69"/>
                <a:gd name="T56" fmla="*/ 48 w 78"/>
                <a:gd name="T57" fmla="*/ 65 h 69"/>
                <a:gd name="T58" fmla="*/ 44 w 78"/>
                <a:gd name="T59" fmla="*/ 65 h 69"/>
                <a:gd name="T60" fmla="*/ 43 w 78"/>
                <a:gd name="T61" fmla="*/ 65 h 69"/>
                <a:gd name="T62" fmla="*/ 43 w 78"/>
                <a:gd name="T63" fmla="*/ 69 h 69"/>
                <a:gd name="T64" fmla="*/ 78 w 78"/>
                <a:gd name="T65" fmla="*/ 69 h 69"/>
                <a:gd name="T66" fmla="*/ 78 w 78"/>
                <a:gd name="T67" fmla="*/ 65 h 69"/>
                <a:gd name="T68" fmla="*/ 77 w 78"/>
                <a:gd name="T69" fmla="*/ 65 h 69"/>
                <a:gd name="T70" fmla="*/ 72 w 78"/>
                <a:gd name="T71" fmla="*/ 65 h 69"/>
                <a:gd name="T72" fmla="*/ 67 w 78"/>
                <a:gd name="T73" fmla="*/ 59 h 69"/>
                <a:gd name="T74" fmla="*/ 66 w 78"/>
                <a:gd name="T75" fmla="*/ 53 h 69"/>
                <a:gd name="T76" fmla="*/ 66 w 78"/>
                <a:gd name="T77" fmla="*/ 22 h 69"/>
                <a:gd name="T78" fmla="*/ 48 w 78"/>
                <a:gd name="T79" fmla="*/ 0 h 69"/>
                <a:gd name="T80" fmla="*/ 24 w 78"/>
                <a:gd name="T8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cubicBezTo>
                    <a:pt x="11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1" y="64"/>
                    <a:pt x="6" y="65"/>
                  </a:cubicBezTo>
                  <a:lnTo>
                    <a:pt x="2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5" y="64"/>
                    <a:pt x="24" y="59"/>
                  </a:cubicBezTo>
                  <a:lnTo>
                    <a:pt x="24" y="53"/>
                  </a:lnTo>
                  <a:lnTo>
                    <a:pt x="24" y="19"/>
                  </a:lnTo>
                  <a:cubicBezTo>
                    <a:pt x="28" y="15"/>
                    <a:pt x="29" y="14"/>
                    <a:pt x="32" y="12"/>
                  </a:cubicBezTo>
                  <a:cubicBezTo>
                    <a:pt x="36" y="10"/>
                    <a:pt x="40" y="8"/>
                    <a:pt x="44" y="8"/>
                  </a:cubicBezTo>
                  <a:cubicBezTo>
                    <a:pt x="48" y="8"/>
                    <a:pt x="51" y="10"/>
                    <a:pt x="53" y="12"/>
                  </a:cubicBezTo>
                  <a:cubicBezTo>
                    <a:pt x="54" y="14"/>
                    <a:pt x="54" y="17"/>
                    <a:pt x="54" y="24"/>
                  </a:cubicBezTo>
                  <a:lnTo>
                    <a:pt x="54" y="53"/>
                  </a:lnTo>
                  <a:lnTo>
                    <a:pt x="54" y="59"/>
                  </a:lnTo>
                  <a:cubicBezTo>
                    <a:pt x="54" y="64"/>
                    <a:pt x="53" y="64"/>
                    <a:pt x="48" y="65"/>
                  </a:cubicBezTo>
                  <a:lnTo>
                    <a:pt x="44" y="65"/>
                  </a:lnTo>
                  <a:lnTo>
                    <a:pt x="43" y="65"/>
                  </a:lnTo>
                  <a:lnTo>
                    <a:pt x="43" y="69"/>
                  </a:lnTo>
                  <a:lnTo>
                    <a:pt x="78" y="69"/>
                  </a:lnTo>
                  <a:lnTo>
                    <a:pt x="78" y="65"/>
                  </a:lnTo>
                  <a:lnTo>
                    <a:pt x="77" y="65"/>
                  </a:lnTo>
                  <a:lnTo>
                    <a:pt x="72" y="65"/>
                  </a:lnTo>
                  <a:cubicBezTo>
                    <a:pt x="68" y="64"/>
                    <a:pt x="67" y="64"/>
                    <a:pt x="67" y="59"/>
                  </a:cubicBezTo>
                  <a:lnTo>
                    <a:pt x="66" y="53"/>
                  </a:lnTo>
                  <a:lnTo>
                    <a:pt x="66" y="22"/>
                  </a:lnTo>
                  <a:cubicBezTo>
                    <a:pt x="66" y="8"/>
                    <a:pt x="60" y="0"/>
                    <a:pt x="48" y="0"/>
                  </a:cubicBezTo>
                  <a:cubicBezTo>
                    <a:pt x="39" y="0"/>
                    <a:pt x="30" y="6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3" name="Freeform 757">
              <a:extLst>
                <a:ext uri="{FF2B5EF4-FFF2-40B4-BE49-F238E27FC236}">
                  <a16:creationId xmlns:a16="http://schemas.microsoft.com/office/drawing/2014/main" id="{7007DBD9-4B60-4234-A1F7-A25F23B1F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6813"/>
              <a:ext cx="46" cy="62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0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8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10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2"/>
                    <a:pt x="40" y="1"/>
                  </a:cubicBezTo>
                  <a:cubicBezTo>
                    <a:pt x="37" y="1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8"/>
                  </a:cubicBezTo>
                  <a:cubicBezTo>
                    <a:pt x="49" y="68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7" y="63"/>
                    <a:pt x="41" y="64"/>
                    <a:pt x="36" y="64"/>
                  </a:cubicBezTo>
                  <a:cubicBezTo>
                    <a:pt x="22" y="64"/>
                    <a:pt x="13" y="53"/>
                    <a:pt x="13" y="34"/>
                  </a:cubicBezTo>
                  <a:cubicBezTo>
                    <a:pt x="13" y="16"/>
                    <a:pt x="20" y="4"/>
                    <a:pt x="32" y="4"/>
                  </a:cubicBezTo>
                  <a:cubicBezTo>
                    <a:pt x="37" y="4"/>
                    <a:pt x="41" y="7"/>
                    <a:pt x="43" y="10"/>
                  </a:cubicBezTo>
                  <a:cubicBezTo>
                    <a:pt x="43" y="10"/>
                    <a:pt x="43" y="12"/>
                    <a:pt x="44" y="14"/>
                  </a:cubicBezTo>
                  <a:cubicBezTo>
                    <a:pt x="44" y="16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4" name="Freeform 758">
              <a:extLst>
                <a:ext uri="{FF2B5EF4-FFF2-40B4-BE49-F238E27FC236}">
                  <a16:creationId xmlns:a16="http://schemas.microsoft.com/office/drawing/2014/main" id="{F3CC7580-ADC0-45BA-87E5-0C499316F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0" y="6813"/>
              <a:ext cx="48" cy="62"/>
            </a:xfrm>
            <a:custGeom>
              <a:avLst/>
              <a:gdLst>
                <a:gd name="T0" fmla="*/ 55 w 55"/>
                <a:gd name="T1" fmla="*/ 33 h 70"/>
                <a:gd name="T2" fmla="*/ 55 w 55"/>
                <a:gd name="T3" fmla="*/ 33 h 70"/>
                <a:gd name="T4" fmla="*/ 55 w 55"/>
                <a:gd name="T5" fmla="*/ 32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5 h 70"/>
                <a:gd name="T12" fmla="*/ 33 w 55"/>
                <a:gd name="T13" fmla="*/ 70 h 70"/>
                <a:gd name="T14" fmla="*/ 50 w 55"/>
                <a:gd name="T15" fmla="*/ 68 h 70"/>
                <a:gd name="T16" fmla="*/ 55 w 55"/>
                <a:gd name="T17" fmla="*/ 66 h 70"/>
                <a:gd name="T18" fmla="*/ 55 w 55"/>
                <a:gd name="T19" fmla="*/ 59 h 70"/>
                <a:gd name="T20" fmla="*/ 35 w 55"/>
                <a:gd name="T21" fmla="*/ 64 h 70"/>
                <a:gd name="T22" fmla="*/ 15 w 55"/>
                <a:gd name="T23" fmla="*/ 48 h 70"/>
                <a:gd name="T24" fmla="*/ 14 w 55"/>
                <a:gd name="T25" fmla="*/ 34 h 70"/>
                <a:gd name="T26" fmla="*/ 14 w 55"/>
                <a:gd name="T27" fmla="*/ 33 h 70"/>
                <a:gd name="T28" fmla="*/ 55 w 55"/>
                <a:gd name="T29" fmla="*/ 33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3"/>
                  </a:moveTo>
                  <a:lnTo>
                    <a:pt x="55" y="33"/>
                  </a:lnTo>
                  <a:lnTo>
                    <a:pt x="55" y="32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9" y="70"/>
                    <a:pt x="44" y="69"/>
                    <a:pt x="50" y="68"/>
                  </a:cubicBezTo>
                  <a:cubicBezTo>
                    <a:pt x="51" y="67"/>
                    <a:pt x="52" y="67"/>
                    <a:pt x="55" y="66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3"/>
                  </a:lnTo>
                  <a:lnTo>
                    <a:pt x="55" y="33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5" name="Freeform 759">
              <a:extLst>
                <a:ext uri="{FF2B5EF4-FFF2-40B4-BE49-F238E27FC236}">
                  <a16:creationId xmlns:a16="http://schemas.microsoft.com/office/drawing/2014/main" id="{BD533F09-7B7F-42EC-B944-D8AE7EB74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" y="6813"/>
              <a:ext cx="42" cy="62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0 w 48"/>
                <a:gd name="T11" fmla="*/ 62 h 70"/>
                <a:gd name="T12" fmla="*/ 7 w 48"/>
                <a:gd name="T13" fmla="*/ 56 h 70"/>
                <a:gd name="T14" fmla="*/ 7 w 48"/>
                <a:gd name="T15" fmla="*/ 49 h 70"/>
                <a:gd name="T16" fmla="*/ 6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7 h 70"/>
                <a:gd name="T30" fmla="*/ 31 w 48"/>
                <a:gd name="T31" fmla="*/ 32 h 70"/>
                <a:gd name="T32" fmla="*/ 26 w 48"/>
                <a:gd name="T33" fmla="*/ 29 h 70"/>
                <a:gd name="T34" fmla="*/ 11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6 w 48"/>
                <a:gd name="T43" fmla="*/ 19 h 70"/>
                <a:gd name="T44" fmla="*/ 36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5"/>
                    <a:pt x="10" y="62"/>
                  </a:cubicBezTo>
                  <a:cubicBezTo>
                    <a:pt x="8" y="61"/>
                    <a:pt x="7" y="59"/>
                    <a:pt x="7" y="56"/>
                  </a:cubicBezTo>
                  <a:lnTo>
                    <a:pt x="7" y="49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8"/>
                    <a:pt x="7" y="68"/>
                    <a:pt x="13" y="69"/>
                  </a:cubicBezTo>
                  <a:cubicBezTo>
                    <a:pt x="16" y="70"/>
                    <a:pt x="20" y="70"/>
                    <a:pt x="23" y="70"/>
                  </a:cubicBezTo>
                  <a:cubicBezTo>
                    <a:pt x="37" y="70"/>
                    <a:pt x="48" y="62"/>
                    <a:pt x="48" y="50"/>
                  </a:cubicBezTo>
                  <a:cubicBezTo>
                    <a:pt x="48" y="45"/>
                    <a:pt x="45" y="39"/>
                    <a:pt x="41" y="37"/>
                  </a:cubicBezTo>
                  <a:cubicBezTo>
                    <a:pt x="39" y="35"/>
                    <a:pt x="35" y="33"/>
                    <a:pt x="31" y="32"/>
                  </a:cubicBezTo>
                  <a:lnTo>
                    <a:pt x="26" y="29"/>
                  </a:lnTo>
                  <a:cubicBezTo>
                    <a:pt x="14" y="24"/>
                    <a:pt x="11" y="22"/>
                    <a:pt x="11" y="16"/>
                  </a:cubicBezTo>
                  <a:cubicBezTo>
                    <a:pt x="11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5" y="9"/>
                    <a:pt x="36" y="13"/>
                  </a:cubicBezTo>
                  <a:lnTo>
                    <a:pt x="36" y="19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2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1"/>
                    <a:pt x="8" y="34"/>
                  </a:cubicBezTo>
                  <a:cubicBezTo>
                    <a:pt x="11" y="36"/>
                    <a:pt x="15" y="38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6" name="Freeform 760">
              <a:extLst>
                <a:ext uri="{FF2B5EF4-FFF2-40B4-BE49-F238E27FC236}">
                  <a16:creationId xmlns:a16="http://schemas.microsoft.com/office/drawing/2014/main" id="{6AE1362C-BB9E-406B-8D9B-3E4B5AA5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" y="681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2" y="70"/>
                    <a:pt x="64" y="57"/>
                    <a:pt x="64" y="35"/>
                  </a:cubicBezTo>
                  <a:cubicBezTo>
                    <a:pt x="64" y="14"/>
                    <a:pt x="52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7" name="Freeform 761">
              <a:extLst>
                <a:ext uri="{FF2B5EF4-FFF2-40B4-BE49-F238E27FC236}">
                  <a16:creationId xmlns:a16="http://schemas.microsoft.com/office/drawing/2014/main" id="{41A6CD79-FEBD-4D53-93BB-1A57B9601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6787"/>
              <a:ext cx="42" cy="87"/>
            </a:xfrm>
            <a:custGeom>
              <a:avLst/>
              <a:gdLst>
                <a:gd name="T0" fmla="*/ 23 w 48"/>
                <a:gd name="T1" fmla="*/ 37 h 99"/>
                <a:gd name="T2" fmla="*/ 23 w 48"/>
                <a:gd name="T3" fmla="*/ 37 h 99"/>
                <a:gd name="T4" fmla="*/ 40 w 48"/>
                <a:gd name="T5" fmla="*/ 37 h 99"/>
                <a:gd name="T6" fmla="*/ 40 w 48"/>
                <a:gd name="T7" fmla="*/ 32 h 99"/>
                <a:gd name="T8" fmla="*/ 23 w 48"/>
                <a:gd name="T9" fmla="*/ 32 h 99"/>
                <a:gd name="T10" fmla="*/ 23 w 48"/>
                <a:gd name="T11" fmla="*/ 21 h 99"/>
                <a:gd name="T12" fmla="*/ 23 w 48"/>
                <a:gd name="T13" fmla="*/ 15 h 99"/>
                <a:gd name="T14" fmla="*/ 24 w 48"/>
                <a:gd name="T15" fmla="*/ 10 h 99"/>
                <a:gd name="T16" fmla="*/ 31 w 48"/>
                <a:gd name="T17" fmla="*/ 4 h 99"/>
                <a:gd name="T18" fmla="*/ 38 w 48"/>
                <a:gd name="T19" fmla="*/ 6 h 99"/>
                <a:gd name="T20" fmla="*/ 40 w 48"/>
                <a:gd name="T21" fmla="*/ 12 h 99"/>
                <a:gd name="T22" fmla="*/ 41 w 48"/>
                <a:gd name="T23" fmla="*/ 18 h 99"/>
                <a:gd name="T24" fmla="*/ 41 w 48"/>
                <a:gd name="T25" fmla="*/ 19 h 99"/>
                <a:gd name="T26" fmla="*/ 48 w 48"/>
                <a:gd name="T27" fmla="*/ 19 h 99"/>
                <a:gd name="T28" fmla="*/ 48 w 48"/>
                <a:gd name="T29" fmla="*/ 5 h 99"/>
                <a:gd name="T30" fmla="*/ 39 w 48"/>
                <a:gd name="T31" fmla="*/ 1 h 99"/>
                <a:gd name="T32" fmla="*/ 32 w 48"/>
                <a:gd name="T33" fmla="*/ 0 h 99"/>
                <a:gd name="T34" fmla="*/ 15 w 48"/>
                <a:gd name="T35" fmla="*/ 7 h 99"/>
                <a:gd name="T36" fmla="*/ 11 w 48"/>
                <a:gd name="T37" fmla="*/ 29 h 99"/>
                <a:gd name="T38" fmla="*/ 11 w 48"/>
                <a:gd name="T39" fmla="*/ 32 h 99"/>
                <a:gd name="T40" fmla="*/ 1 w 48"/>
                <a:gd name="T41" fmla="*/ 32 h 99"/>
                <a:gd name="T42" fmla="*/ 1 w 48"/>
                <a:gd name="T43" fmla="*/ 37 h 99"/>
                <a:gd name="T44" fmla="*/ 11 w 48"/>
                <a:gd name="T45" fmla="*/ 37 h 99"/>
                <a:gd name="T46" fmla="*/ 11 w 48"/>
                <a:gd name="T47" fmla="*/ 83 h 99"/>
                <a:gd name="T48" fmla="*/ 11 w 48"/>
                <a:gd name="T49" fmla="*/ 89 h 99"/>
                <a:gd name="T50" fmla="*/ 5 w 48"/>
                <a:gd name="T51" fmla="*/ 95 h 99"/>
                <a:gd name="T52" fmla="*/ 1 w 48"/>
                <a:gd name="T53" fmla="*/ 95 h 99"/>
                <a:gd name="T54" fmla="*/ 0 w 48"/>
                <a:gd name="T55" fmla="*/ 95 h 99"/>
                <a:gd name="T56" fmla="*/ 0 w 48"/>
                <a:gd name="T57" fmla="*/ 99 h 99"/>
                <a:gd name="T58" fmla="*/ 36 w 48"/>
                <a:gd name="T59" fmla="*/ 99 h 99"/>
                <a:gd name="T60" fmla="*/ 36 w 48"/>
                <a:gd name="T61" fmla="*/ 95 h 99"/>
                <a:gd name="T62" fmla="*/ 34 w 48"/>
                <a:gd name="T63" fmla="*/ 95 h 99"/>
                <a:gd name="T64" fmla="*/ 30 w 48"/>
                <a:gd name="T65" fmla="*/ 95 h 99"/>
                <a:gd name="T66" fmla="*/ 25 w 48"/>
                <a:gd name="T67" fmla="*/ 93 h 99"/>
                <a:gd name="T68" fmla="*/ 24 w 48"/>
                <a:gd name="T69" fmla="*/ 89 h 99"/>
                <a:gd name="T70" fmla="*/ 23 w 48"/>
                <a:gd name="T71" fmla="*/ 83 h 99"/>
                <a:gd name="T72" fmla="*/ 23 w 48"/>
                <a:gd name="T73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99">
                  <a:moveTo>
                    <a:pt x="23" y="37"/>
                  </a:moveTo>
                  <a:lnTo>
                    <a:pt x="23" y="37"/>
                  </a:lnTo>
                  <a:lnTo>
                    <a:pt x="40" y="37"/>
                  </a:lnTo>
                  <a:lnTo>
                    <a:pt x="40" y="32"/>
                  </a:lnTo>
                  <a:lnTo>
                    <a:pt x="23" y="32"/>
                  </a:lnTo>
                  <a:lnTo>
                    <a:pt x="23" y="21"/>
                  </a:lnTo>
                  <a:lnTo>
                    <a:pt x="23" y="15"/>
                  </a:lnTo>
                  <a:cubicBezTo>
                    <a:pt x="23" y="13"/>
                    <a:pt x="24" y="11"/>
                    <a:pt x="24" y="10"/>
                  </a:cubicBezTo>
                  <a:cubicBezTo>
                    <a:pt x="25" y="6"/>
                    <a:pt x="28" y="4"/>
                    <a:pt x="31" y="4"/>
                  </a:cubicBezTo>
                  <a:cubicBezTo>
                    <a:pt x="34" y="4"/>
                    <a:pt x="36" y="5"/>
                    <a:pt x="38" y="6"/>
                  </a:cubicBezTo>
                  <a:cubicBezTo>
                    <a:pt x="40" y="7"/>
                    <a:pt x="40" y="8"/>
                    <a:pt x="40" y="12"/>
                  </a:cubicBezTo>
                  <a:cubicBezTo>
                    <a:pt x="40" y="14"/>
                    <a:pt x="40" y="16"/>
                    <a:pt x="41" y="18"/>
                  </a:cubicBezTo>
                  <a:lnTo>
                    <a:pt x="41" y="19"/>
                  </a:lnTo>
                  <a:lnTo>
                    <a:pt x="48" y="19"/>
                  </a:lnTo>
                  <a:lnTo>
                    <a:pt x="48" y="5"/>
                  </a:lnTo>
                  <a:cubicBezTo>
                    <a:pt x="44" y="2"/>
                    <a:pt x="43" y="2"/>
                    <a:pt x="39" y="1"/>
                  </a:cubicBezTo>
                  <a:cubicBezTo>
                    <a:pt x="36" y="0"/>
                    <a:pt x="34" y="0"/>
                    <a:pt x="32" y="0"/>
                  </a:cubicBezTo>
                  <a:cubicBezTo>
                    <a:pt x="25" y="0"/>
                    <a:pt x="19" y="3"/>
                    <a:pt x="15" y="7"/>
                  </a:cubicBezTo>
                  <a:cubicBezTo>
                    <a:pt x="12" y="12"/>
                    <a:pt x="11" y="17"/>
                    <a:pt x="11" y="29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7"/>
                  </a:lnTo>
                  <a:lnTo>
                    <a:pt x="11" y="37"/>
                  </a:lnTo>
                  <a:lnTo>
                    <a:pt x="11" y="83"/>
                  </a:lnTo>
                  <a:lnTo>
                    <a:pt x="11" y="89"/>
                  </a:lnTo>
                  <a:cubicBezTo>
                    <a:pt x="10" y="94"/>
                    <a:pt x="10" y="94"/>
                    <a:pt x="5" y="95"/>
                  </a:cubicBezTo>
                  <a:lnTo>
                    <a:pt x="1" y="95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36" y="99"/>
                  </a:lnTo>
                  <a:lnTo>
                    <a:pt x="36" y="95"/>
                  </a:lnTo>
                  <a:lnTo>
                    <a:pt x="34" y="95"/>
                  </a:lnTo>
                  <a:lnTo>
                    <a:pt x="30" y="95"/>
                  </a:lnTo>
                  <a:cubicBezTo>
                    <a:pt x="27" y="94"/>
                    <a:pt x="25" y="94"/>
                    <a:pt x="25" y="93"/>
                  </a:cubicBezTo>
                  <a:cubicBezTo>
                    <a:pt x="24" y="93"/>
                    <a:pt x="24" y="91"/>
                    <a:pt x="24" y="89"/>
                  </a:cubicBezTo>
                  <a:cubicBezTo>
                    <a:pt x="23" y="86"/>
                    <a:pt x="23" y="84"/>
                    <a:pt x="23" y="83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8" name="Freeform 762">
              <a:extLst>
                <a:ext uri="{FF2B5EF4-FFF2-40B4-BE49-F238E27FC236}">
                  <a16:creationId xmlns:a16="http://schemas.microsoft.com/office/drawing/2014/main" id="{584441B7-9684-452D-8EB5-EB7261E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6813"/>
              <a:ext cx="54" cy="62"/>
            </a:xfrm>
            <a:custGeom>
              <a:avLst/>
              <a:gdLst>
                <a:gd name="T0" fmla="*/ 41 w 61"/>
                <a:gd name="T1" fmla="*/ 59 h 70"/>
                <a:gd name="T2" fmla="*/ 41 w 61"/>
                <a:gd name="T3" fmla="*/ 59 h 70"/>
                <a:gd name="T4" fmla="*/ 53 w 61"/>
                <a:gd name="T5" fmla="*/ 70 h 70"/>
                <a:gd name="T6" fmla="*/ 61 w 61"/>
                <a:gd name="T7" fmla="*/ 69 h 70"/>
                <a:gd name="T8" fmla="*/ 60 w 61"/>
                <a:gd name="T9" fmla="*/ 64 h 70"/>
                <a:gd name="T10" fmla="*/ 57 w 61"/>
                <a:gd name="T11" fmla="*/ 65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6 h 70"/>
                <a:gd name="T18" fmla="*/ 29 w 61"/>
                <a:gd name="T19" fmla="*/ 0 h 70"/>
                <a:gd name="T20" fmla="*/ 9 w 61"/>
                <a:gd name="T21" fmla="*/ 5 h 70"/>
                <a:gd name="T22" fmla="*/ 5 w 61"/>
                <a:gd name="T23" fmla="*/ 6 h 70"/>
                <a:gd name="T24" fmla="*/ 5 w 61"/>
                <a:gd name="T25" fmla="*/ 18 h 70"/>
                <a:gd name="T26" fmla="*/ 13 w 61"/>
                <a:gd name="T27" fmla="*/ 18 h 70"/>
                <a:gd name="T28" fmla="*/ 14 w 61"/>
                <a:gd name="T29" fmla="*/ 17 h 70"/>
                <a:gd name="T30" fmla="*/ 18 w 61"/>
                <a:gd name="T31" fmla="*/ 8 h 70"/>
                <a:gd name="T32" fmla="*/ 27 w 61"/>
                <a:gd name="T33" fmla="*/ 5 h 70"/>
                <a:gd name="T34" fmla="*/ 39 w 61"/>
                <a:gd name="T35" fmla="*/ 21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5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3 h 70"/>
                <a:gd name="T48" fmla="*/ 41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50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1" y="69"/>
                  </a:cubicBezTo>
                  <a:lnTo>
                    <a:pt x="60" y="64"/>
                  </a:lnTo>
                  <a:cubicBezTo>
                    <a:pt x="58" y="65"/>
                    <a:pt x="58" y="65"/>
                    <a:pt x="57" y="65"/>
                  </a:cubicBezTo>
                  <a:cubicBezTo>
                    <a:pt x="52" y="65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3"/>
                    <a:pt x="50" y="9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2"/>
                    <a:pt x="9" y="5"/>
                  </a:cubicBezTo>
                  <a:cubicBezTo>
                    <a:pt x="8" y="5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4" y="17"/>
                  </a:lnTo>
                  <a:cubicBezTo>
                    <a:pt x="14" y="11"/>
                    <a:pt x="15" y="10"/>
                    <a:pt x="18" y="8"/>
                  </a:cubicBezTo>
                  <a:cubicBezTo>
                    <a:pt x="21" y="6"/>
                    <a:pt x="23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5" y="31"/>
                    <a:pt x="9" y="35"/>
                  </a:cubicBezTo>
                  <a:cubicBezTo>
                    <a:pt x="3" y="39"/>
                    <a:pt x="0" y="45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8"/>
                    <a:pt x="38" y="63"/>
                  </a:cubicBezTo>
                  <a:cubicBezTo>
                    <a:pt x="39" y="62"/>
                    <a:pt x="40" y="61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2"/>
                    <a:pt x="30" y="63"/>
                    <a:pt x="26" y="63"/>
                  </a:cubicBezTo>
                  <a:cubicBezTo>
                    <a:pt x="19" y="63"/>
                    <a:pt x="13" y="57"/>
                    <a:pt x="13" y="50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9" name="Freeform 763">
              <a:extLst>
                <a:ext uri="{FF2B5EF4-FFF2-40B4-BE49-F238E27FC236}">
                  <a16:creationId xmlns:a16="http://schemas.microsoft.com/office/drawing/2014/main" id="{2CB13BAB-8A95-46B5-9469-F70F27B5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6789"/>
              <a:ext cx="31" cy="85"/>
            </a:xfrm>
            <a:custGeom>
              <a:avLst/>
              <a:gdLst>
                <a:gd name="T0" fmla="*/ 23 w 35"/>
                <a:gd name="T1" fmla="*/ 81 h 97"/>
                <a:gd name="T2" fmla="*/ 23 w 35"/>
                <a:gd name="T3" fmla="*/ 81 h 97"/>
                <a:gd name="T4" fmla="*/ 23 w 35"/>
                <a:gd name="T5" fmla="*/ 0 h 97"/>
                <a:gd name="T6" fmla="*/ 0 w 35"/>
                <a:gd name="T7" fmla="*/ 0 h 97"/>
                <a:gd name="T8" fmla="*/ 0 w 35"/>
                <a:gd name="T9" fmla="*/ 3 h 97"/>
                <a:gd name="T10" fmla="*/ 1 w 35"/>
                <a:gd name="T11" fmla="*/ 3 h 97"/>
                <a:gd name="T12" fmla="*/ 5 w 35"/>
                <a:gd name="T13" fmla="*/ 4 h 97"/>
                <a:gd name="T14" fmla="*/ 11 w 35"/>
                <a:gd name="T15" fmla="*/ 9 h 97"/>
                <a:gd name="T16" fmla="*/ 11 w 35"/>
                <a:gd name="T17" fmla="*/ 15 h 97"/>
                <a:gd name="T18" fmla="*/ 11 w 35"/>
                <a:gd name="T19" fmla="*/ 81 h 97"/>
                <a:gd name="T20" fmla="*/ 11 w 35"/>
                <a:gd name="T21" fmla="*/ 87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29 w 35"/>
                <a:gd name="T37" fmla="*/ 93 h 97"/>
                <a:gd name="T38" fmla="*/ 24 w 35"/>
                <a:gd name="T39" fmla="*/ 87 h 97"/>
                <a:gd name="T40" fmla="*/ 23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4"/>
                  </a:lnTo>
                  <a:cubicBezTo>
                    <a:pt x="10" y="4"/>
                    <a:pt x="10" y="5"/>
                    <a:pt x="11" y="9"/>
                  </a:cubicBezTo>
                  <a:lnTo>
                    <a:pt x="11" y="15"/>
                  </a:lnTo>
                  <a:lnTo>
                    <a:pt x="11" y="81"/>
                  </a:lnTo>
                  <a:lnTo>
                    <a:pt x="11" y="87"/>
                  </a:lnTo>
                  <a:cubicBezTo>
                    <a:pt x="10" y="92"/>
                    <a:pt x="10" y="92"/>
                    <a:pt x="5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29" y="93"/>
                  </a:lnTo>
                  <a:cubicBezTo>
                    <a:pt x="24" y="92"/>
                    <a:pt x="24" y="92"/>
                    <a:pt x="24" y="87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0" name="Freeform 764">
              <a:extLst>
                <a:ext uri="{FF2B5EF4-FFF2-40B4-BE49-F238E27FC236}">
                  <a16:creationId xmlns:a16="http://schemas.microsoft.com/office/drawing/2014/main" id="{F8943E22-F5F8-4530-B188-CF61EA456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6789"/>
              <a:ext cx="31" cy="85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3 h 97"/>
                <a:gd name="T10" fmla="*/ 1 w 35"/>
                <a:gd name="T11" fmla="*/ 3 h 97"/>
                <a:gd name="T12" fmla="*/ 6 w 35"/>
                <a:gd name="T13" fmla="*/ 4 h 97"/>
                <a:gd name="T14" fmla="*/ 11 w 35"/>
                <a:gd name="T15" fmla="*/ 9 h 97"/>
                <a:gd name="T16" fmla="*/ 12 w 35"/>
                <a:gd name="T17" fmla="*/ 15 h 97"/>
                <a:gd name="T18" fmla="*/ 12 w 35"/>
                <a:gd name="T19" fmla="*/ 81 h 97"/>
                <a:gd name="T20" fmla="*/ 11 w 35"/>
                <a:gd name="T21" fmla="*/ 87 h 97"/>
                <a:gd name="T22" fmla="*/ 6 w 35"/>
                <a:gd name="T23" fmla="*/ 93 h 97"/>
                <a:gd name="T24" fmla="*/ 1 w 35"/>
                <a:gd name="T25" fmla="*/ 93 h 97"/>
                <a:gd name="T26" fmla="*/ 0 w 35"/>
                <a:gd name="T27" fmla="*/ 93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3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7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6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2" y="15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0" y="92"/>
                    <a:pt x="6" y="93"/>
                  </a:cubicBezTo>
                  <a:lnTo>
                    <a:pt x="1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4" y="92"/>
                    <a:pt x="24" y="87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1" name="Freeform 765">
              <a:extLst>
                <a:ext uri="{FF2B5EF4-FFF2-40B4-BE49-F238E27FC236}">
                  <a16:creationId xmlns:a16="http://schemas.microsoft.com/office/drawing/2014/main" id="{278E20A1-B4BD-41BA-A669-1EEBA96BC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3" y="6813"/>
              <a:ext cx="56" cy="62"/>
            </a:xfrm>
            <a:custGeom>
              <a:avLst/>
              <a:gdLst>
                <a:gd name="T0" fmla="*/ 32 w 64"/>
                <a:gd name="T1" fmla="*/ 70 h 70"/>
                <a:gd name="T2" fmla="*/ 32 w 64"/>
                <a:gd name="T3" fmla="*/ 70 h 70"/>
                <a:gd name="T4" fmla="*/ 64 w 64"/>
                <a:gd name="T5" fmla="*/ 35 h 70"/>
                <a:gd name="T6" fmla="*/ 32 w 64"/>
                <a:gd name="T7" fmla="*/ 0 h 70"/>
                <a:gd name="T8" fmla="*/ 0 w 64"/>
                <a:gd name="T9" fmla="*/ 35 h 70"/>
                <a:gd name="T10" fmla="*/ 32 w 64"/>
                <a:gd name="T11" fmla="*/ 70 h 70"/>
                <a:gd name="T12" fmla="*/ 32 w 64"/>
                <a:gd name="T13" fmla="*/ 66 h 70"/>
                <a:gd name="T14" fmla="*/ 32 w 64"/>
                <a:gd name="T15" fmla="*/ 66 h 70"/>
                <a:gd name="T16" fmla="*/ 13 w 64"/>
                <a:gd name="T17" fmla="*/ 35 h 70"/>
                <a:gd name="T18" fmla="*/ 32 w 64"/>
                <a:gd name="T19" fmla="*/ 4 h 70"/>
                <a:gd name="T20" fmla="*/ 51 w 64"/>
                <a:gd name="T21" fmla="*/ 35 h 70"/>
                <a:gd name="T22" fmla="*/ 32 w 64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0">
                  <a:moveTo>
                    <a:pt x="32" y="70"/>
                  </a:moveTo>
                  <a:lnTo>
                    <a:pt x="32" y="70"/>
                  </a:lnTo>
                  <a:cubicBezTo>
                    <a:pt x="51" y="70"/>
                    <a:pt x="64" y="57"/>
                    <a:pt x="64" y="35"/>
                  </a:cubicBezTo>
                  <a:cubicBezTo>
                    <a:pt x="64" y="14"/>
                    <a:pt x="51" y="0"/>
                    <a:pt x="32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3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2" name="Freeform 766">
              <a:extLst>
                <a:ext uri="{FF2B5EF4-FFF2-40B4-BE49-F238E27FC236}">
                  <a16:creationId xmlns:a16="http://schemas.microsoft.com/office/drawing/2014/main" id="{E714B840-A294-4EDC-8DC7-3BF1CF167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6802"/>
              <a:ext cx="36" cy="73"/>
            </a:xfrm>
            <a:custGeom>
              <a:avLst/>
              <a:gdLst>
                <a:gd name="T0" fmla="*/ 22 w 41"/>
                <a:gd name="T1" fmla="*/ 20 h 83"/>
                <a:gd name="T2" fmla="*/ 22 w 41"/>
                <a:gd name="T3" fmla="*/ 20 h 83"/>
                <a:gd name="T4" fmla="*/ 41 w 41"/>
                <a:gd name="T5" fmla="*/ 20 h 83"/>
                <a:gd name="T6" fmla="*/ 41 w 41"/>
                <a:gd name="T7" fmla="*/ 15 h 83"/>
                <a:gd name="T8" fmla="*/ 22 w 41"/>
                <a:gd name="T9" fmla="*/ 15 h 83"/>
                <a:gd name="T10" fmla="*/ 22 w 41"/>
                <a:gd name="T11" fmla="*/ 0 h 83"/>
                <a:gd name="T12" fmla="*/ 10 w 41"/>
                <a:gd name="T13" fmla="*/ 3 h 83"/>
                <a:gd name="T14" fmla="*/ 10 w 41"/>
                <a:gd name="T15" fmla="*/ 15 h 83"/>
                <a:gd name="T16" fmla="*/ 0 w 41"/>
                <a:gd name="T17" fmla="*/ 15 h 83"/>
                <a:gd name="T18" fmla="*/ 0 w 41"/>
                <a:gd name="T19" fmla="*/ 20 h 83"/>
                <a:gd name="T20" fmla="*/ 10 w 41"/>
                <a:gd name="T21" fmla="*/ 20 h 83"/>
                <a:gd name="T22" fmla="*/ 10 w 41"/>
                <a:gd name="T23" fmla="*/ 61 h 83"/>
                <a:gd name="T24" fmla="*/ 14 w 41"/>
                <a:gd name="T25" fmla="*/ 77 h 83"/>
                <a:gd name="T26" fmla="*/ 21 w 41"/>
                <a:gd name="T27" fmla="*/ 82 h 83"/>
                <a:gd name="T28" fmla="*/ 30 w 41"/>
                <a:gd name="T29" fmla="*/ 83 h 83"/>
                <a:gd name="T30" fmla="*/ 39 w 41"/>
                <a:gd name="T31" fmla="*/ 81 h 83"/>
                <a:gd name="T32" fmla="*/ 39 w 41"/>
                <a:gd name="T33" fmla="*/ 76 h 83"/>
                <a:gd name="T34" fmla="*/ 32 w 41"/>
                <a:gd name="T35" fmla="*/ 78 h 83"/>
                <a:gd name="T36" fmla="*/ 23 w 41"/>
                <a:gd name="T37" fmla="*/ 73 h 83"/>
                <a:gd name="T38" fmla="*/ 22 w 41"/>
                <a:gd name="T39" fmla="*/ 68 h 83"/>
                <a:gd name="T40" fmla="*/ 22 w 41"/>
                <a:gd name="T41" fmla="*/ 62 h 83"/>
                <a:gd name="T42" fmla="*/ 22 w 41"/>
                <a:gd name="T43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83">
                  <a:moveTo>
                    <a:pt x="22" y="20"/>
                  </a:moveTo>
                  <a:lnTo>
                    <a:pt x="22" y="20"/>
                  </a:lnTo>
                  <a:lnTo>
                    <a:pt x="41" y="20"/>
                  </a:lnTo>
                  <a:lnTo>
                    <a:pt x="41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0"/>
                    <a:pt x="11" y="73"/>
                    <a:pt x="14" y="77"/>
                  </a:cubicBezTo>
                  <a:cubicBezTo>
                    <a:pt x="16" y="79"/>
                    <a:pt x="19" y="81"/>
                    <a:pt x="21" y="82"/>
                  </a:cubicBezTo>
                  <a:cubicBezTo>
                    <a:pt x="24" y="83"/>
                    <a:pt x="27" y="83"/>
                    <a:pt x="30" y="83"/>
                  </a:cubicBezTo>
                  <a:cubicBezTo>
                    <a:pt x="34" y="83"/>
                    <a:pt x="35" y="83"/>
                    <a:pt x="39" y="81"/>
                  </a:cubicBezTo>
                  <a:lnTo>
                    <a:pt x="39" y="76"/>
                  </a:lnTo>
                  <a:cubicBezTo>
                    <a:pt x="36" y="78"/>
                    <a:pt x="34" y="78"/>
                    <a:pt x="32" y="78"/>
                  </a:cubicBezTo>
                  <a:cubicBezTo>
                    <a:pt x="28" y="78"/>
                    <a:pt x="24" y="76"/>
                    <a:pt x="23" y="73"/>
                  </a:cubicBezTo>
                  <a:cubicBezTo>
                    <a:pt x="22" y="71"/>
                    <a:pt x="22" y="69"/>
                    <a:pt x="22" y="68"/>
                  </a:cubicBezTo>
                  <a:lnTo>
                    <a:pt x="22" y="6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3" name="Freeform 767">
              <a:extLst>
                <a:ext uri="{FF2B5EF4-FFF2-40B4-BE49-F238E27FC236}">
                  <a16:creationId xmlns:a16="http://schemas.microsoft.com/office/drawing/2014/main" id="{18EF87EB-7C38-4072-8E45-739F56687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6789"/>
              <a:ext cx="68" cy="85"/>
            </a:xfrm>
            <a:custGeom>
              <a:avLst/>
              <a:gdLst>
                <a:gd name="T0" fmla="*/ 24 w 78"/>
                <a:gd name="T1" fmla="*/ 0 h 97"/>
                <a:gd name="T2" fmla="*/ 24 w 78"/>
                <a:gd name="T3" fmla="*/ 0 h 97"/>
                <a:gd name="T4" fmla="*/ 0 w 78"/>
                <a:gd name="T5" fmla="*/ 0 h 97"/>
                <a:gd name="T6" fmla="*/ 0 w 78"/>
                <a:gd name="T7" fmla="*/ 3 h 97"/>
                <a:gd name="T8" fmla="*/ 2 w 78"/>
                <a:gd name="T9" fmla="*/ 3 h 97"/>
                <a:gd name="T10" fmla="*/ 6 w 78"/>
                <a:gd name="T11" fmla="*/ 4 h 97"/>
                <a:gd name="T12" fmla="*/ 11 w 78"/>
                <a:gd name="T13" fmla="*/ 9 h 97"/>
                <a:gd name="T14" fmla="*/ 12 w 78"/>
                <a:gd name="T15" fmla="*/ 15 h 97"/>
                <a:gd name="T16" fmla="*/ 12 w 78"/>
                <a:gd name="T17" fmla="*/ 81 h 97"/>
                <a:gd name="T18" fmla="*/ 11 w 78"/>
                <a:gd name="T19" fmla="*/ 87 h 97"/>
                <a:gd name="T20" fmla="*/ 6 w 78"/>
                <a:gd name="T21" fmla="*/ 93 h 97"/>
                <a:gd name="T22" fmla="*/ 2 w 78"/>
                <a:gd name="T23" fmla="*/ 93 h 97"/>
                <a:gd name="T24" fmla="*/ 0 w 78"/>
                <a:gd name="T25" fmla="*/ 93 h 97"/>
                <a:gd name="T26" fmla="*/ 0 w 78"/>
                <a:gd name="T27" fmla="*/ 97 h 97"/>
                <a:gd name="T28" fmla="*/ 35 w 78"/>
                <a:gd name="T29" fmla="*/ 97 h 97"/>
                <a:gd name="T30" fmla="*/ 35 w 78"/>
                <a:gd name="T31" fmla="*/ 93 h 97"/>
                <a:gd name="T32" fmla="*/ 34 w 78"/>
                <a:gd name="T33" fmla="*/ 93 h 97"/>
                <a:gd name="T34" fmla="*/ 30 w 78"/>
                <a:gd name="T35" fmla="*/ 93 h 97"/>
                <a:gd name="T36" fmla="*/ 24 w 78"/>
                <a:gd name="T37" fmla="*/ 87 h 97"/>
                <a:gd name="T38" fmla="*/ 24 w 78"/>
                <a:gd name="T39" fmla="*/ 81 h 97"/>
                <a:gd name="T40" fmla="*/ 24 w 78"/>
                <a:gd name="T41" fmla="*/ 47 h 97"/>
                <a:gd name="T42" fmla="*/ 32 w 78"/>
                <a:gd name="T43" fmla="*/ 40 h 97"/>
                <a:gd name="T44" fmla="*/ 44 w 78"/>
                <a:gd name="T45" fmla="*/ 36 h 97"/>
                <a:gd name="T46" fmla="*/ 53 w 78"/>
                <a:gd name="T47" fmla="*/ 40 h 97"/>
                <a:gd name="T48" fmla="*/ 54 w 78"/>
                <a:gd name="T49" fmla="*/ 52 h 97"/>
                <a:gd name="T50" fmla="*/ 54 w 78"/>
                <a:gd name="T51" fmla="*/ 81 h 97"/>
                <a:gd name="T52" fmla="*/ 54 w 78"/>
                <a:gd name="T53" fmla="*/ 87 h 97"/>
                <a:gd name="T54" fmla="*/ 48 w 78"/>
                <a:gd name="T55" fmla="*/ 93 h 97"/>
                <a:gd name="T56" fmla="*/ 44 w 78"/>
                <a:gd name="T57" fmla="*/ 93 h 97"/>
                <a:gd name="T58" fmla="*/ 43 w 78"/>
                <a:gd name="T59" fmla="*/ 93 h 97"/>
                <a:gd name="T60" fmla="*/ 43 w 78"/>
                <a:gd name="T61" fmla="*/ 97 h 97"/>
                <a:gd name="T62" fmla="*/ 78 w 78"/>
                <a:gd name="T63" fmla="*/ 97 h 97"/>
                <a:gd name="T64" fmla="*/ 78 w 78"/>
                <a:gd name="T65" fmla="*/ 93 h 97"/>
                <a:gd name="T66" fmla="*/ 77 w 78"/>
                <a:gd name="T67" fmla="*/ 93 h 97"/>
                <a:gd name="T68" fmla="*/ 72 w 78"/>
                <a:gd name="T69" fmla="*/ 93 h 97"/>
                <a:gd name="T70" fmla="*/ 67 w 78"/>
                <a:gd name="T71" fmla="*/ 87 h 97"/>
                <a:gd name="T72" fmla="*/ 66 w 78"/>
                <a:gd name="T73" fmla="*/ 81 h 97"/>
                <a:gd name="T74" fmla="*/ 66 w 78"/>
                <a:gd name="T75" fmla="*/ 50 h 97"/>
                <a:gd name="T76" fmla="*/ 48 w 78"/>
                <a:gd name="T77" fmla="*/ 28 h 97"/>
                <a:gd name="T78" fmla="*/ 24 w 78"/>
                <a:gd name="T79" fmla="*/ 42 h 97"/>
                <a:gd name="T80" fmla="*/ 24 w 78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97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6" y="4"/>
                  </a:lnTo>
                  <a:cubicBezTo>
                    <a:pt x="11" y="4"/>
                    <a:pt x="11" y="5"/>
                    <a:pt x="11" y="9"/>
                  </a:cubicBezTo>
                  <a:lnTo>
                    <a:pt x="12" y="15"/>
                  </a:lnTo>
                  <a:lnTo>
                    <a:pt x="12" y="81"/>
                  </a:lnTo>
                  <a:lnTo>
                    <a:pt x="11" y="87"/>
                  </a:lnTo>
                  <a:cubicBezTo>
                    <a:pt x="11" y="92"/>
                    <a:pt x="11" y="92"/>
                    <a:pt x="6" y="93"/>
                  </a:cubicBezTo>
                  <a:lnTo>
                    <a:pt x="2" y="93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2"/>
                    <a:pt x="25" y="92"/>
                    <a:pt x="24" y="87"/>
                  </a:cubicBezTo>
                  <a:lnTo>
                    <a:pt x="24" y="81"/>
                  </a:lnTo>
                  <a:lnTo>
                    <a:pt x="24" y="47"/>
                  </a:lnTo>
                  <a:cubicBezTo>
                    <a:pt x="28" y="43"/>
                    <a:pt x="29" y="42"/>
                    <a:pt x="32" y="40"/>
                  </a:cubicBezTo>
                  <a:cubicBezTo>
                    <a:pt x="36" y="38"/>
                    <a:pt x="40" y="36"/>
                    <a:pt x="44" y="36"/>
                  </a:cubicBezTo>
                  <a:cubicBezTo>
                    <a:pt x="48" y="36"/>
                    <a:pt x="51" y="38"/>
                    <a:pt x="53" y="40"/>
                  </a:cubicBezTo>
                  <a:cubicBezTo>
                    <a:pt x="54" y="42"/>
                    <a:pt x="54" y="45"/>
                    <a:pt x="54" y="52"/>
                  </a:cubicBezTo>
                  <a:lnTo>
                    <a:pt x="54" y="81"/>
                  </a:lnTo>
                  <a:lnTo>
                    <a:pt x="54" y="87"/>
                  </a:lnTo>
                  <a:cubicBezTo>
                    <a:pt x="54" y="92"/>
                    <a:pt x="53" y="92"/>
                    <a:pt x="48" y="93"/>
                  </a:cubicBezTo>
                  <a:lnTo>
                    <a:pt x="44" y="93"/>
                  </a:lnTo>
                  <a:lnTo>
                    <a:pt x="43" y="93"/>
                  </a:lnTo>
                  <a:lnTo>
                    <a:pt x="43" y="97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77" y="93"/>
                  </a:lnTo>
                  <a:lnTo>
                    <a:pt x="72" y="93"/>
                  </a:lnTo>
                  <a:cubicBezTo>
                    <a:pt x="68" y="92"/>
                    <a:pt x="67" y="92"/>
                    <a:pt x="67" y="87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6"/>
                    <a:pt x="59" y="28"/>
                    <a:pt x="48" y="28"/>
                  </a:cubicBezTo>
                  <a:cubicBezTo>
                    <a:pt x="39" y="28"/>
                    <a:pt x="30" y="34"/>
                    <a:pt x="24" y="4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4" name="Freeform 768">
              <a:extLst>
                <a:ext uri="{FF2B5EF4-FFF2-40B4-BE49-F238E27FC236}">
                  <a16:creationId xmlns:a16="http://schemas.microsoft.com/office/drawing/2014/main" id="{26484587-9470-4479-AADD-1CEB66C7A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" y="6813"/>
              <a:ext cx="48" cy="62"/>
            </a:xfrm>
            <a:custGeom>
              <a:avLst/>
              <a:gdLst>
                <a:gd name="T0" fmla="*/ 54 w 54"/>
                <a:gd name="T1" fmla="*/ 33 h 70"/>
                <a:gd name="T2" fmla="*/ 54 w 54"/>
                <a:gd name="T3" fmla="*/ 33 h 70"/>
                <a:gd name="T4" fmla="*/ 54 w 54"/>
                <a:gd name="T5" fmla="*/ 32 h 70"/>
                <a:gd name="T6" fmla="*/ 48 w 54"/>
                <a:gd name="T7" fmla="*/ 9 h 70"/>
                <a:gd name="T8" fmla="*/ 30 w 54"/>
                <a:gd name="T9" fmla="*/ 0 h 70"/>
                <a:gd name="T10" fmla="*/ 0 w 54"/>
                <a:gd name="T11" fmla="*/ 35 h 70"/>
                <a:gd name="T12" fmla="*/ 33 w 54"/>
                <a:gd name="T13" fmla="*/ 70 h 70"/>
                <a:gd name="T14" fmla="*/ 49 w 54"/>
                <a:gd name="T15" fmla="*/ 68 h 70"/>
                <a:gd name="T16" fmla="*/ 54 w 54"/>
                <a:gd name="T17" fmla="*/ 66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4 w 54"/>
                <a:gd name="T25" fmla="*/ 34 h 70"/>
                <a:gd name="T26" fmla="*/ 14 w 54"/>
                <a:gd name="T27" fmla="*/ 33 h 70"/>
                <a:gd name="T28" fmla="*/ 54 w 54"/>
                <a:gd name="T29" fmla="*/ 33 h 70"/>
                <a:gd name="T30" fmla="*/ 42 w 54"/>
                <a:gd name="T31" fmla="*/ 26 h 70"/>
                <a:gd name="T32" fmla="*/ 42 w 54"/>
                <a:gd name="T33" fmla="*/ 26 h 70"/>
                <a:gd name="T34" fmla="*/ 42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2 w 54"/>
                <a:gd name="T43" fmla="*/ 25 h 70"/>
                <a:gd name="T44" fmla="*/ 42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3"/>
                  </a:moveTo>
                  <a:lnTo>
                    <a:pt x="54" y="33"/>
                  </a:lnTo>
                  <a:lnTo>
                    <a:pt x="54" y="32"/>
                  </a:lnTo>
                  <a:cubicBezTo>
                    <a:pt x="54" y="21"/>
                    <a:pt x="53" y="15"/>
                    <a:pt x="48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9" y="70"/>
                    <a:pt x="44" y="69"/>
                    <a:pt x="49" y="68"/>
                  </a:cubicBezTo>
                  <a:cubicBezTo>
                    <a:pt x="51" y="67"/>
                    <a:pt x="52" y="67"/>
                    <a:pt x="54" y="66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1"/>
                    <a:pt x="14" y="34"/>
                  </a:cubicBezTo>
                  <a:lnTo>
                    <a:pt x="14" y="33"/>
                  </a:lnTo>
                  <a:lnTo>
                    <a:pt x="54" y="33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7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5" name="Freeform 769">
              <a:extLst>
                <a:ext uri="{FF2B5EF4-FFF2-40B4-BE49-F238E27FC236}">
                  <a16:creationId xmlns:a16="http://schemas.microsoft.com/office/drawing/2014/main" id="{B2FE7131-BFA0-4826-AC2E-32D02F866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6813"/>
              <a:ext cx="44" cy="61"/>
            </a:xfrm>
            <a:custGeom>
              <a:avLst/>
              <a:gdLst>
                <a:gd name="T0" fmla="*/ 24 w 50"/>
                <a:gd name="T1" fmla="*/ 14 h 69"/>
                <a:gd name="T2" fmla="*/ 24 w 50"/>
                <a:gd name="T3" fmla="*/ 14 h 69"/>
                <a:gd name="T4" fmla="*/ 24 w 50"/>
                <a:gd name="T5" fmla="*/ 2 h 69"/>
                <a:gd name="T6" fmla="*/ 0 w 50"/>
                <a:gd name="T7" fmla="*/ 2 h 69"/>
                <a:gd name="T8" fmla="*/ 0 w 50"/>
                <a:gd name="T9" fmla="*/ 6 h 69"/>
                <a:gd name="T10" fmla="*/ 1 w 50"/>
                <a:gd name="T11" fmla="*/ 6 h 69"/>
                <a:gd name="T12" fmla="*/ 5 w 50"/>
                <a:gd name="T13" fmla="*/ 6 h 69"/>
                <a:gd name="T14" fmla="*/ 11 w 50"/>
                <a:gd name="T15" fmla="*/ 12 h 69"/>
                <a:gd name="T16" fmla="*/ 12 w 50"/>
                <a:gd name="T17" fmla="*/ 18 h 69"/>
                <a:gd name="T18" fmla="*/ 12 w 50"/>
                <a:gd name="T19" fmla="*/ 53 h 69"/>
                <a:gd name="T20" fmla="*/ 11 w 50"/>
                <a:gd name="T21" fmla="*/ 59 h 69"/>
                <a:gd name="T22" fmla="*/ 5 w 50"/>
                <a:gd name="T23" fmla="*/ 65 h 69"/>
                <a:gd name="T24" fmla="*/ 1 w 50"/>
                <a:gd name="T25" fmla="*/ 65 h 69"/>
                <a:gd name="T26" fmla="*/ 0 w 50"/>
                <a:gd name="T27" fmla="*/ 65 h 69"/>
                <a:gd name="T28" fmla="*/ 0 w 50"/>
                <a:gd name="T29" fmla="*/ 69 h 69"/>
                <a:gd name="T30" fmla="*/ 37 w 50"/>
                <a:gd name="T31" fmla="*/ 69 h 69"/>
                <a:gd name="T32" fmla="*/ 37 w 50"/>
                <a:gd name="T33" fmla="*/ 65 h 69"/>
                <a:gd name="T34" fmla="*/ 34 w 50"/>
                <a:gd name="T35" fmla="*/ 65 h 69"/>
                <a:gd name="T36" fmla="*/ 30 w 50"/>
                <a:gd name="T37" fmla="*/ 65 h 69"/>
                <a:gd name="T38" fmla="*/ 24 w 50"/>
                <a:gd name="T39" fmla="*/ 59 h 69"/>
                <a:gd name="T40" fmla="*/ 24 w 50"/>
                <a:gd name="T41" fmla="*/ 53 h 69"/>
                <a:gd name="T42" fmla="*/ 24 w 50"/>
                <a:gd name="T43" fmla="*/ 20 h 69"/>
                <a:gd name="T44" fmla="*/ 34 w 50"/>
                <a:gd name="T45" fmla="*/ 11 h 69"/>
                <a:gd name="T46" fmla="*/ 39 w 50"/>
                <a:gd name="T47" fmla="*/ 10 h 69"/>
                <a:gd name="T48" fmla="*/ 42 w 50"/>
                <a:gd name="T49" fmla="*/ 14 h 69"/>
                <a:gd name="T50" fmla="*/ 43 w 50"/>
                <a:gd name="T51" fmla="*/ 18 h 69"/>
                <a:gd name="T52" fmla="*/ 43 w 50"/>
                <a:gd name="T53" fmla="*/ 19 h 69"/>
                <a:gd name="T54" fmla="*/ 50 w 50"/>
                <a:gd name="T55" fmla="*/ 19 h 69"/>
                <a:gd name="T56" fmla="*/ 50 w 50"/>
                <a:gd name="T57" fmla="*/ 1 h 69"/>
                <a:gd name="T58" fmla="*/ 45 w 50"/>
                <a:gd name="T59" fmla="*/ 0 h 69"/>
                <a:gd name="T60" fmla="*/ 24 w 50"/>
                <a:gd name="T6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9">
                  <a:moveTo>
                    <a:pt x="24" y="14"/>
                  </a:moveTo>
                  <a:lnTo>
                    <a:pt x="24" y="14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6"/>
                  </a:lnTo>
                  <a:lnTo>
                    <a:pt x="5" y="6"/>
                  </a:lnTo>
                  <a:cubicBezTo>
                    <a:pt x="10" y="6"/>
                    <a:pt x="11" y="7"/>
                    <a:pt x="11" y="12"/>
                  </a:cubicBezTo>
                  <a:lnTo>
                    <a:pt x="12" y="18"/>
                  </a:lnTo>
                  <a:lnTo>
                    <a:pt x="12" y="53"/>
                  </a:lnTo>
                  <a:lnTo>
                    <a:pt x="11" y="59"/>
                  </a:lnTo>
                  <a:cubicBezTo>
                    <a:pt x="11" y="64"/>
                    <a:pt x="10" y="64"/>
                    <a:pt x="5" y="65"/>
                  </a:cubicBezTo>
                  <a:lnTo>
                    <a:pt x="1" y="65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37" y="69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30" y="65"/>
                  </a:lnTo>
                  <a:cubicBezTo>
                    <a:pt x="25" y="64"/>
                    <a:pt x="24" y="64"/>
                    <a:pt x="24" y="59"/>
                  </a:cubicBezTo>
                  <a:lnTo>
                    <a:pt x="24" y="53"/>
                  </a:lnTo>
                  <a:lnTo>
                    <a:pt x="24" y="20"/>
                  </a:lnTo>
                  <a:cubicBezTo>
                    <a:pt x="27" y="15"/>
                    <a:pt x="29" y="13"/>
                    <a:pt x="34" y="11"/>
                  </a:cubicBezTo>
                  <a:cubicBezTo>
                    <a:pt x="36" y="11"/>
                    <a:pt x="38" y="10"/>
                    <a:pt x="39" y="10"/>
                  </a:cubicBezTo>
                  <a:cubicBezTo>
                    <a:pt x="41" y="10"/>
                    <a:pt x="42" y="11"/>
                    <a:pt x="42" y="14"/>
                  </a:cubicBezTo>
                  <a:lnTo>
                    <a:pt x="43" y="18"/>
                  </a:lnTo>
                  <a:lnTo>
                    <a:pt x="43" y="19"/>
                  </a:lnTo>
                  <a:lnTo>
                    <a:pt x="50" y="19"/>
                  </a:lnTo>
                  <a:lnTo>
                    <a:pt x="50" y="1"/>
                  </a:lnTo>
                  <a:cubicBezTo>
                    <a:pt x="48" y="1"/>
                    <a:pt x="47" y="0"/>
                    <a:pt x="45" y="0"/>
                  </a:cubicBezTo>
                  <a:cubicBezTo>
                    <a:pt x="37" y="0"/>
                    <a:pt x="29" y="5"/>
                    <a:pt x="2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6" name="Freeform 770">
              <a:extLst>
                <a:ext uri="{FF2B5EF4-FFF2-40B4-BE49-F238E27FC236}">
                  <a16:creationId xmlns:a16="http://schemas.microsoft.com/office/drawing/2014/main" id="{C424B449-EB97-482E-AE7D-02EC2CD9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" y="6966"/>
              <a:ext cx="46" cy="61"/>
            </a:xfrm>
            <a:custGeom>
              <a:avLst/>
              <a:gdLst>
                <a:gd name="T0" fmla="*/ 44 w 52"/>
                <a:gd name="T1" fmla="*/ 19 h 70"/>
                <a:gd name="T2" fmla="*/ 44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2 w 52"/>
                <a:gd name="T27" fmla="*/ 4 h 70"/>
                <a:gd name="T28" fmla="*/ 43 w 52"/>
                <a:gd name="T29" fmla="*/ 9 h 70"/>
                <a:gd name="T30" fmla="*/ 44 w 52"/>
                <a:gd name="T31" fmla="*/ 14 h 70"/>
                <a:gd name="T32" fmla="*/ 44 w 52"/>
                <a:gd name="T33" fmla="*/ 18 h 70"/>
                <a:gd name="T34" fmla="*/ 44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4" y="19"/>
                  </a:moveTo>
                  <a:lnTo>
                    <a:pt x="44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6" y="2"/>
                    <a:pt x="44" y="1"/>
                    <a:pt x="41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8" y="70"/>
                    <a:pt x="44" y="69"/>
                    <a:pt x="48" y="67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8" y="63"/>
                    <a:pt x="41" y="64"/>
                    <a:pt x="36" y="64"/>
                  </a:cubicBezTo>
                  <a:cubicBezTo>
                    <a:pt x="22" y="64"/>
                    <a:pt x="13" y="52"/>
                    <a:pt x="13" y="34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3" y="12"/>
                    <a:pt x="44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7" name="Freeform 771">
              <a:extLst>
                <a:ext uri="{FF2B5EF4-FFF2-40B4-BE49-F238E27FC236}">
                  <a16:creationId xmlns:a16="http://schemas.microsoft.com/office/drawing/2014/main" id="{914ECA3D-176B-44D0-8F4C-1852F0F0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" y="6940"/>
              <a:ext cx="31" cy="86"/>
            </a:xfrm>
            <a:custGeom>
              <a:avLst/>
              <a:gdLst>
                <a:gd name="T0" fmla="*/ 23 w 35"/>
                <a:gd name="T1" fmla="*/ 81 h 97"/>
                <a:gd name="T2" fmla="*/ 23 w 35"/>
                <a:gd name="T3" fmla="*/ 81 h 97"/>
                <a:gd name="T4" fmla="*/ 23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8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4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4 h 97"/>
                <a:gd name="T34" fmla="*/ 33 w 35"/>
                <a:gd name="T35" fmla="*/ 93 h 97"/>
                <a:gd name="T36" fmla="*/ 29 w 35"/>
                <a:gd name="T37" fmla="*/ 93 h 97"/>
                <a:gd name="T38" fmla="*/ 24 w 35"/>
                <a:gd name="T39" fmla="*/ 88 h 97"/>
                <a:gd name="T40" fmla="*/ 23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8"/>
                  </a:lnTo>
                  <a:cubicBezTo>
                    <a:pt x="10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3"/>
                    <a:pt x="24" y="92"/>
                    <a:pt x="24" y="88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8" name="Freeform 772">
              <a:extLst>
                <a:ext uri="{FF2B5EF4-FFF2-40B4-BE49-F238E27FC236}">
                  <a16:creationId xmlns:a16="http://schemas.microsoft.com/office/drawing/2014/main" id="{E3B3C99B-2813-4534-BED7-D3FD3D0A8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" y="6966"/>
              <a:ext cx="52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7 w 60"/>
                <a:gd name="T11" fmla="*/ 64 h 70"/>
                <a:gd name="T12" fmla="*/ 51 w 60"/>
                <a:gd name="T13" fmla="*/ 50 h 70"/>
                <a:gd name="T14" fmla="*/ 51 w 60"/>
                <a:gd name="T15" fmla="*/ 20 h 70"/>
                <a:gd name="T16" fmla="*/ 45 w 60"/>
                <a:gd name="T17" fmla="*/ 5 h 70"/>
                <a:gd name="T18" fmla="*/ 29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7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6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49" y="9"/>
                    <a:pt x="45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0" y="6"/>
                    <a:pt x="23" y="5"/>
                    <a:pt x="27" y="5"/>
                  </a:cubicBezTo>
                  <a:cubicBezTo>
                    <a:pt x="35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8" y="63"/>
                    <a:pt x="13" y="57"/>
                    <a:pt x="13" y="49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9" name="Freeform 773">
              <a:extLst>
                <a:ext uri="{FF2B5EF4-FFF2-40B4-BE49-F238E27FC236}">
                  <a16:creationId xmlns:a16="http://schemas.microsoft.com/office/drawing/2014/main" id="{C8CB3BEF-6282-4388-9B4D-B9E9C42E8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" y="6966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6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2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4 w 48"/>
                <a:gd name="T47" fmla="*/ 20 h 70"/>
                <a:gd name="T48" fmla="*/ 44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9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1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2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9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0" name="Freeform 774">
              <a:extLst>
                <a:ext uri="{FF2B5EF4-FFF2-40B4-BE49-F238E27FC236}">
                  <a16:creationId xmlns:a16="http://schemas.microsoft.com/office/drawing/2014/main" id="{659261D6-CCD9-4E6B-8746-024A21D93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" y="6966"/>
              <a:ext cx="43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0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6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1 w 48"/>
                <a:gd name="T31" fmla="*/ 31 h 70"/>
                <a:gd name="T32" fmla="*/ 26 w 48"/>
                <a:gd name="T33" fmla="*/ 29 h 70"/>
                <a:gd name="T34" fmla="*/ 11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6 w 48"/>
                <a:gd name="T43" fmla="*/ 19 h 70"/>
                <a:gd name="T44" fmla="*/ 36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4"/>
                    <a:pt x="10" y="62"/>
                  </a:cubicBezTo>
                  <a:cubicBezTo>
                    <a:pt x="8" y="61"/>
                    <a:pt x="7" y="59"/>
                    <a:pt x="7" y="55"/>
                  </a:cubicBezTo>
                  <a:lnTo>
                    <a:pt x="7" y="49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6" y="70"/>
                    <a:pt x="20" y="70"/>
                    <a:pt x="23" y="70"/>
                  </a:cubicBezTo>
                  <a:cubicBezTo>
                    <a:pt x="37" y="70"/>
                    <a:pt x="48" y="61"/>
                    <a:pt x="48" y="50"/>
                  </a:cubicBezTo>
                  <a:cubicBezTo>
                    <a:pt x="48" y="44"/>
                    <a:pt x="45" y="39"/>
                    <a:pt x="41" y="36"/>
                  </a:cubicBezTo>
                  <a:cubicBezTo>
                    <a:pt x="39" y="35"/>
                    <a:pt x="35" y="33"/>
                    <a:pt x="31" y="31"/>
                  </a:cubicBezTo>
                  <a:lnTo>
                    <a:pt x="26" y="29"/>
                  </a:lnTo>
                  <a:cubicBezTo>
                    <a:pt x="14" y="24"/>
                    <a:pt x="11" y="22"/>
                    <a:pt x="11" y="16"/>
                  </a:cubicBezTo>
                  <a:cubicBezTo>
                    <a:pt x="11" y="9"/>
                    <a:pt x="17" y="4"/>
                    <a:pt x="24" y="4"/>
                  </a:cubicBezTo>
                  <a:cubicBezTo>
                    <a:pt x="26" y="4"/>
                    <a:pt x="30" y="5"/>
                    <a:pt x="32" y="6"/>
                  </a:cubicBezTo>
                  <a:cubicBezTo>
                    <a:pt x="35" y="8"/>
                    <a:pt x="35" y="9"/>
                    <a:pt x="36" y="13"/>
                  </a:cubicBezTo>
                  <a:lnTo>
                    <a:pt x="36" y="19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1" name="Freeform 775">
              <a:extLst>
                <a:ext uri="{FF2B5EF4-FFF2-40B4-BE49-F238E27FC236}">
                  <a16:creationId xmlns:a16="http://schemas.microsoft.com/office/drawing/2014/main" id="{DE247634-F64D-4F8E-AAAD-0A96E029C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" y="6966"/>
              <a:ext cx="47" cy="61"/>
            </a:xfrm>
            <a:custGeom>
              <a:avLst/>
              <a:gdLst>
                <a:gd name="T0" fmla="*/ 53 w 53"/>
                <a:gd name="T1" fmla="*/ 32 h 70"/>
                <a:gd name="T2" fmla="*/ 53 w 53"/>
                <a:gd name="T3" fmla="*/ 32 h 70"/>
                <a:gd name="T4" fmla="*/ 53 w 53"/>
                <a:gd name="T5" fmla="*/ 31 h 70"/>
                <a:gd name="T6" fmla="*/ 47 w 53"/>
                <a:gd name="T7" fmla="*/ 9 h 70"/>
                <a:gd name="T8" fmla="*/ 28 w 53"/>
                <a:gd name="T9" fmla="*/ 0 h 70"/>
                <a:gd name="T10" fmla="*/ 0 w 53"/>
                <a:gd name="T11" fmla="*/ 34 h 70"/>
                <a:gd name="T12" fmla="*/ 32 w 53"/>
                <a:gd name="T13" fmla="*/ 70 h 70"/>
                <a:gd name="T14" fmla="*/ 48 w 53"/>
                <a:gd name="T15" fmla="*/ 67 h 70"/>
                <a:gd name="T16" fmla="*/ 53 w 53"/>
                <a:gd name="T17" fmla="*/ 65 h 70"/>
                <a:gd name="T18" fmla="*/ 53 w 53"/>
                <a:gd name="T19" fmla="*/ 59 h 70"/>
                <a:gd name="T20" fmla="*/ 34 w 53"/>
                <a:gd name="T21" fmla="*/ 64 h 70"/>
                <a:gd name="T22" fmla="*/ 14 w 53"/>
                <a:gd name="T23" fmla="*/ 48 h 70"/>
                <a:gd name="T24" fmla="*/ 12 w 53"/>
                <a:gd name="T25" fmla="*/ 33 h 70"/>
                <a:gd name="T26" fmla="*/ 12 w 53"/>
                <a:gd name="T27" fmla="*/ 32 h 70"/>
                <a:gd name="T28" fmla="*/ 53 w 53"/>
                <a:gd name="T29" fmla="*/ 32 h 70"/>
                <a:gd name="T30" fmla="*/ 40 w 53"/>
                <a:gd name="T31" fmla="*/ 26 h 70"/>
                <a:gd name="T32" fmla="*/ 40 w 53"/>
                <a:gd name="T33" fmla="*/ 26 h 70"/>
                <a:gd name="T34" fmla="*/ 40 w 53"/>
                <a:gd name="T35" fmla="*/ 29 h 70"/>
                <a:gd name="T36" fmla="*/ 12 w 53"/>
                <a:gd name="T37" fmla="*/ 29 h 70"/>
                <a:gd name="T38" fmla="*/ 27 w 53"/>
                <a:gd name="T39" fmla="*/ 4 h 70"/>
                <a:gd name="T40" fmla="*/ 38 w 53"/>
                <a:gd name="T41" fmla="*/ 10 h 70"/>
                <a:gd name="T42" fmla="*/ 40 w 53"/>
                <a:gd name="T43" fmla="*/ 25 h 70"/>
                <a:gd name="T44" fmla="*/ 40 w 53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70">
                  <a:moveTo>
                    <a:pt x="53" y="32"/>
                  </a:moveTo>
                  <a:lnTo>
                    <a:pt x="53" y="32"/>
                  </a:lnTo>
                  <a:lnTo>
                    <a:pt x="53" y="31"/>
                  </a:lnTo>
                  <a:cubicBezTo>
                    <a:pt x="53" y="21"/>
                    <a:pt x="51" y="15"/>
                    <a:pt x="47" y="9"/>
                  </a:cubicBezTo>
                  <a:cubicBezTo>
                    <a:pt x="42" y="3"/>
                    <a:pt x="36" y="0"/>
                    <a:pt x="28" y="0"/>
                  </a:cubicBezTo>
                  <a:cubicBezTo>
                    <a:pt x="11" y="0"/>
                    <a:pt x="0" y="14"/>
                    <a:pt x="0" y="34"/>
                  </a:cubicBezTo>
                  <a:cubicBezTo>
                    <a:pt x="0" y="55"/>
                    <a:pt x="12" y="70"/>
                    <a:pt x="32" y="70"/>
                  </a:cubicBezTo>
                  <a:cubicBezTo>
                    <a:pt x="37" y="70"/>
                    <a:pt x="43" y="69"/>
                    <a:pt x="48" y="67"/>
                  </a:cubicBezTo>
                  <a:cubicBezTo>
                    <a:pt x="49" y="67"/>
                    <a:pt x="51" y="66"/>
                    <a:pt x="53" y="65"/>
                  </a:cubicBezTo>
                  <a:lnTo>
                    <a:pt x="53" y="59"/>
                  </a:lnTo>
                  <a:cubicBezTo>
                    <a:pt x="48" y="62"/>
                    <a:pt x="41" y="64"/>
                    <a:pt x="34" y="64"/>
                  </a:cubicBezTo>
                  <a:cubicBezTo>
                    <a:pt x="24" y="64"/>
                    <a:pt x="17" y="58"/>
                    <a:pt x="14" y="48"/>
                  </a:cubicBezTo>
                  <a:cubicBezTo>
                    <a:pt x="12" y="43"/>
                    <a:pt x="12" y="40"/>
                    <a:pt x="12" y="33"/>
                  </a:cubicBezTo>
                  <a:lnTo>
                    <a:pt x="12" y="32"/>
                  </a:lnTo>
                  <a:lnTo>
                    <a:pt x="53" y="32"/>
                  </a:lnTo>
                  <a:close/>
                  <a:moveTo>
                    <a:pt x="40" y="26"/>
                  </a:moveTo>
                  <a:lnTo>
                    <a:pt x="40" y="26"/>
                  </a:lnTo>
                  <a:lnTo>
                    <a:pt x="40" y="29"/>
                  </a:lnTo>
                  <a:lnTo>
                    <a:pt x="12" y="29"/>
                  </a:lnTo>
                  <a:cubicBezTo>
                    <a:pt x="13" y="13"/>
                    <a:pt x="18" y="4"/>
                    <a:pt x="27" y="4"/>
                  </a:cubicBezTo>
                  <a:cubicBezTo>
                    <a:pt x="31" y="4"/>
                    <a:pt x="36" y="6"/>
                    <a:pt x="38" y="10"/>
                  </a:cubicBezTo>
                  <a:cubicBezTo>
                    <a:pt x="40" y="14"/>
                    <a:pt x="40" y="17"/>
                    <a:pt x="40" y="25"/>
                  </a:cubicBezTo>
                  <a:lnTo>
                    <a:pt x="4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2" name="Freeform 776">
              <a:extLst>
                <a:ext uri="{FF2B5EF4-FFF2-40B4-BE49-F238E27FC236}">
                  <a16:creationId xmlns:a16="http://schemas.microsoft.com/office/drawing/2014/main" id="{5404C076-E99D-4C0C-B167-24B5BA49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" y="6966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6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2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4 w 48"/>
                <a:gd name="T47" fmla="*/ 20 h 70"/>
                <a:gd name="T48" fmla="*/ 44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9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1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2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9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3" name="Freeform 777">
              <a:extLst>
                <a:ext uri="{FF2B5EF4-FFF2-40B4-BE49-F238E27FC236}">
                  <a16:creationId xmlns:a16="http://schemas.microsoft.com/office/drawing/2014/main" id="{AC29D851-DD8D-4D6C-ADCA-FE192276D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7013"/>
              <a:ext cx="13" cy="13"/>
            </a:xfrm>
            <a:custGeom>
              <a:avLst/>
              <a:gdLst>
                <a:gd name="T0" fmla="*/ 15 w 15"/>
                <a:gd name="T1" fmla="*/ 0 h 15"/>
                <a:gd name="T2" fmla="*/ 15 w 15"/>
                <a:gd name="T3" fmla="*/ 0 h 15"/>
                <a:gd name="T4" fmla="*/ 0 w 15"/>
                <a:gd name="T5" fmla="*/ 0 h 15"/>
                <a:gd name="T6" fmla="*/ 0 w 15"/>
                <a:gd name="T7" fmla="*/ 15 h 15"/>
                <a:gd name="T8" fmla="*/ 15 w 15"/>
                <a:gd name="T9" fmla="*/ 15 h 15"/>
                <a:gd name="T10" fmla="*/ 15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4" name="Freeform 778">
              <a:extLst>
                <a:ext uri="{FF2B5EF4-FFF2-40B4-BE49-F238E27FC236}">
                  <a16:creationId xmlns:a16="http://schemas.microsoft.com/office/drawing/2014/main" id="{A490C43D-6C71-42BD-A12A-01D51A8E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6946"/>
              <a:ext cx="70" cy="80"/>
            </a:xfrm>
            <a:custGeom>
              <a:avLst/>
              <a:gdLst>
                <a:gd name="T0" fmla="*/ 33 w 79"/>
                <a:gd name="T1" fmla="*/ 75 h 91"/>
                <a:gd name="T2" fmla="*/ 33 w 79"/>
                <a:gd name="T3" fmla="*/ 75 h 91"/>
                <a:gd name="T4" fmla="*/ 33 w 79"/>
                <a:gd name="T5" fmla="*/ 82 h 91"/>
                <a:gd name="T6" fmla="*/ 27 w 79"/>
                <a:gd name="T7" fmla="*/ 87 h 91"/>
                <a:gd name="T8" fmla="*/ 23 w 79"/>
                <a:gd name="T9" fmla="*/ 87 h 91"/>
                <a:gd name="T10" fmla="*/ 20 w 79"/>
                <a:gd name="T11" fmla="*/ 88 h 91"/>
                <a:gd name="T12" fmla="*/ 20 w 79"/>
                <a:gd name="T13" fmla="*/ 91 h 91"/>
                <a:gd name="T14" fmla="*/ 59 w 79"/>
                <a:gd name="T15" fmla="*/ 91 h 91"/>
                <a:gd name="T16" fmla="*/ 59 w 79"/>
                <a:gd name="T17" fmla="*/ 88 h 91"/>
                <a:gd name="T18" fmla="*/ 56 w 79"/>
                <a:gd name="T19" fmla="*/ 87 h 91"/>
                <a:gd name="T20" fmla="*/ 52 w 79"/>
                <a:gd name="T21" fmla="*/ 87 h 91"/>
                <a:gd name="T22" fmla="*/ 46 w 79"/>
                <a:gd name="T23" fmla="*/ 82 h 91"/>
                <a:gd name="T24" fmla="*/ 46 w 79"/>
                <a:gd name="T25" fmla="*/ 75 h 91"/>
                <a:gd name="T26" fmla="*/ 46 w 79"/>
                <a:gd name="T27" fmla="*/ 5 h 91"/>
                <a:gd name="T28" fmla="*/ 60 w 79"/>
                <a:gd name="T29" fmla="*/ 5 h 91"/>
                <a:gd name="T30" fmla="*/ 67 w 79"/>
                <a:gd name="T31" fmla="*/ 6 h 91"/>
                <a:gd name="T32" fmla="*/ 72 w 79"/>
                <a:gd name="T33" fmla="*/ 10 h 91"/>
                <a:gd name="T34" fmla="*/ 72 w 79"/>
                <a:gd name="T35" fmla="*/ 16 h 91"/>
                <a:gd name="T36" fmla="*/ 72 w 79"/>
                <a:gd name="T37" fmla="*/ 17 h 91"/>
                <a:gd name="T38" fmla="*/ 79 w 79"/>
                <a:gd name="T39" fmla="*/ 17 h 91"/>
                <a:gd name="T40" fmla="*/ 79 w 79"/>
                <a:gd name="T41" fmla="*/ 0 h 91"/>
                <a:gd name="T42" fmla="*/ 0 w 79"/>
                <a:gd name="T43" fmla="*/ 0 h 91"/>
                <a:gd name="T44" fmla="*/ 0 w 79"/>
                <a:gd name="T45" fmla="*/ 17 h 91"/>
                <a:gd name="T46" fmla="*/ 7 w 79"/>
                <a:gd name="T47" fmla="*/ 17 h 91"/>
                <a:gd name="T48" fmla="*/ 7 w 79"/>
                <a:gd name="T49" fmla="*/ 16 h 91"/>
                <a:gd name="T50" fmla="*/ 7 w 79"/>
                <a:gd name="T51" fmla="*/ 10 h 91"/>
                <a:gd name="T52" fmla="*/ 12 w 79"/>
                <a:gd name="T53" fmla="*/ 6 h 91"/>
                <a:gd name="T54" fmla="*/ 18 w 79"/>
                <a:gd name="T55" fmla="*/ 5 h 91"/>
                <a:gd name="T56" fmla="*/ 33 w 79"/>
                <a:gd name="T57" fmla="*/ 5 h 91"/>
                <a:gd name="T58" fmla="*/ 33 w 79"/>
                <a:gd name="T5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1">
                  <a:moveTo>
                    <a:pt x="33" y="75"/>
                  </a:moveTo>
                  <a:lnTo>
                    <a:pt x="33" y="75"/>
                  </a:lnTo>
                  <a:lnTo>
                    <a:pt x="33" y="82"/>
                  </a:lnTo>
                  <a:cubicBezTo>
                    <a:pt x="32" y="86"/>
                    <a:pt x="32" y="87"/>
                    <a:pt x="27" y="87"/>
                  </a:cubicBezTo>
                  <a:lnTo>
                    <a:pt x="23" y="87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56" y="87"/>
                  </a:lnTo>
                  <a:lnTo>
                    <a:pt x="52" y="87"/>
                  </a:lnTo>
                  <a:cubicBezTo>
                    <a:pt x="47" y="87"/>
                    <a:pt x="47" y="86"/>
                    <a:pt x="46" y="82"/>
                  </a:cubicBezTo>
                  <a:lnTo>
                    <a:pt x="46" y="75"/>
                  </a:lnTo>
                  <a:lnTo>
                    <a:pt x="46" y="5"/>
                  </a:lnTo>
                  <a:lnTo>
                    <a:pt x="60" y="5"/>
                  </a:lnTo>
                  <a:lnTo>
                    <a:pt x="67" y="6"/>
                  </a:lnTo>
                  <a:cubicBezTo>
                    <a:pt x="72" y="6"/>
                    <a:pt x="72" y="6"/>
                    <a:pt x="72" y="10"/>
                  </a:cubicBezTo>
                  <a:cubicBezTo>
                    <a:pt x="72" y="13"/>
                    <a:pt x="72" y="14"/>
                    <a:pt x="72" y="16"/>
                  </a:cubicBezTo>
                  <a:lnTo>
                    <a:pt x="72" y="17"/>
                  </a:lnTo>
                  <a:lnTo>
                    <a:pt x="79" y="1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16"/>
                  </a:lnTo>
                  <a:cubicBezTo>
                    <a:pt x="7" y="14"/>
                    <a:pt x="7" y="13"/>
                    <a:pt x="7" y="10"/>
                  </a:cubicBezTo>
                  <a:cubicBezTo>
                    <a:pt x="7" y="6"/>
                    <a:pt x="7" y="6"/>
                    <a:pt x="12" y="6"/>
                  </a:cubicBezTo>
                  <a:lnTo>
                    <a:pt x="18" y="5"/>
                  </a:lnTo>
                  <a:lnTo>
                    <a:pt x="33" y="5"/>
                  </a:lnTo>
                  <a:lnTo>
                    <a:pt x="33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5" name="Freeform 779">
              <a:extLst>
                <a:ext uri="{FF2B5EF4-FFF2-40B4-BE49-F238E27FC236}">
                  <a16:creationId xmlns:a16="http://schemas.microsoft.com/office/drawing/2014/main" id="{37BB0A29-0212-4A4E-B2F4-012B823F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6940"/>
              <a:ext cx="68" cy="86"/>
            </a:xfrm>
            <a:custGeom>
              <a:avLst/>
              <a:gdLst>
                <a:gd name="T0" fmla="*/ 23 w 77"/>
                <a:gd name="T1" fmla="*/ 0 h 97"/>
                <a:gd name="T2" fmla="*/ 23 w 77"/>
                <a:gd name="T3" fmla="*/ 0 h 97"/>
                <a:gd name="T4" fmla="*/ 0 w 77"/>
                <a:gd name="T5" fmla="*/ 0 h 97"/>
                <a:gd name="T6" fmla="*/ 0 w 77"/>
                <a:gd name="T7" fmla="*/ 4 h 97"/>
                <a:gd name="T8" fmla="*/ 1 w 77"/>
                <a:gd name="T9" fmla="*/ 4 h 97"/>
                <a:gd name="T10" fmla="*/ 5 w 77"/>
                <a:gd name="T11" fmla="*/ 4 h 97"/>
                <a:gd name="T12" fmla="*/ 11 w 77"/>
                <a:gd name="T13" fmla="*/ 10 h 97"/>
                <a:gd name="T14" fmla="*/ 11 w 77"/>
                <a:gd name="T15" fmla="*/ 16 h 97"/>
                <a:gd name="T16" fmla="*/ 11 w 77"/>
                <a:gd name="T17" fmla="*/ 81 h 97"/>
                <a:gd name="T18" fmla="*/ 11 w 77"/>
                <a:gd name="T19" fmla="*/ 88 h 97"/>
                <a:gd name="T20" fmla="*/ 5 w 77"/>
                <a:gd name="T21" fmla="*/ 93 h 97"/>
                <a:gd name="T22" fmla="*/ 1 w 77"/>
                <a:gd name="T23" fmla="*/ 93 h 97"/>
                <a:gd name="T24" fmla="*/ 0 w 77"/>
                <a:gd name="T25" fmla="*/ 94 h 97"/>
                <a:gd name="T26" fmla="*/ 0 w 77"/>
                <a:gd name="T27" fmla="*/ 97 h 97"/>
                <a:gd name="T28" fmla="*/ 35 w 77"/>
                <a:gd name="T29" fmla="*/ 97 h 97"/>
                <a:gd name="T30" fmla="*/ 35 w 77"/>
                <a:gd name="T31" fmla="*/ 94 h 97"/>
                <a:gd name="T32" fmla="*/ 33 w 77"/>
                <a:gd name="T33" fmla="*/ 93 h 97"/>
                <a:gd name="T34" fmla="*/ 29 w 77"/>
                <a:gd name="T35" fmla="*/ 93 h 97"/>
                <a:gd name="T36" fmla="*/ 24 w 77"/>
                <a:gd name="T37" fmla="*/ 88 h 97"/>
                <a:gd name="T38" fmla="*/ 23 w 77"/>
                <a:gd name="T39" fmla="*/ 81 h 97"/>
                <a:gd name="T40" fmla="*/ 23 w 77"/>
                <a:gd name="T41" fmla="*/ 47 h 97"/>
                <a:gd name="T42" fmla="*/ 31 w 77"/>
                <a:gd name="T43" fmla="*/ 41 h 97"/>
                <a:gd name="T44" fmla="*/ 43 w 77"/>
                <a:gd name="T45" fmla="*/ 37 h 97"/>
                <a:gd name="T46" fmla="*/ 52 w 77"/>
                <a:gd name="T47" fmla="*/ 41 h 97"/>
                <a:gd name="T48" fmla="*/ 54 w 77"/>
                <a:gd name="T49" fmla="*/ 52 h 97"/>
                <a:gd name="T50" fmla="*/ 54 w 77"/>
                <a:gd name="T51" fmla="*/ 81 h 97"/>
                <a:gd name="T52" fmla="*/ 53 w 77"/>
                <a:gd name="T53" fmla="*/ 88 h 97"/>
                <a:gd name="T54" fmla="*/ 48 w 77"/>
                <a:gd name="T55" fmla="*/ 93 h 97"/>
                <a:gd name="T56" fmla="*/ 43 w 77"/>
                <a:gd name="T57" fmla="*/ 93 h 97"/>
                <a:gd name="T58" fmla="*/ 42 w 77"/>
                <a:gd name="T59" fmla="*/ 94 h 97"/>
                <a:gd name="T60" fmla="*/ 42 w 77"/>
                <a:gd name="T61" fmla="*/ 97 h 97"/>
                <a:gd name="T62" fmla="*/ 77 w 77"/>
                <a:gd name="T63" fmla="*/ 97 h 97"/>
                <a:gd name="T64" fmla="*/ 77 w 77"/>
                <a:gd name="T65" fmla="*/ 94 h 97"/>
                <a:gd name="T66" fmla="*/ 76 w 77"/>
                <a:gd name="T67" fmla="*/ 93 h 97"/>
                <a:gd name="T68" fmla="*/ 72 w 77"/>
                <a:gd name="T69" fmla="*/ 93 h 97"/>
                <a:gd name="T70" fmla="*/ 66 w 77"/>
                <a:gd name="T71" fmla="*/ 88 h 97"/>
                <a:gd name="T72" fmla="*/ 66 w 77"/>
                <a:gd name="T73" fmla="*/ 81 h 97"/>
                <a:gd name="T74" fmla="*/ 66 w 77"/>
                <a:gd name="T75" fmla="*/ 50 h 97"/>
                <a:gd name="T76" fmla="*/ 47 w 77"/>
                <a:gd name="T77" fmla="*/ 29 h 97"/>
                <a:gd name="T78" fmla="*/ 23 w 77"/>
                <a:gd name="T79" fmla="*/ 43 h 97"/>
                <a:gd name="T80" fmla="*/ 23 w 77"/>
                <a:gd name="T8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97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0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8"/>
                  </a:lnTo>
                  <a:cubicBezTo>
                    <a:pt x="10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3" y="93"/>
                  </a:lnTo>
                  <a:lnTo>
                    <a:pt x="29" y="93"/>
                  </a:lnTo>
                  <a:cubicBezTo>
                    <a:pt x="24" y="93"/>
                    <a:pt x="24" y="92"/>
                    <a:pt x="24" y="88"/>
                  </a:cubicBezTo>
                  <a:lnTo>
                    <a:pt x="23" y="81"/>
                  </a:lnTo>
                  <a:lnTo>
                    <a:pt x="23" y="47"/>
                  </a:lnTo>
                  <a:cubicBezTo>
                    <a:pt x="27" y="44"/>
                    <a:pt x="28" y="43"/>
                    <a:pt x="31" y="41"/>
                  </a:cubicBezTo>
                  <a:cubicBezTo>
                    <a:pt x="35" y="38"/>
                    <a:pt x="39" y="37"/>
                    <a:pt x="43" y="37"/>
                  </a:cubicBezTo>
                  <a:cubicBezTo>
                    <a:pt x="47" y="37"/>
                    <a:pt x="50" y="39"/>
                    <a:pt x="52" y="41"/>
                  </a:cubicBezTo>
                  <a:cubicBezTo>
                    <a:pt x="53" y="43"/>
                    <a:pt x="54" y="46"/>
                    <a:pt x="54" y="52"/>
                  </a:cubicBezTo>
                  <a:lnTo>
                    <a:pt x="54" y="81"/>
                  </a:lnTo>
                  <a:lnTo>
                    <a:pt x="53" y="88"/>
                  </a:lnTo>
                  <a:cubicBezTo>
                    <a:pt x="53" y="92"/>
                    <a:pt x="52" y="93"/>
                    <a:pt x="48" y="93"/>
                  </a:cubicBezTo>
                  <a:lnTo>
                    <a:pt x="43" y="93"/>
                  </a:lnTo>
                  <a:lnTo>
                    <a:pt x="42" y="94"/>
                  </a:lnTo>
                  <a:lnTo>
                    <a:pt x="42" y="97"/>
                  </a:lnTo>
                  <a:lnTo>
                    <a:pt x="77" y="97"/>
                  </a:lnTo>
                  <a:lnTo>
                    <a:pt x="77" y="94"/>
                  </a:lnTo>
                  <a:lnTo>
                    <a:pt x="76" y="93"/>
                  </a:lnTo>
                  <a:lnTo>
                    <a:pt x="72" y="93"/>
                  </a:lnTo>
                  <a:cubicBezTo>
                    <a:pt x="67" y="93"/>
                    <a:pt x="66" y="92"/>
                    <a:pt x="66" y="88"/>
                  </a:cubicBezTo>
                  <a:lnTo>
                    <a:pt x="66" y="81"/>
                  </a:lnTo>
                  <a:lnTo>
                    <a:pt x="66" y="50"/>
                  </a:lnTo>
                  <a:cubicBezTo>
                    <a:pt x="66" y="37"/>
                    <a:pt x="59" y="29"/>
                    <a:pt x="47" y="29"/>
                  </a:cubicBezTo>
                  <a:cubicBezTo>
                    <a:pt x="38" y="29"/>
                    <a:pt x="29" y="34"/>
                    <a:pt x="23" y="4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6" name="Freeform 780">
              <a:extLst>
                <a:ext uri="{FF2B5EF4-FFF2-40B4-BE49-F238E27FC236}">
                  <a16:creationId xmlns:a16="http://schemas.microsoft.com/office/drawing/2014/main" id="{B0FCF175-74CA-4077-A135-0EBEDC1DA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6968"/>
              <a:ext cx="68" cy="59"/>
            </a:xfrm>
            <a:custGeom>
              <a:avLst/>
              <a:gdLst>
                <a:gd name="T0" fmla="*/ 54 w 78"/>
                <a:gd name="T1" fmla="*/ 54 h 68"/>
                <a:gd name="T2" fmla="*/ 54 w 78"/>
                <a:gd name="T3" fmla="*/ 54 h 68"/>
                <a:gd name="T4" fmla="*/ 54 w 78"/>
                <a:gd name="T5" fmla="*/ 66 h 68"/>
                <a:gd name="T6" fmla="*/ 78 w 78"/>
                <a:gd name="T7" fmla="*/ 66 h 68"/>
                <a:gd name="T8" fmla="*/ 78 w 78"/>
                <a:gd name="T9" fmla="*/ 63 h 68"/>
                <a:gd name="T10" fmla="*/ 77 w 78"/>
                <a:gd name="T11" fmla="*/ 62 h 68"/>
                <a:gd name="T12" fmla="*/ 72 w 78"/>
                <a:gd name="T13" fmla="*/ 62 h 68"/>
                <a:gd name="T14" fmla="*/ 67 w 78"/>
                <a:gd name="T15" fmla="*/ 57 h 68"/>
                <a:gd name="T16" fmla="*/ 66 w 78"/>
                <a:gd name="T17" fmla="*/ 50 h 68"/>
                <a:gd name="T18" fmla="*/ 66 w 78"/>
                <a:gd name="T19" fmla="*/ 0 h 68"/>
                <a:gd name="T20" fmla="*/ 43 w 78"/>
                <a:gd name="T21" fmla="*/ 0 h 68"/>
                <a:gd name="T22" fmla="*/ 43 w 78"/>
                <a:gd name="T23" fmla="*/ 3 h 68"/>
                <a:gd name="T24" fmla="*/ 44 w 78"/>
                <a:gd name="T25" fmla="*/ 3 h 68"/>
                <a:gd name="T26" fmla="*/ 48 w 78"/>
                <a:gd name="T27" fmla="*/ 4 h 68"/>
                <a:gd name="T28" fmla="*/ 54 w 78"/>
                <a:gd name="T29" fmla="*/ 9 h 68"/>
                <a:gd name="T30" fmla="*/ 54 w 78"/>
                <a:gd name="T31" fmla="*/ 15 h 68"/>
                <a:gd name="T32" fmla="*/ 54 w 78"/>
                <a:gd name="T33" fmla="*/ 50 h 68"/>
                <a:gd name="T34" fmla="*/ 46 w 78"/>
                <a:gd name="T35" fmla="*/ 56 h 68"/>
                <a:gd name="T36" fmla="*/ 35 w 78"/>
                <a:gd name="T37" fmla="*/ 60 h 68"/>
                <a:gd name="T38" fmla="*/ 26 w 78"/>
                <a:gd name="T39" fmla="*/ 56 h 68"/>
                <a:gd name="T40" fmla="*/ 24 w 78"/>
                <a:gd name="T41" fmla="*/ 45 h 68"/>
                <a:gd name="T42" fmla="*/ 24 w 78"/>
                <a:gd name="T43" fmla="*/ 0 h 68"/>
                <a:gd name="T44" fmla="*/ 0 w 78"/>
                <a:gd name="T45" fmla="*/ 0 h 68"/>
                <a:gd name="T46" fmla="*/ 0 w 78"/>
                <a:gd name="T47" fmla="*/ 3 h 68"/>
                <a:gd name="T48" fmla="*/ 1 w 78"/>
                <a:gd name="T49" fmla="*/ 3 h 68"/>
                <a:gd name="T50" fmla="*/ 6 w 78"/>
                <a:gd name="T51" fmla="*/ 4 h 68"/>
                <a:gd name="T52" fmla="*/ 11 w 78"/>
                <a:gd name="T53" fmla="*/ 9 h 68"/>
                <a:gd name="T54" fmla="*/ 12 w 78"/>
                <a:gd name="T55" fmla="*/ 15 h 68"/>
                <a:gd name="T56" fmla="*/ 12 w 78"/>
                <a:gd name="T57" fmla="*/ 47 h 68"/>
                <a:gd name="T58" fmla="*/ 30 w 78"/>
                <a:gd name="T59" fmla="*/ 68 h 68"/>
                <a:gd name="T60" fmla="*/ 54 w 78"/>
                <a:gd name="T6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68">
                  <a:moveTo>
                    <a:pt x="54" y="54"/>
                  </a:moveTo>
                  <a:lnTo>
                    <a:pt x="54" y="54"/>
                  </a:lnTo>
                  <a:lnTo>
                    <a:pt x="54" y="66"/>
                  </a:lnTo>
                  <a:lnTo>
                    <a:pt x="78" y="66"/>
                  </a:lnTo>
                  <a:lnTo>
                    <a:pt x="78" y="63"/>
                  </a:lnTo>
                  <a:lnTo>
                    <a:pt x="77" y="62"/>
                  </a:lnTo>
                  <a:lnTo>
                    <a:pt x="72" y="62"/>
                  </a:lnTo>
                  <a:cubicBezTo>
                    <a:pt x="67" y="62"/>
                    <a:pt x="67" y="61"/>
                    <a:pt x="67" y="57"/>
                  </a:cubicBezTo>
                  <a:lnTo>
                    <a:pt x="66" y="50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8" y="4"/>
                  </a:lnTo>
                  <a:cubicBezTo>
                    <a:pt x="53" y="4"/>
                    <a:pt x="53" y="5"/>
                    <a:pt x="54" y="9"/>
                  </a:cubicBezTo>
                  <a:lnTo>
                    <a:pt x="54" y="15"/>
                  </a:lnTo>
                  <a:lnTo>
                    <a:pt x="54" y="50"/>
                  </a:lnTo>
                  <a:cubicBezTo>
                    <a:pt x="52" y="52"/>
                    <a:pt x="51" y="53"/>
                    <a:pt x="46" y="56"/>
                  </a:cubicBezTo>
                  <a:cubicBezTo>
                    <a:pt x="41" y="59"/>
                    <a:pt x="39" y="60"/>
                    <a:pt x="35" y="60"/>
                  </a:cubicBezTo>
                  <a:cubicBezTo>
                    <a:pt x="31" y="60"/>
                    <a:pt x="28" y="59"/>
                    <a:pt x="26" y="56"/>
                  </a:cubicBezTo>
                  <a:cubicBezTo>
                    <a:pt x="24" y="54"/>
                    <a:pt x="24" y="51"/>
                    <a:pt x="24" y="45"/>
                  </a:cubicBezTo>
                  <a:lnTo>
                    <a:pt x="2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6" y="4"/>
                  </a:lnTo>
                  <a:cubicBezTo>
                    <a:pt x="10" y="4"/>
                    <a:pt x="11" y="5"/>
                    <a:pt x="11" y="9"/>
                  </a:cubicBezTo>
                  <a:lnTo>
                    <a:pt x="12" y="15"/>
                  </a:lnTo>
                  <a:lnTo>
                    <a:pt x="12" y="47"/>
                  </a:lnTo>
                  <a:cubicBezTo>
                    <a:pt x="12" y="60"/>
                    <a:pt x="19" y="68"/>
                    <a:pt x="30" y="68"/>
                  </a:cubicBezTo>
                  <a:cubicBezTo>
                    <a:pt x="39" y="68"/>
                    <a:pt x="48" y="63"/>
                    <a:pt x="54" y="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7" name="Freeform 781">
              <a:extLst>
                <a:ext uri="{FF2B5EF4-FFF2-40B4-BE49-F238E27FC236}">
                  <a16:creationId xmlns:a16="http://schemas.microsoft.com/office/drawing/2014/main" id="{D12B4F4C-7FF2-44EB-9E06-13C0B80B4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6966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0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1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4"/>
                    <a:pt x="10" y="62"/>
                  </a:cubicBezTo>
                  <a:cubicBezTo>
                    <a:pt x="8" y="61"/>
                    <a:pt x="7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1" y="22"/>
                    <a:pt x="11" y="16"/>
                  </a:cubicBezTo>
                  <a:cubicBezTo>
                    <a:pt x="11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8" name="Freeform 782">
              <a:extLst>
                <a:ext uri="{FF2B5EF4-FFF2-40B4-BE49-F238E27FC236}">
                  <a16:creationId xmlns:a16="http://schemas.microsoft.com/office/drawing/2014/main" id="{CEC1E070-73C0-4E1D-8E1D-95A5E80D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6968"/>
              <a:ext cx="88" cy="59"/>
            </a:xfrm>
            <a:custGeom>
              <a:avLst/>
              <a:gdLst>
                <a:gd name="T0" fmla="*/ 49 w 100"/>
                <a:gd name="T1" fmla="*/ 16 h 67"/>
                <a:gd name="T2" fmla="*/ 49 w 100"/>
                <a:gd name="T3" fmla="*/ 16 h 67"/>
                <a:gd name="T4" fmla="*/ 69 w 100"/>
                <a:gd name="T5" fmla="*/ 67 h 67"/>
                <a:gd name="T6" fmla="*/ 72 w 100"/>
                <a:gd name="T7" fmla="*/ 67 h 67"/>
                <a:gd name="T8" fmla="*/ 90 w 100"/>
                <a:gd name="T9" fmla="*/ 15 h 67"/>
                <a:gd name="T10" fmla="*/ 92 w 100"/>
                <a:gd name="T11" fmla="*/ 10 h 67"/>
                <a:gd name="T12" fmla="*/ 98 w 100"/>
                <a:gd name="T13" fmla="*/ 3 h 67"/>
                <a:gd name="T14" fmla="*/ 100 w 100"/>
                <a:gd name="T15" fmla="*/ 3 h 67"/>
                <a:gd name="T16" fmla="*/ 100 w 100"/>
                <a:gd name="T17" fmla="*/ 0 h 67"/>
                <a:gd name="T18" fmla="*/ 78 w 100"/>
                <a:gd name="T19" fmla="*/ 0 h 67"/>
                <a:gd name="T20" fmla="*/ 78 w 100"/>
                <a:gd name="T21" fmla="*/ 3 h 67"/>
                <a:gd name="T22" fmla="*/ 79 w 100"/>
                <a:gd name="T23" fmla="*/ 3 h 67"/>
                <a:gd name="T24" fmla="*/ 83 w 100"/>
                <a:gd name="T25" fmla="*/ 3 h 67"/>
                <a:gd name="T26" fmla="*/ 89 w 100"/>
                <a:gd name="T27" fmla="*/ 6 h 67"/>
                <a:gd name="T28" fmla="*/ 86 w 100"/>
                <a:gd name="T29" fmla="*/ 15 h 67"/>
                <a:gd name="T30" fmla="*/ 74 w 100"/>
                <a:gd name="T31" fmla="*/ 50 h 67"/>
                <a:gd name="T32" fmla="*/ 54 w 100"/>
                <a:gd name="T33" fmla="*/ 0 h 67"/>
                <a:gd name="T34" fmla="*/ 51 w 100"/>
                <a:gd name="T35" fmla="*/ 0 h 67"/>
                <a:gd name="T36" fmla="*/ 31 w 100"/>
                <a:gd name="T37" fmla="*/ 49 h 67"/>
                <a:gd name="T38" fmla="*/ 21 w 100"/>
                <a:gd name="T39" fmla="*/ 15 h 67"/>
                <a:gd name="T40" fmla="*/ 20 w 100"/>
                <a:gd name="T41" fmla="*/ 11 h 67"/>
                <a:gd name="T42" fmla="*/ 19 w 100"/>
                <a:gd name="T43" fmla="*/ 7 h 67"/>
                <a:gd name="T44" fmla="*/ 19 w 100"/>
                <a:gd name="T45" fmla="*/ 6 h 67"/>
                <a:gd name="T46" fmla="*/ 24 w 100"/>
                <a:gd name="T47" fmla="*/ 3 h 67"/>
                <a:gd name="T48" fmla="*/ 28 w 100"/>
                <a:gd name="T49" fmla="*/ 3 h 67"/>
                <a:gd name="T50" fmla="*/ 30 w 100"/>
                <a:gd name="T51" fmla="*/ 3 h 67"/>
                <a:gd name="T52" fmla="*/ 30 w 100"/>
                <a:gd name="T53" fmla="*/ 0 h 67"/>
                <a:gd name="T54" fmla="*/ 0 w 100"/>
                <a:gd name="T55" fmla="*/ 0 h 67"/>
                <a:gd name="T56" fmla="*/ 0 w 100"/>
                <a:gd name="T57" fmla="*/ 3 h 67"/>
                <a:gd name="T58" fmla="*/ 1 w 100"/>
                <a:gd name="T59" fmla="*/ 3 h 67"/>
                <a:gd name="T60" fmla="*/ 5 w 100"/>
                <a:gd name="T61" fmla="*/ 5 h 67"/>
                <a:gd name="T62" fmla="*/ 9 w 100"/>
                <a:gd name="T63" fmla="*/ 15 h 67"/>
                <a:gd name="T64" fmla="*/ 25 w 100"/>
                <a:gd name="T65" fmla="*/ 67 h 67"/>
                <a:gd name="T66" fmla="*/ 29 w 100"/>
                <a:gd name="T67" fmla="*/ 67 h 67"/>
                <a:gd name="T68" fmla="*/ 49 w 100"/>
                <a:gd name="T6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7">
                  <a:moveTo>
                    <a:pt x="49" y="16"/>
                  </a:moveTo>
                  <a:lnTo>
                    <a:pt x="49" y="16"/>
                  </a:lnTo>
                  <a:lnTo>
                    <a:pt x="69" y="67"/>
                  </a:lnTo>
                  <a:lnTo>
                    <a:pt x="72" y="67"/>
                  </a:lnTo>
                  <a:lnTo>
                    <a:pt x="90" y="15"/>
                  </a:lnTo>
                  <a:cubicBezTo>
                    <a:pt x="91" y="13"/>
                    <a:pt x="92" y="11"/>
                    <a:pt x="92" y="10"/>
                  </a:cubicBezTo>
                  <a:cubicBezTo>
                    <a:pt x="94" y="5"/>
                    <a:pt x="95" y="4"/>
                    <a:pt x="98" y="3"/>
                  </a:cubicBezTo>
                  <a:lnTo>
                    <a:pt x="100" y="3"/>
                  </a:lnTo>
                  <a:lnTo>
                    <a:pt x="100" y="0"/>
                  </a:lnTo>
                  <a:lnTo>
                    <a:pt x="78" y="0"/>
                  </a:lnTo>
                  <a:lnTo>
                    <a:pt x="78" y="3"/>
                  </a:lnTo>
                  <a:lnTo>
                    <a:pt x="79" y="3"/>
                  </a:lnTo>
                  <a:lnTo>
                    <a:pt x="83" y="3"/>
                  </a:lnTo>
                  <a:cubicBezTo>
                    <a:pt x="87" y="3"/>
                    <a:pt x="89" y="4"/>
                    <a:pt x="89" y="6"/>
                  </a:cubicBezTo>
                  <a:cubicBezTo>
                    <a:pt x="89" y="7"/>
                    <a:pt x="88" y="12"/>
                    <a:pt x="86" y="15"/>
                  </a:cubicBezTo>
                  <a:lnTo>
                    <a:pt x="74" y="50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31" y="49"/>
                  </a:lnTo>
                  <a:lnTo>
                    <a:pt x="21" y="15"/>
                  </a:lnTo>
                  <a:cubicBezTo>
                    <a:pt x="21" y="15"/>
                    <a:pt x="20" y="13"/>
                    <a:pt x="20" y="11"/>
                  </a:cubicBezTo>
                  <a:cubicBezTo>
                    <a:pt x="19" y="10"/>
                    <a:pt x="19" y="8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4"/>
                    <a:pt x="20" y="3"/>
                    <a:pt x="24" y="3"/>
                  </a:cubicBezTo>
                  <a:lnTo>
                    <a:pt x="28" y="3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cubicBezTo>
                    <a:pt x="3" y="4"/>
                    <a:pt x="4" y="4"/>
                    <a:pt x="5" y="5"/>
                  </a:cubicBezTo>
                  <a:cubicBezTo>
                    <a:pt x="6" y="7"/>
                    <a:pt x="7" y="10"/>
                    <a:pt x="9" y="15"/>
                  </a:cubicBezTo>
                  <a:lnTo>
                    <a:pt x="25" y="67"/>
                  </a:lnTo>
                  <a:lnTo>
                    <a:pt x="29" y="67"/>
                  </a:lnTo>
                  <a:lnTo>
                    <a:pt x="49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9" name="Freeform 783">
              <a:extLst>
                <a:ext uri="{FF2B5EF4-FFF2-40B4-BE49-F238E27FC236}">
                  <a16:creationId xmlns:a16="http://schemas.microsoft.com/office/drawing/2014/main" id="{B73DA9DC-B16B-497D-801A-577346328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" y="6966"/>
              <a:ext cx="48" cy="61"/>
            </a:xfrm>
            <a:custGeom>
              <a:avLst/>
              <a:gdLst>
                <a:gd name="T0" fmla="*/ 54 w 54"/>
                <a:gd name="T1" fmla="*/ 32 h 70"/>
                <a:gd name="T2" fmla="*/ 54 w 54"/>
                <a:gd name="T3" fmla="*/ 32 h 70"/>
                <a:gd name="T4" fmla="*/ 54 w 54"/>
                <a:gd name="T5" fmla="*/ 31 h 70"/>
                <a:gd name="T6" fmla="*/ 48 w 54"/>
                <a:gd name="T7" fmla="*/ 9 h 70"/>
                <a:gd name="T8" fmla="*/ 30 w 54"/>
                <a:gd name="T9" fmla="*/ 0 h 70"/>
                <a:gd name="T10" fmla="*/ 0 w 54"/>
                <a:gd name="T11" fmla="*/ 34 h 70"/>
                <a:gd name="T12" fmla="*/ 33 w 54"/>
                <a:gd name="T13" fmla="*/ 70 h 70"/>
                <a:gd name="T14" fmla="*/ 49 w 54"/>
                <a:gd name="T15" fmla="*/ 67 h 70"/>
                <a:gd name="T16" fmla="*/ 54 w 54"/>
                <a:gd name="T17" fmla="*/ 65 h 70"/>
                <a:gd name="T18" fmla="*/ 54 w 54"/>
                <a:gd name="T19" fmla="*/ 59 h 70"/>
                <a:gd name="T20" fmla="*/ 35 w 54"/>
                <a:gd name="T21" fmla="*/ 64 h 70"/>
                <a:gd name="T22" fmla="*/ 15 w 54"/>
                <a:gd name="T23" fmla="*/ 48 h 70"/>
                <a:gd name="T24" fmla="*/ 14 w 54"/>
                <a:gd name="T25" fmla="*/ 33 h 70"/>
                <a:gd name="T26" fmla="*/ 14 w 54"/>
                <a:gd name="T27" fmla="*/ 32 h 70"/>
                <a:gd name="T28" fmla="*/ 54 w 54"/>
                <a:gd name="T29" fmla="*/ 32 h 70"/>
                <a:gd name="T30" fmla="*/ 41 w 54"/>
                <a:gd name="T31" fmla="*/ 26 h 70"/>
                <a:gd name="T32" fmla="*/ 41 w 54"/>
                <a:gd name="T33" fmla="*/ 26 h 70"/>
                <a:gd name="T34" fmla="*/ 41 w 54"/>
                <a:gd name="T35" fmla="*/ 29 h 70"/>
                <a:gd name="T36" fmla="*/ 14 w 54"/>
                <a:gd name="T37" fmla="*/ 29 h 70"/>
                <a:gd name="T38" fmla="*/ 29 w 54"/>
                <a:gd name="T39" fmla="*/ 4 h 70"/>
                <a:gd name="T40" fmla="*/ 39 w 54"/>
                <a:gd name="T41" fmla="*/ 10 h 70"/>
                <a:gd name="T42" fmla="*/ 41 w 54"/>
                <a:gd name="T43" fmla="*/ 25 h 70"/>
                <a:gd name="T44" fmla="*/ 41 w 54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70">
                  <a:moveTo>
                    <a:pt x="54" y="32"/>
                  </a:moveTo>
                  <a:lnTo>
                    <a:pt x="54" y="32"/>
                  </a:lnTo>
                  <a:lnTo>
                    <a:pt x="54" y="31"/>
                  </a:lnTo>
                  <a:cubicBezTo>
                    <a:pt x="54" y="21"/>
                    <a:pt x="53" y="15"/>
                    <a:pt x="48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2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9" y="70"/>
                    <a:pt x="44" y="69"/>
                    <a:pt x="49" y="67"/>
                  </a:cubicBezTo>
                  <a:cubicBezTo>
                    <a:pt x="50" y="67"/>
                    <a:pt x="52" y="66"/>
                    <a:pt x="54" y="65"/>
                  </a:cubicBezTo>
                  <a:lnTo>
                    <a:pt x="54" y="59"/>
                  </a:lnTo>
                  <a:cubicBezTo>
                    <a:pt x="49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4" y="32"/>
                  </a:lnTo>
                  <a:close/>
                  <a:moveTo>
                    <a:pt x="41" y="26"/>
                  </a:moveTo>
                  <a:lnTo>
                    <a:pt x="41" y="26"/>
                  </a:lnTo>
                  <a:lnTo>
                    <a:pt x="41" y="29"/>
                  </a:lnTo>
                  <a:lnTo>
                    <a:pt x="14" y="29"/>
                  </a:lnTo>
                  <a:cubicBezTo>
                    <a:pt x="14" y="13"/>
                    <a:pt x="19" y="4"/>
                    <a:pt x="29" y="4"/>
                  </a:cubicBezTo>
                  <a:cubicBezTo>
                    <a:pt x="33" y="4"/>
                    <a:pt x="37" y="6"/>
                    <a:pt x="39" y="10"/>
                  </a:cubicBezTo>
                  <a:cubicBezTo>
                    <a:pt x="41" y="14"/>
                    <a:pt x="41" y="17"/>
                    <a:pt x="41" y="25"/>
                  </a:cubicBezTo>
                  <a:lnTo>
                    <a:pt x="41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0" name="Freeform 784">
              <a:extLst>
                <a:ext uri="{FF2B5EF4-FFF2-40B4-BE49-F238E27FC236}">
                  <a16:creationId xmlns:a16="http://schemas.microsoft.com/office/drawing/2014/main" id="{AD9E897C-8B92-4A0A-BBE4-FF85DBDA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6968"/>
              <a:ext cx="60" cy="59"/>
            </a:xfrm>
            <a:custGeom>
              <a:avLst/>
              <a:gdLst>
                <a:gd name="T0" fmla="*/ 58 w 68"/>
                <a:gd name="T1" fmla="*/ 16 h 67"/>
                <a:gd name="T2" fmla="*/ 58 w 68"/>
                <a:gd name="T3" fmla="*/ 16 h 67"/>
                <a:gd name="T4" fmla="*/ 61 w 68"/>
                <a:gd name="T5" fmla="*/ 9 h 67"/>
                <a:gd name="T6" fmla="*/ 67 w 68"/>
                <a:gd name="T7" fmla="*/ 3 h 67"/>
                <a:gd name="T8" fmla="*/ 68 w 68"/>
                <a:gd name="T9" fmla="*/ 3 h 67"/>
                <a:gd name="T10" fmla="*/ 68 w 68"/>
                <a:gd name="T11" fmla="*/ 0 h 67"/>
                <a:gd name="T12" fmla="*/ 49 w 68"/>
                <a:gd name="T13" fmla="*/ 0 h 67"/>
                <a:gd name="T14" fmla="*/ 49 w 68"/>
                <a:gd name="T15" fmla="*/ 3 h 67"/>
                <a:gd name="T16" fmla="*/ 50 w 68"/>
                <a:gd name="T17" fmla="*/ 3 h 67"/>
                <a:gd name="T18" fmla="*/ 53 w 68"/>
                <a:gd name="T19" fmla="*/ 3 h 67"/>
                <a:gd name="T20" fmla="*/ 57 w 68"/>
                <a:gd name="T21" fmla="*/ 6 h 67"/>
                <a:gd name="T22" fmla="*/ 55 w 68"/>
                <a:gd name="T23" fmla="*/ 12 h 67"/>
                <a:gd name="T24" fmla="*/ 54 w 68"/>
                <a:gd name="T25" fmla="*/ 16 h 67"/>
                <a:gd name="T26" fmla="*/ 38 w 68"/>
                <a:gd name="T27" fmla="*/ 52 h 67"/>
                <a:gd name="T28" fmla="*/ 23 w 68"/>
                <a:gd name="T29" fmla="*/ 16 h 67"/>
                <a:gd name="T30" fmla="*/ 21 w 68"/>
                <a:gd name="T31" fmla="*/ 12 h 67"/>
                <a:gd name="T32" fmla="*/ 20 w 68"/>
                <a:gd name="T33" fmla="*/ 8 h 67"/>
                <a:gd name="T34" fmla="*/ 19 w 68"/>
                <a:gd name="T35" fmla="*/ 6 h 67"/>
                <a:gd name="T36" fmla="*/ 24 w 68"/>
                <a:gd name="T37" fmla="*/ 3 h 67"/>
                <a:gd name="T38" fmla="*/ 28 w 68"/>
                <a:gd name="T39" fmla="*/ 3 h 67"/>
                <a:gd name="T40" fmla="*/ 29 w 68"/>
                <a:gd name="T41" fmla="*/ 3 h 67"/>
                <a:gd name="T42" fmla="*/ 29 w 68"/>
                <a:gd name="T43" fmla="*/ 0 h 67"/>
                <a:gd name="T44" fmla="*/ 0 w 68"/>
                <a:gd name="T45" fmla="*/ 0 h 67"/>
                <a:gd name="T46" fmla="*/ 0 w 68"/>
                <a:gd name="T47" fmla="*/ 3 h 67"/>
                <a:gd name="T48" fmla="*/ 1 w 68"/>
                <a:gd name="T49" fmla="*/ 3 h 67"/>
                <a:gd name="T50" fmla="*/ 4 w 68"/>
                <a:gd name="T51" fmla="*/ 5 h 67"/>
                <a:gd name="T52" fmla="*/ 10 w 68"/>
                <a:gd name="T53" fmla="*/ 16 h 67"/>
                <a:gd name="T54" fmla="*/ 31 w 68"/>
                <a:gd name="T55" fmla="*/ 67 h 67"/>
                <a:gd name="T56" fmla="*/ 35 w 68"/>
                <a:gd name="T57" fmla="*/ 67 h 67"/>
                <a:gd name="T58" fmla="*/ 58 w 68"/>
                <a:gd name="T5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67">
                  <a:moveTo>
                    <a:pt x="58" y="16"/>
                  </a:moveTo>
                  <a:lnTo>
                    <a:pt x="58" y="16"/>
                  </a:lnTo>
                  <a:lnTo>
                    <a:pt x="61" y="9"/>
                  </a:lnTo>
                  <a:cubicBezTo>
                    <a:pt x="63" y="5"/>
                    <a:pt x="64" y="4"/>
                    <a:pt x="67" y="3"/>
                  </a:cubicBezTo>
                  <a:lnTo>
                    <a:pt x="68" y="3"/>
                  </a:lnTo>
                  <a:lnTo>
                    <a:pt x="68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3" y="3"/>
                  </a:lnTo>
                  <a:cubicBezTo>
                    <a:pt x="56" y="3"/>
                    <a:pt x="57" y="4"/>
                    <a:pt x="57" y="6"/>
                  </a:cubicBezTo>
                  <a:cubicBezTo>
                    <a:pt x="57" y="7"/>
                    <a:pt x="57" y="8"/>
                    <a:pt x="55" y="12"/>
                  </a:cubicBezTo>
                  <a:cubicBezTo>
                    <a:pt x="55" y="14"/>
                    <a:pt x="54" y="15"/>
                    <a:pt x="54" y="16"/>
                  </a:cubicBezTo>
                  <a:lnTo>
                    <a:pt x="38" y="52"/>
                  </a:lnTo>
                  <a:lnTo>
                    <a:pt x="23" y="16"/>
                  </a:lnTo>
                  <a:lnTo>
                    <a:pt x="21" y="12"/>
                  </a:lnTo>
                  <a:cubicBezTo>
                    <a:pt x="21" y="10"/>
                    <a:pt x="20" y="8"/>
                    <a:pt x="20" y="8"/>
                  </a:cubicBezTo>
                  <a:cubicBezTo>
                    <a:pt x="20" y="7"/>
                    <a:pt x="19" y="7"/>
                    <a:pt x="19" y="6"/>
                  </a:cubicBezTo>
                  <a:cubicBezTo>
                    <a:pt x="19" y="4"/>
                    <a:pt x="21" y="3"/>
                    <a:pt x="24" y="3"/>
                  </a:cubicBezTo>
                  <a:lnTo>
                    <a:pt x="28" y="3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cubicBezTo>
                    <a:pt x="3" y="4"/>
                    <a:pt x="4" y="4"/>
                    <a:pt x="4" y="5"/>
                  </a:cubicBezTo>
                  <a:cubicBezTo>
                    <a:pt x="5" y="7"/>
                    <a:pt x="7" y="11"/>
                    <a:pt x="10" y="16"/>
                  </a:cubicBezTo>
                  <a:lnTo>
                    <a:pt x="31" y="67"/>
                  </a:lnTo>
                  <a:lnTo>
                    <a:pt x="35" y="67"/>
                  </a:lnTo>
                  <a:lnTo>
                    <a:pt x="58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1" name="Freeform 785">
              <a:extLst>
                <a:ext uri="{FF2B5EF4-FFF2-40B4-BE49-F238E27FC236}">
                  <a16:creationId xmlns:a16="http://schemas.microsoft.com/office/drawing/2014/main" id="{C2149E2D-93EA-46C8-99BE-81EDC1CE82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" y="6946"/>
              <a:ext cx="30" cy="80"/>
            </a:xfrm>
            <a:custGeom>
              <a:avLst/>
              <a:gdLst>
                <a:gd name="T0" fmla="*/ 23 w 35"/>
                <a:gd name="T1" fmla="*/ 75 h 91"/>
                <a:gd name="T2" fmla="*/ 23 w 35"/>
                <a:gd name="T3" fmla="*/ 75 h 91"/>
                <a:gd name="T4" fmla="*/ 23 w 35"/>
                <a:gd name="T5" fmla="*/ 25 h 91"/>
                <a:gd name="T6" fmla="*/ 0 w 35"/>
                <a:gd name="T7" fmla="*/ 25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9 h 91"/>
                <a:gd name="T14" fmla="*/ 11 w 35"/>
                <a:gd name="T15" fmla="*/ 34 h 91"/>
                <a:gd name="T16" fmla="*/ 11 w 35"/>
                <a:gd name="T17" fmla="*/ 40 h 91"/>
                <a:gd name="T18" fmla="*/ 11 w 35"/>
                <a:gd name="T19" fmla="*/ 75 h 91"/>
                <a:gd name="T20" fmla="*/ 11 w 35"/>
                <a:gd name="T21" fmla="*/ 82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8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8 h 91"/>
                <a:gd name="T34" fmla="*/ 34 w 35"/>
                <a:gd name="T35" fmla="*/ 87 h 91"/>
                <a:gd name="T36" fmla="*/ 29 w 35"/>
                <a:gd name="T37" fmla="*/ 87 h 91"/>
                <a:gd name="T38" fmla="*/ 24 w 35"/>
                <a:gd name="T39" fmla="*/ 82 h 91"/>
                <a:gd name="T40" fmla="*/ 23 w 35"/>
                <a:gd name="T41" fmla="*/ 75 h 91"/>
                <a:gd name="T42" fmla="*/ 23 w 35"/>
                <a:gd name="T43" fmla="*/ 12 h 91"/>
                <a:gd name="T44" fmla="*/ 23 w 35"/>
                <a:gd name="T45" fmla="*/ 12 h 91"/>
                <a:gd name="T46" fmla="*/ 23 w 35"/>
                <a:gd name="T47" fmla="*/ 0 h 91"/>
                <a:gd name="T48" fmla="*/ 11 w 35"/>
                <a:gd name="T49" fmla="*/ 0 h 91"/>
                <a:gd name="T50" fmla="*/ 11 w 35"/>
                <a:gd name="T51" fmla="*/ 12 h 91"/>
                <a:gd name="T52" fmla="*/ 23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3" y="75"/>
                  </a:moveTo>
                  <a:lnTo>
                    <a:pt x="23" y="75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9"/>
                  </a:lnTo>
                  <a:cubicBezTo>
                    <a:pt x="10" y="29"/>
                    <a:pt x="11" y="30"/>
                    <a:pt x="11" y="34"/>
                  </a:cubicBezTo>
                  <a:lnTo>
                    <a:pt x="11" y="40"/>
                  </a:lnTo>
                  <a:lnTo>
                    <a:pt x="11" y="75"/>
                  </a:lnTo>
                  <a:lnTo>
                    <a:pt x="11" y="82"/>
                  </a:lnTo>
                  <a:cubicBezTo>
                    <a:pt x="11" y="86"/>
                    <a:pt x="10" y="87"/>
                    <a:pt x="5" y="87"/>
                  </a:cubicBezTo>
                  <a:lnTo>
                    <a:pt x="1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29" y="87"/>
                  </a:lnTo>
                  <a:cubicBezTo>
                    <a:pt x="25" y="87"/>
                    <a:pt x="24" y="86"/>
                    <a:pt x="24" y="82"/>
                  </a:cubicBezTo>
                  <a:lnTo>
                    <a:pt x="23" y="75"/>
                  </a:lnTo>
                  <a:close/>
                  <a:moveTo>
                    <a:pt x="23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2" name="Freeform 786">
              <a:extLst>
                <a:ext uri="{FF2B5EF4-FFF2-40B4-BE49-F238E27FC236}">
                  <a16:creationId xmlns:a16="http://schemas.microsoft.com/office/drawing/2014/main" id="{1B9FAB58-9129-40B9-A772-8EC56485F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0" y="6966"/>
              <a:ext cx="49" cy="61"/>
            </a:xfrm>
            <a:custGeom>
              <a:avLst/>
              <a:gdLst>
                <a:gd name="T0" fmla="*/ 55 w 55"/>
                <a:gd name="T1" fmla="*/ 32 h 70"/>
                <a:gd name="T2" fmla="*/ 55 w 55"/>
                <a:gd name="T3" fmla="*/ 32 h 70"/>
                <a:gd name="T4" fmla="*/ 55 w 55"/>
                <a:gd name="T5" fmla="*/ 31 h 70"/>
                <a:gd name="T6" fmla="*/ 49 w 55"/>
                <a:gd name="T7" fmla="*/ 9 h 70"/>
                <a:gd name="T8" fmla="*/ 30 w 55"/>
                <a:gd name="T9" fmla="*/ 0 h 70"/>
                <a:gd name="T10" fmla="*/ 0 w 55"/>
                <a:gd name="T11" fmla="*/ 34 h 70"/>
                <a:gd name="T12" fmla="*/ 33 w 55"/>
                <a:gd name="T13" fmla="*/ 70 h 70"/>
                <a:gd name="T14" fmla="*/ 50 w 55"/>
                <a:gd name="T15" fmla="*/ 67 h 70"/>
                <a:gd name="T16" fmla="*/ 55 w 55"/>
                <a:gd name="T17" fmla="*/ 65 h 70"/>
                <a:gd name="T18" fmla="*/ 55 w 55"/>
                <a:gd name="T19" fmla="*/ 59 h 70"/>
                <a:gd name="T20" fmla="*/ 35 w 55"/>
                <a:gd name="T21" fmla="*/ 64 h 70"/>
                <a:gd name="T22" fmla="*/ 15 w 55"/>
                <a:gd name="T23" fmla="*/ 48 h 70"/>
                <a:gd name="T24" fmla="*/ 14 w 55"/>
                <a:gd name="T25" fmla="*/ 33 h 70"/>
                <a:gd name="T26" fmla="*/ 14 w 55"/>
                <a:gd name="T27" fmla="*/ 32 h 70"/>
                <a:gd name="T28" fmla="*/ 55 w 55"/>
                <a:gd name="T29" fmla="*/ 32 h 70"/>
                <a:gd name="T30" fmla="*/ 42 w 55"/>
                <a:gd name="T31" fmla="*/ 26 h 70"/>
                <a:gd name="T32" fmla="*/ 42 w 55"/>
                <a:gd name="T33" fmla="*/ 26 h 70"/>
                <a:gd name="T34" fmla="*/ 42 w 55"/>
                <a:gd name="T35" fmla="*/ 29 h 70"/>
                <a:gd name="T36" fmla="*/ 14 w 55"/>
                <a:gd name="T37" fmla="*/ 29 h 70"/>
                <a:gd name="T38" fmla="*/ 29 w 55"/>
                <a:gd name="T39" fmla="*/ 4 h 70"/>
                <a:gd name="T40" fmla="*/ 39 w 55"/>
                <a:gd name="T41" fmla="*/ 10 h 70"/>
                <a:gd name="T42" fmla="*/ 42 w 55"/>
                <a:gd name="T43" fmla="*/ 25 h 70"/>
                <a:gd name="T44" fmla="*/ 42 w 55"/>
                <a:gd name="T4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70">
                  <a:moveTo>
                    <a:pt x="55" y="32"/>
                  </a:moveTo>
                  <a:lnTo>
                    <a:pt x="55" y="32"/>
                  </a:lnTo>
                  <a:lnTo>
                    <a:pt x="55" y="31"/>
                  </a:lnTo>
                  <a:cubicBezTo>
                    <a:pt x="55" y="21"/>
                    <a:pt x="53" y="15"/>
                    <a:pt x="49" y="9"/>
                  </a:cubicBezTo>
                  <a:cubicBezTo>
                    <a:pt x="44" y="3"/>
                    <a:pt x="38" y="0"/>
                    <a:pt x="30" y="0"/>
                  </a:cubicBezTo>
                  <a:cubicBezTo>
                    <a:pt x="13" y="0"/>
                    <a:pt x="0" y="14"/>
                    <a:pt x="0" y="34"/>
                  </a:cubicBezTo>
                  <a:cubicBezTo>
                    <a:pt x="0" y="55"/>
                    <a:pt x="14" y="70"/>
                    <a:pt x="33" y="70"/>
                  </a:cubicBezTo>
                  <a:cubicBezTo>
                    <a:pt x="39" y="70"/>
                    <a:pt x="44" y="69"/>
                    <a:pt x="50" y="67"/>
                  </a:cubicBezTo>
                  <a:cubicBezTo>
                    <a:pt x="51" y="67"/>
                    <a:pt x="52" y="66"/>
                    <a:pt x="55" y="65"/>
                  </a:cubicBezTo>
                  <a:lnTo>
                    <a:pt x="55" y="59"/>
                  </a:lnTo>
                  <a:cubicBezTo>
                    <a:pt x="50" y="62"/>
                    <a:pt x="42" y="64"/>
                    <a:pt x="35" y="64"/>
                  </a:cubicBezTo>
                  <a:cubicBezTo>
                    <a:pt x="26" y="64"/>
                    <a:pt x="18" y="58"/>
                    <a:pt x="15" y="48"/>
                  </a:cubicBezTo>
                  <a:cubicBezTo>
                    <a:pt x="14" y="43"/>
                    <a:pt x="14" y="40"/>
                    <a:pt x="14" y="33"/>
                  </a:cubicBezTo>
                  <a:lnTo>
                    <a:pt x="14" y="32"/>
                  </a:lnTo>
                  <a:lnTo>
                    <a:pt x="55" y="32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14" y="29"/>
                  </a:lnTo>
                  <a:cubicBezTo>
                    <a:pt x="14" y="13"/>
                    <a:pt x="20" y="4"/>
                    <a:pt x="29" y="4"/>
                  </a:cubicBezTo>
                  <a:cubicBezTo>
                    <a:pt x="33" y="4"/>
                    <a:pt x="37" y="6"/>
                    <a:pt x="39" y="10"/>
                  </a:cubicBezTo>
                  <a:cubicBezTo>
                    <a:pt x="41" y="14"/>
                    <a:pt x="42" y="17"/>
                    <a:pt x="42" y="25"/>
                  </a:cubicBez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3" name="Freeform 787">
              <a:extLst>
                <a:ext uri="{FF2B5EF4-FFF2-40B4-BE49-F238E27FC236}">
                  <a16:creationId xmlns:a16="http://schemas.microsoft.com/office/drawing/2014/main" id="{A83512DE-EACA-414E-9BA1-A761266D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6968"/>
              <a:ext cx="88" cy="59"/>
            </a:xfrm>
            <a:custGeom>
              <a:avLst/>
              <a:gdLst>
                <a:gd name="T0" fmla="*/ 49 w 100"/>
                <a:gd name="T1" fmla="*/ 16 h 67"/>
                <a:gd name="T2" fmla="*/ 49 w 100"/>
                <a:gd name="T3" fmla="*/ 16 h 67"/>
                <a:gd name="T4" fmla="*/ 69 w 100"/>
                <a:gd name="T5" fmla="*/ 67 h 67"/>
                <a:gd name="T6" fmla="*/ 73 w 100"/>
                <a:gd name="T7" fmla="*/ 67 h 67"/>
                <a:gd name="T8" fmla="*/ 91 w 100"/>
                <a:gd name="T9" fmla="*/ 15 h 67"/>
                <a:gd name="T10" fmla="*/ 93 w 100"/>
                <a:gd name="T11" fmla="*/ 10 h 67"/>
                <a:gd name="T12" fmla="*/ 99 w 100"/>
                <a:gd name="T13" fmla="*/ 3 h 67"/>
                <a:gd name="T14" fmla="*/ 100 w 100"/>
                <a:gd name="T15" fmla="*/ 3 h 67"/>
                <a:gd name="T16" fmla="*/ 100 w 100"/>
                <a:gd name="T17" fmla="*/ 0 h 67"/>
                <a:gd name="T18" fmla="*/ 79 w 100"/>
                <a:gd name="T19" fmla="*/ 0 h 67"/>
                <a:gd name="T20" fmla="*/ 79 w 100"/>
                <a:gd name="T21" fmla="*/ 3 h 67"/>
                <a:gd name="T22" fmla="*/ 80 w 100"/>
                <a:gd name="T23" fmla="*/ 3 h 67"/>
                <a:gd name="T24" fmla="*/ 83 w 100"/>
                <a:gd name="T25" fmla="*/ 3 h 67"/>
                <a:gd name="T26" fmla="*/ 89 w 100"/>
                <a:gd name="T27" fmla="*/ 6 h 67"/>
                <a:gd name="T28" fmla="*/ 87 w 100"/>
                <a:gd name="T29" fmla="*/ 15 h 67"/>
                <a:gd name="T30" fmla="*/ 75 w 100"/>
                <a:gd name="T31" fmla="*/ 50 h 67"/>
                <a:gd name="T32" fmla="*/ 55 w 100"/>
                <a:gd name="T33" fmla="*/ 0 h 67"/>
                <a:gd name="T34" fmla="*/ 51 w 100"/>
                <a:gd name="T35" fmla="*/ 0 h 67"/>
                <a:gd name="T36" fmla="*/ 32 w 100"/>
                <a:gd name="T37" fmla="*/ 49 h 67"/>
                <a:gd name="T38" fmla="*/ 22 w 100"/>
                <a:gd name="T39" fmla="*/ 15 h 67"/>
                <a:gd name="T40" fmla="*/ 20 w 100"/>
                <a:gd name="T41" fmla="*/ 11 h 67"/>
                <a:gd name="T42" fmla="*/ 20 w 100"/>
                <a:gd name="T43" fmla="*/ 7 h 67"/>
                <a:gd name="T44" fmla="*/ 19 w 100"/>
                <a:gd name="T45" fmla="*/ 6 h 67"/>
                <a:gd name="T46" fmla="*/ 24 w 100"/>
                <a:gd name="T47" fmla="*/ 3 h 67"/>
                <a:gd name="T48" fmla="*/ 29 w 100"/>
                <a:gd name="T49" fmla="*/ 3 h 67"/>
                <a:gd name="T50" fmla="*/ 30 w 100"/>
                <a:gd name="T51" fmla="*/ 3 h 67"/>
                <a:gd name="T52" fmla="*/ 30 w 100"/>
                <a:gd name="T53" fmla="*/ 0 h 67"/>
                <a:gd name="T54" fmla="*/ 0 w 100"/>
                <a:gd name="T55" fmla="*/ 0 h 67"/>
                <a:gd name="T56" fmla="*/ 0 w 100"/>
                <a:gd name="T57" fmla="*/ 3 h 67"/>
                <a:gd name="T58" fmla="*/ 1 w 100"/>
                <a:gd name="T59" fmla="*/ 3 h 67"/>
                <a:gd name="T60" fmla="*/ 5 w 100"/>
                <a:gd name="T61" fmla="*/ 5 h 67"/>
                <a:gd name="T62" fmla="*/ 9 w 100"/>
                <a:gd name="T63" fmla="*/ 15 h 67"/>
                <a:gd name="T64" fmla="*/ 26 w 100"/>
                <a:gd name="T65" fmla="*/ 67 h 67"/>
                <a:gd name="T66" fmla="*/ 30 w 100"/>
                <a:gd name="T67" fmla="*/ 67 h 67"/>
                <a:gd name="T68" fmla="*/ 49 w 100"/>
                <a:gd name="T6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67">
                  <a:moveTo>
                    <a:pt x="49" y="16"/>
                  </a:moveTo>
                  <a:lnTo>
                    <a:pt x="49" y="16"/>
                  </a:lnTo>
                  <a:lnTo>
                    <a:pt x="69" y="67"/>
                  </a:lnTo>
                  <a:lnTo>
                    <a:pt x="73" y="67"/>
                  </a:lnTo>
                  <a:lnTo>
                    <a:pt x="91" y="15"/>
                  </a:lnTo>
                  <a:cubicBezTo>
                    <a:pt x="92" y="13"/>
                    <a:pt x="92" y="11"/>
                    <a:pt x="93" y="10"/>
                  </a:cubicBezTo>
                  <a:cubicBezTo>
                    <a:pt x="94" y="5"/>
                    <a:pt x="96" y="4"/>
                    <a:pt x="99" y="3"/>
                  </a:cubicBezTo>
                  <a:lnTo>
                    <a:pt x="100" y="3"/>
                  </a:lnTo>
                  <a:lnTo>
                    <a:pt x="100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3" y="3"/>
                  </a:lnTo>
                  <a:cubicBezTo>
                    <a:pt x="88" y="3"/>
                    <a:pt x="89" y="4"/>
                    <a:pt x="89" y="6"/>
                  </a:cubicBezTo>
                  <a:cubicBezTo>
                    <a:pt x="89" y="7"/>
                    <a:pt x="88" y="12"/>
                    <a:pt x="87" y="15"/>
                  </a:cubicBezTo>
                  <a:lnTo>
                    <a:pt x="75" y="5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32" y="49"/>
                  </a:lnTo>
                  <a:lnTo>
                    <a:pt x="22" y="15"/>
                  </a:lnTo>
                  <a:cubicBezTo>
                    <a:pt x="21" y="15"/>
                    <a:pt x="21" y="13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4"/>
                    <a:pt x="21" y="3"/>
                    <a:pt x="24" y="3"/>
                  </a:cubicBezTo>
                  <a:lnTo>
                    <a:pt x="29" y="3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cubicBezTo>
                    <a:pt x="4" y="4"/>
                    <a:pt x="4" y="4"/>
                    <a:pt x="5" y="5"/>
                  </a:cubicBezTo>
                  <a:cubicBezTo>
                    <a:pt x="6" y="7"/>
                    <a:pt x="8" y="10"/>
                    <a:pt x="9" y="15"/>
                  </a:cubicBezTo>
                  <a:lnTo>
                    <a:pt x="26" y="67"/>
                  </a:lnTo>
                  <a:lnTo>
                    <a:pt x="30" y="67"/>
                  </a:lnTo>
                  <a:lnTo>
                    <a:pt x="49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4" name="Freeform 788">
              <a:extLst>
                <a:ext uri="{FF2B5EF4-FFF2-40B4-BE49-F238E27FC236}">
                  <a16:creationId xmlns:a16="http://schemas.microsoft.com/office/drawing/2014/main" id="{1272B642-2101-468B-86D8-3A339F029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" y="6966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6 w 60"/>
                <a:gd name="T11" fmla="*/ 64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7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6 w 60"/>
                <a:gd name="T55" fmla="*/ 63 h 70"/>
                <a:gd name="T56" fmla="*/ 12 w 60"/>
                <a:gd name="T57" fmla="*/ 49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70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9"/>
                    <a:pt x="17" y="7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6" y="29"/>
                  </a:lnTo>
                  <a:cubicBezTo>
                    <a:pt x="21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29" y="63"/>
                    <a:pt x="26" y="63"/>
                  </a:cubicBezTo>
                  <a:cubicBezTo>
                    <a:pt x="18" y="63"/>
                    <a:pt x="12" y="57"/>
                    <a:pt x="12" y="49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5" name="Freeform 789">
              <a:extLst>
                <a:ext uri="{FF2B5EF4-FFF2-40B4-BE49-F238E27FC236}">
                  <a16:creationId xmlns:a16="http://schemas.microsoft.com/office/drawing/2014/main" id="{337961EB-2D5E-4E2C-AED7-41B18FB7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6946"/>
              <a:ext cx="83" cy="80"/>
            </a:xfrm>
            <a:custGeom>
              <a:avLst/>
              <a:gdLst>
                <a:gd name="T0" fmla="*/ 53 w 95"/>
                <a:gd name="T1" fmla="*/ 75 h 91"/>
                <a:gd name="T2" fmla="*/ 53 w 95"/>
                <a:gd name="T3" fmla="*/ 75 h 91"/>
                <a:gd name="T4" fmla="*/ 56 w 95"/>
                <a:gd name="T5" fmla="*/ 81 h 91"/>
                <a:gd name="T6" fmla="*/ 59 w 95"/>
                <a:gd name="T7" fmla="*/ 86 h 91"/>
                <a:gd name="T8" fmla="*/ 52 w 95"/>
                <a:gd name="T9" fmla="*/ 88 h 91"/>
                <a:gd name="T10" fmla="*/ 50 w 95"/>
                <a:gd name="T11" fmla="*/ 88 h 91"/>
                <a:gd name="T12" fmla="*/ 50 w 95"/>
                <a:gd name="T13" fmla="*/ 91 h 91"/>
                <a:gd name="T14" fmla="*/ 83 w 95"/>
                <a:gd name="T15" fmla="*/ 91 h 91"/>
                <a:gd name="T16" fmla="*/ 84 w 95"/>
                <a:gd name="T17" fmla="*/ 88 h 91"/>
                <a:gd name="T18" fmla="*/ 83 w 95"/>
                <a:gd name="T19" fmla="*/ 87 h 91"/>
                <a:gd name="T20" fmla="*/ 73 w 95"/>
                <a:gd name="T21" fmla="*/ 83 h 91"/>
                <a:gd name="T22" fmla="*/ 69 w 95"/>
                <a:gd name="T23" fmla="*/ 76 h 91"/>
                <a:gd name="T24" fmla="*/ 44 w 95"/>
                <a:gd name="T25" fmla="*/ 40 h 91"/>
                <a:gd name="T26" fmla="*/ 72 w 95"/>
                <a:gd name="T27" fmla="*/ 17 h 91"/>
                <a:gd name="T28" fmla="*/ 83 w 95"/>
                <a:gd name="T29" fmla="*/ 7 h 91"/>
                <a:gd name="T30" fmla="*/ 90 w 95"/>
                <a:gd name="T31" fmla="*/ 4 h 91"/>
                <a:gd name="T32" fmla="*/ 93 w 95"/>
                <a:gd name="T33" fmla="*/ 4 h 91"/>
                <a:gd name="T34" fmla="*/ 94 w 95"/>
                <a:gd name="T35" fmla="*/ 4 h 91"/>
                <a:gd name="T36" fmla="*/ 95 w 95"/>
                <a:gd name="T37" fmla="*/ 0 h 91"/>
                <a:gd name="T38" fmla="*/ 69 w 95"/>
                <a:gd name="T39" fmla="*/ 0 h 91"/>
                <a:gd name="T40" fmla="*/ 68 w 95"/>
                <a:gd name="T41" fmla="*/ 4 h 91"/>
                <a:gd name="T42" fmla="*/ 69 w 95"/>
                <a:gd name="T43" fmla="*/ 4 h 91"/>
                <a:gd name="T44" fmla="*/ 73 w 95"/>
                <a:gd name="T45" fmla="*/ 4 h 91"/>
                <a:gd name="T46" fmla="*/ 77 w 95"/>
                <a:gd name="T47" fmla="*/ 5 h 91"/>
                <a:gd name="T48" fmla="*/ 72 w 95"/>
                <a:gd name="T49" fmla="*/ 11 h 91"/>
                <a:gd name="T50" fmla="*/ 66 w 95"/>
                <a:gd name="T51" fmla="*/ 16 h 91"/>
                <a:gd name="T52" fmla="*/ 33 w 95"/>
                <a:gd name="T53" fmla="*/ 45 h 91"/>
                <a:gd name="T54" fmla="*/ 39 w 95"/>
                <a:gd name="T55" fmla="*/ 16 h 91"/>
                <a:gd name="T56" fmla="*/ 40 w 95"/>
                <a:gd name="T57" fmla="*/ 10 h 91"/>
                <a:gd name="T58" fmla="*/ 47 w 95"/>
                <a:gd name="T59" fmla="*/ 4 h 91"/>
                <a:gd name="T60" fmla="*/ 51 w 95"/>
                <a:gd name="T61" fmla="*/ 4 h 91"/>
                <a:gd name="T62" fmla="*/ 53 w 95"/>
                <a:gd name="T63" fmla="*/ 4 h 91"/>
                <a:gd name="T64" fmla="*/ 53 w 95"/>
                <a:gd name="T65" fmla="*/ 0 h 91"/>
                <a:gd name="T66" fmla="*/ 18 w 95"/>
                <a:gd name="T67" fmla="*/ 0 h 91"/>
                <a:gd name="T68" fmla="*/ 17 w 95"/>
                <a:gd name="T69" fmla="*/ 4 h 91"/>
                <a:gd name="T70" fmla="*/ 18 w 95"/>
                <a:gd name="T71" fmla="*/ 4 h 91"/>
                <a:gd name="T72" fmla="*/ 22 w 95"/>
                <a:gd name="T73" fmla="*/ 4 h 91"/>
                <a:gd name="T74" fmla="*/ 27 w 95"/>
                <a:gd name="T75" fmla="*/ 8 h 91"/>
                <a:gd name="T76" fmla="*/ 27 w 95"/>
                <a:gd name="T77" fmla="*/ 10 h 91"/>
                <a:gd name="T78" fmla="*/ 26 w 95"/>
                <a:gd name="T79" fmla="*/ 16 h 91"/>
                <a:gd name="T80" fmla="*/ 14 w 95"/>
                <a:gd name="T81" fmla="*/ 75 h 91"/>
                <a:gd name="T82" fmla="*/ 12 w 95"/>
                <a:gd name="T83" fmla="*/ 82 h 91"/>
                <a:gd name="T84" fmla="*/ 6 w 95"/>
                <a:gd name="T85" fmla="*/ 87 h 91"/>
                <a:gd name="T86" fmla="*/ 1 w 95"/>
                <a:gd name="T87" fmla="*/ 87 h 91"/>
                <a:gd name="T88" fmla="*/ 0 w 95"/>
                <a:gd name="T89" fmla="*/ 88 h 91"/>
                <a:gd name="T90" fmla="*/ 0 w 95"/>
                <a:gd name="T91" fmla="*/ 91 h 91"/>
                <a:gd name="T92" fmla="*/ 34 w 95"/>
                <a:gd name="T93" fmla="*/ 91 h 91"/>
                <a:gd name="T94" fmla="*/ 35 w 95"/>
                <a:gd name="T95" fmla="*/ 88 h 91"/>
                <a:gd name="T96" fmla="*/ 34 w 95"/>
                <a:gd name="T97" fmla="*/ 87 h 91"/>
                <a:gd name="T98" fmla="*/ 30 w 95"/>
                <a:gd name="T99" fmla="*/ 87 h 91"/>
                <a:gd name="T100" fmla="*/ 26 w 95"/>
                <a:gd name="T101" fmla="*/ 84 h 91"/>
                <a:gd name="T102" fmla="*/ 26 w 95"/>
                <a:gd name="T103" fmla="*/ 82 h 91"/>
                <a:gd name="T104" fmla="*/ 27 w 95"/>
                <a:gd name="T105" fmla="*/ 75 h 91"/>
                <a:gd name="T106" fmla="*/ 33 w 95"/>
                <a:gd name="T107" fmla="*/ 45 h 91"/>
                <a:gd name="T108" fmla="*/ 53 w 95"/>
                <a:gd name="T10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91">
                  <a:moveTo>
                    <a:pt x="53" y="75"/>
                  </a:moveTo>
                  <a:lnTo>
                    <a:pt x="53" y="75"/>
                  </a:lnTo>
                  <a:lnTo>
                    <a:pt x="56" y="81"/>
                  </a:lnTo>
                  <a:cubicBezTo>
                    <a:pt x="58" y="84"/>
                    <a:pt x="59" y="85"/>
                    <a:pt x="59" y="86"/>
                  </a:cubicBezTo>
                  <a:cubicBezTo>
                    <a:pt x="59" y="87"/>
                    <a:pt x="57" y="88"/>
                    <a:pt x="52" y="88"/>
                  </a:cubicBezTo>
                  <a:lnTo>
                    <a:pt x="50" y="88"/>
                  </a:lnTo>
                  <a:lnTo>
                    <a:pt x="50" y="91"/>
                  </a:lnTo>
                  <a:lnTo>
                    <a:pt x="83" y="91"/>
                  </a:lnTo>
                  <a:lnTo>
                    <a:pt x="84" y="88"/>
                  </a:lnTo>
                  <a:lnTo>
                    <a:pt x="83" y="87"/>
                  </a:lnTo>
                  <a:cubicBezTo>
                    <a:pt x="77" y="87"/>
                    <a:pt x="76" y="86"/>
                    <a:pt x="73" y="83"/>
                  </a:cubicBezTo>
                  <a:lnTo>
                    <a:pt x="69" y="76"/>
                  </a:lnTo>
                  <a:lnTo>
                    <a:pt x="44" y="40"/>
                  </a:lnTo>
                  <a:lnTo>
                    <a:pt x="72" y="17"/>
                  </a:lnTo>
                  <a:lnTo>
                    <a:pt x="83" y="7"/>
                  </a:lnTo>
                  <a:cubicBezTo>
                    <a:pt x="85" y="5"/>
                    <a:pt x="87" y="4"/>
                    <a:pt x="90" y="4"/>
                  </a:cubicBezTo>
                  <a:lnTo>
                    <a:pt x="93" y="4"/>
                  </a:lnTo>
                  <a:lnTo>
                    <a:pt x="94" y="4"/>
                  </a:lnTo>
                  <a:lnTo>
                    <a:pt x="95" y="0"/>
                  </a:lnTo>
                  <a:lnTo>
                    <a:pt x="69" y="0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3" y="4"/>
                  </a:ln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6" y="7"/>
                    <a:pt x="72" y="11"/>
                  </a:cubicBezTo>
                  <a:cubicBezTo>
                    <a:pt x="69" y="13"/>
                    <a:pt x="68" y="15"/>
                    <a:pt x="66" y="16"/>
                  </a:cubicBezTo>
                  <a:lnTo>
                    <a:pt x="33" y="45"/>
                  </a:lnTo>
                  <a:lnTo>
                    <a:pt x="39" y="16"/>
                  </a:lnTo>
                  <a:lnTo>
                    <a:pt x="40" y="10"/>
                  </a:lnTo>
                  <a:cubicBezTo>
                    <a:pt x="42" y="5"/>
                    <a:pt x="42" y="5"/>
                    <a:pt x="47" y="4"/>
                  </a:cubicBezTo>
                  <a:lnTo>
                    <a:pt x="51" y="4"/>
                  </a:lnTo>
                  <a:lnTo>
                    <a:pt x="53" y="4"/>
                  </a:lnTo>
                  <a:lnTo>
                    <a:pt x="53" y="0"/>
                  </a:lnTo>
                  <a:lnTo>
                    <a:pt x="18" y="0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2" y="4"/>
                  </a:lnTo>
                  <a:cubicBezTo>
                    <a:pt x="26" y="5"/>
                    <a:pt x="27" y="5"/>
                    <a:pt x="27" y="8"/>
                  </a:cubicBezTo>
                  <a:cubicBezTo>
                    <a:pt x="27" y="8"/>
                    <a:pt x="27" y="9"/>
                    <a:pt x="27" y="10"/>
                  </a:cubicBezTo>
                  <a:lnTo>
                    <a:pt x="26" y="16"/>
                  </a:lnTo>
                  <a:lnTo>
                    <a:pt x="14" y="75"/>
                  </a:lnTo>
                  <a:lnTo>
                    <a:pt x="12" y="82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1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4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6" y="87"/>
                    <a:pt x="26" y="86"/>
                    <a:pt x="26" y="84"/>
                  </a:cubicBezTo>
                  <a:cubicBezTo>
                    <a:pt x="26" y="83"/>
                    <a:pt x="26" y="82"/>
                    <a:pt x="26" y="82"/>
                  </a:cubicBezTo>
                  <a:lnTo>
                    <a:pt x="27" y="75"/>
                  </a:lnTo>
                  <a:lnTo>
                    <a:pt x="33" y="45"/>
                  </a:lnTo>
                  <a:lnTo>
                    <a:pt x="53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6" name="Freeform 790">
              <a:extLst>
                <a:ext uri="{FF2B5EF4-FFF2-40B4-BE49-F238E27FC236}">
                  <a16:creationId xmlns:a16="http://schemas.microsoft.com/office/drawing/2014/main" id="{45023974-A225-49AA-92D9-A725D561B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" y="6989"/>
              <a:ext cx="25" cy="8"/>
            </a:xfrm>
            <a:custGeom>
              <a:avLst/>
              <a:gdLst>
                <a:gd name="T0" fmla="*/ 29 w 29"/>
                <a:gd name="T1" fmla="*/ 9 h 9"/>
                <a:gd name="T2" fmla="*/ 29 w 29"/>
                <a:gd name="T3" fmla="*/ 9 h 9"/>
                <a:gd name="T4" fmla="*/ 29 w 29"/>
                <a:gd name="T5" fmla="*/ 0 h 9"/>
                <a:gd name="T6" fmla="*/ 0 w 29"/>
                <a:gd name="T7" fmla="*/ 0 h 9"/>
                <a:gd name="T8" fmla="*/ 0 w 29"/>
                <a:gd name="T9" fmla="*/ 9 h 9"/>
                <a:gd name="T10" fmla="*/ 29 w 2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9">
                  <a:moveTo>
                    <a:pt x="29" y="9"/>
                  </a:move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7" name="Freeform 791">
              <a:extLst>
                <a:ext uri="{FF2B5EF4-FFF2-40B4-BE49-F238E27FC236}">
                  <a16:creationId xmlns:a16="http://schemas.microsoft.com/office/drawing/2014/main" id="{48E32C70-4003-473B-B464-7913AC2CC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6966"/>
              <a:ext cx="46" cy="61"/>
            </a:xfrm>
            <a:custGeom>
              <a:avLst/>
              <a:gdLst>
                <a:gd name="T0" fmla="*/ 45 w 52"/>
                <a:gd name="T1" fmla="*/ 19 h 70"/>
                <a:gd name="T2" fmla="*/ 45 w 52"/>
                <a:gd name="T3" fmla="*/ 19 h 70"/>
                <a:gd name="T4" fmla="*/ 52 w 52"/>
                <a:gd name="T5" fmla="*/ 19 h 70"/>
                <a:gd name="T6" fmla="*/ 52 w 52"/>
                <a:gd name="T7" fmla="*/ 3 h 70"/>
                <a:gd name="T8" fmla="*/ 41 w 52"/>
                <a:gd name="T9" fmla="*/ 1 h 70"/>
                <a:gd name="T10" fmla="*/ 32 w 52"/>
                <a:gd name="T11" fmla="*/ 0 h 70"/>
                <a:gd name="T12" fmla="*/ 0 w 52"/>
                <a:gd name="T13" fmla="*/ 35 h 70"/>
                <a:gd name="T14" fmla="*/ 33 w 52"/>
                <a:gd name="T15" fmla="*/ 70 h 70"/>
                <a:gd name="T16" fmla="*/ 48 w 52"/>
                <a:gd name="T17" fmla="*/ 67 h 70"/>
                <a:gd name="T18" fmla="*/ 52 w 52"/>
                <a:gd name="T19" fmla="*/ 66 h 70"/>
                <a:gd name="T20" fmla="*/ 52 w 52"/>
                <a:gd name="T21" fmla="*/ 61 h 70"/>
                <a:gd name="T22" fmla="*/ 36 w 52"/>
                <a:gd name="T23" fmla="*/ 64 h 70"/>
                <a:gd name="T24" fmla="*/ 13 w 52"/>
                <a:gd name="T25" fmla="*/ 34 h 70"/>
                <a:gd name="T26" fmla="*/ 33 w 52"/>
                <a:gd name="T27" fmla="*/ 4 h 70"/>
                <a:gd name="T28" fmla="*/ 43 w 52"/>
                <a:gd name="T29" fmla="*/ 9 h 70"/>
                <a:gd name="T30" fmla="*/ 44 w 52"/>
                <a:gd name="T31" fmla="*/ 14 h 70"/>
                <a:gd name="T32" fmla="*/ 44 w 52"/>
                <a:gd name="T33" fmla="*/ 18 h 70"/>
                <a:gd name="T34" fmla="*/ 45 w 52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0">
                  <a:moveTo>
                    <a:pt x="45" y="19"/>
                  </a:moveTo>
                  <a:lnTo>
                    <a:pt x="45" y="19"/>
                  </a:lnTo>
                  <a:lnTo>
                    <a:pt x="52" y="19"/>
                  </a:lnTo>
                  <a:lnTo>
                    <a:pt x="52" y="3"/>
                  </a:lnTo>
                  <a:cubicBezTo>
                    <a:pt x="47" y="2"/>
                    <a:pt x="45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4" y="70"/>
                    <a:pt x="33" y="70"/>
                  </a:cubicBezTo>
                  <a:cubicBezTo>
                    <a:pt x="39" y="70"/>
                    <a:pt x="44" y="69"/>
                    <a:pt x="48" y="67"/>
                  </a:cubicBezTo>
                  <a:cubicBezTo>
                    <a:pt x="49" y="67"/>
                    <a:pt x="50" y="67"/>
                    <a:pt x="52" y="66"/>
                  </a:cubicBezTo>
                  <a:lnTo>
                    <a:pt x="52" y="61"/>
                  </a:lnTo>
                  <a:cubicBezTo>
                    <a:pt x="48" y="63"/>
                    <a:pt x="42" y="64"/>
                    <a:pt x="36" y="64"/>
                  </a:cubicBezTo>
                  <a:cubicBezTo>
                    <a:pt x="22" y="64"/>
                    <a:pt x="13" y="52"/>
                    <a:pt x="13" y="34"/>
                  </a:cubicBezTo>
                  <a:cubicBezTo>
                    <a:pt x="13" y="15"/>
                    <a:pt x="21" y="4"/>
                    <a:pt x="33" y="4"/>
                  </a:cubicBezTo>
                  <a:cubicBezTo>
                    <a:pt x="37" y="4"/>
                    <a:pt x="42" y="6"/>
                    <a:pt x="43" y="9"/>
                  </a:cubicBezTo>
                  <a:cubicBezTo>
                    <a:pt x="43" y="10"/>
                    <a:pt x="44" y="12"/>
                    <a:pt x="44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5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8" name="Freeform 792">
              <a:extLst>
                <a:ext uri="{FF2B5EF4-FFF2-40B4-BE49-F238E27FC236}">
                  <a16:creationId xmlns:a16="http://schemas.microsoft.com/office/drawing/2014/main" id="{16385AC3-57E4-40DD-BC62-8F04990E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6940"/>
              <a:ext cx="31" cy="86"/>
            </a:xfrm>
            <a:custGeom>
              <a:avLst/>
              <a:gdLst>
                <a:gd name="T0" fmla="*/ 23 w 35"/>
                <a:gd name="T1" fmla="*/ 81 h 97"/>
                <a:gd name="T2" fmla="*/ 23 w 35"/>
                <a:gd name="T3" fmla="*/ 81 h 97"/>
                <a:gd name="T4" fmla="*/ 23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8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4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4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8 h 97"/>
                <a:gd name="T40" fmla="*/ 23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3" y="81"/>
                  </a:moveTo>
                  <a:lnTo>
                    <a:pt x="23" y="81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8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8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9" name="Freeform 793">
              <a:extLst>
                <a:ext uri="{FF2B5EF4-FFF2-40B4-BE49-F238E27FC236}">
                  <a16:creationId xmlns:a16="http://schemas.microsoft.com/office/drawing/2014/main" id="{81834400-2810-41AE-91B8-4EC631603D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6966"/>
              <a:ext cx="54" cy="61"/>
            </a:xfrm>
            <a:custGeom>
              <a:avLst/>
              <a:gdLst>
                <a:gd name="T0" fmla="*/ 41 w 61"/>
                <a:gd name="T1" fmla="*/ 59 h 70"/>
                <a:gd name="T2" fmla="*/ 41 w 61"/>
                <a:gd name="T3" fmla="*/ 59 h 70"/>
                <a:gd name="T4" fmla="*/ 53 w 61"/>
                <a:gd name="T5" fmla="*/ 70 h 70"/>
                <a:gd name="T6" fmla="*/ 61 w 61"/>
                <a:gd name="T7" fmla="*/ 68 h 70"/>
                <a:gd name="T8" fmla="*/ 60 w 61"/>
                <a:gd name="T9" fmla="*/ 64 h 70"/>
                <a:gd name="T10" fmla="*/ 57 w 61"/>
                <a:gd name="T11" fmla="*/ 64 h 70"/>
                <a:gd name="T12" fmla="*/ 51 w 61"/>
                <a:gd name="T13" fmla="*/ 50 h 70"/>
                <a:gd name="T14" fmla="*/ 51 w 61"/>
                <a:gd name="T15" fmla="*/ 20 h 70"/>
                <a:gd name="T16" fmla="*/ 46 w 61"/>
                <a:gd name="T17" fmla="*/ 5 h 70"/>
                <a:gd name="T18" fmla="*/ 29 w 61"/>
                <a:gd name="T19" fmla="*/ 0 h 70"/>
                <a:gd name="T20" fmla="*/ 9 w 61"/>
                <a:gd name="T21" fmla="*/ 4 h 70"/>
                <a:gd name="T22" fmla="*/ 5 w 61"/>
                <a:gd name="T23" fmla="*/ 6 h 70"/>
                <a:gd name="T24" fmla="*/ 5 w 61"/>
                <a:gd name="T25" fmla="*/ 18 h 70"/>
                <a:gd name="T26" fmla="*/ 14 w 61"/>
                <a:gd name="T27" fmla="*/ 18 h 70"/>
                <a:gd name="T28" fmla="*/ 14 w 61"/>
                <a:gd name="T29" fmla="*/ 17 h 70"/>
                <a:gd name="T30" fmla="*/ 18 w 61"/>
                <a:gd name="T31" fmla="*/ 7 h 70"/>
                <a:gd name="T32" fmla="*/ 27 w 61"/>
                <a:gd name="T33" fmla="*/ 5 h 70"/>
                <a:gd name="T34" fmla="*/ 39 w 61"/>
                <a:gd name="T35" fmla="*/ 21 h 70"/>
                <a:gd name="T36" fmla="*/ 39 w 61"/>
                <a:gd name="T37" fmla="*/ 29 h 70"/>
                <a:gd name="T38" fmla="*/ 36 w 61"/>
                <a:gd name="T39" fmla="*/ 29 h 70"/>
                <a:gd name="T40" fmla="*/ 9 w 61"/>
                <a:gd name="T41" fmla="*/ 34 h 70"/>
                <a:gd name="T42" fmla="*/ 0 w 61"/>
                <a:gd name="T43" fmla="*/ 51 h 70"/>
                <a:gd name="T44" fmla="*/ 20 w 61"/>
                <a:gd name="T45" fmla="*/ 70 h 70"/>
                <a:gd name="T46" fmla="*/ 38 w 61"/>
                <a:gd name="T47" fmla="*/ 62 h 70"/>
                <a:gd name="T48" fmla="*/ 41 w 61"/>
                <a:gd name="T49" fmla="*/ 59 h 70"/>
                <a:gd name="T50" fmla="*/ 39 w 61"/>
                <a:gd name="T51" fmla="*/ 58 h 70"/>
                <a:gd name="T52" fmla="*/ 39 w 61"/>
                <a:gd name="T53" fmla="*/ 58 h 70"/>
                <a:gd name="T54" fmla="*/ 26 w 61"/>
                <a:gd name="T55" fmla="*/ 63 h 70"/>
                <a:gd name="T56" fmla="*/ 13 w 61"/>
                <a:gd name="T57" fmla="*/ 49 h 70"/>
                <a:gd name="T58" fmla="*/ 36 w 61"/>
                <a:gd name="T59" fmla="*/ 33 h 70"/>
                <a:gd name="T60" fmla="*/ 39 w 61"/>
                <a:gd name="T61" fmla="*/ 33 h 70"/>
                <a:gd name="T62" fmla="*/ 39 w 61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6" y="70"/>
                    <a:pt x="57" y="70"/>
                    <a:pt x="61" y="68"/>
                  </a:cubicBezTo>
                  <a:lnTo>
                    <a:pt x="60" y="64"/>
                  </a:lnTo>
                  <a:cubicBezTo>
                    <a:pt x="59" y="64"/>
                    <a:pt x="58" y="64"/>
                    <a:pt x="57" y="64"/>
                  </a:cubicBezTo>
                  <a:cubicBezTo>
                    <a:pt x="52" y="64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6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4" y="18"/>
                  </a:lnTo>
                  <a:lnTo>
                    <a:pt x="14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6"/>
                    <a:pt x="24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6" y="30"/>
                    <a:pt x="9" y="34"/>
                  </a:cubicBezTo>
                  <a:cubicBezTo>
                    <a:pt x="4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2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0" name="Freeform 794">
              <a:extLst>
                <a:ext uri="{FF2B5EF4-FFF2-40B4-BE49-F238E27FC236}">
                  <a16:creationId xmlns:a16="http://schemas.microsoft.com/office/drawing/2014/main" id="{6DF13579-8577-40BD-9EB3-6EE3C47FD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6966"/>
              <a:ext cx="43" cy="61"/>
            </a:xfrm>
            <a:custGeom>
              <a:avLst/>
              <a:gdLst>
                <a:gd name="T0" fmla="*/ 19 w 49"/>
                <a:gd name="T1" fmla="*/ 39 h 70"/>
                <a:gd name="T2" fmla="*/ 19 w 49"/>
                <a:gd name="T3" fmla="*/ 39 h 70"/>
                <a:gd name="T4" fmla="*/ 26 w 49"/>
                <a:gd name="T5" fmla="*/ 42 h 70"/>
                <a:gd name="T6" fmla="*/ 36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3 w 49"/>
                <a:gd name="T23" fmla="*/ 69 h 70"/>
                <a:gd name="T24" fmla="*/ 23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6 w 49"/>
                <a:gd name="T33" fmla="*/ 29 h 70"/>
                <a:gd name="T34" fmla="*/ 12 w 49"/>
                <a:gd name="T35" fmla="*/ 16 h 70"/>
                <a:gd name="T36" fmla="*/ 24 w 49"/>
                <a:gd name="T37" fmla="*/ 4 h 70"/>
                <a:gd name="T38" fmla="*/ 33 w 49"/>
                <a:gd name="T39" fmla="*/ 6 h 70"/>
                <a:gd name="T40" fmla="*/ 36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19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9" y="61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9" y="61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0"/>
                    <a:pt x="9" y="34"/>
                  </a:cubicBezTo>
                  <a:cubicBezTo>
                    <a:pt x="12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1" name="Freeform 795">
              <a:extLst>
                <a:ext uri="{FF2B5EF4-FFF2-40B4-BE49-F238E27FC236}">
                  <a16:creationId xmlns:a16="http://schemas.microsoft.com/office/drawing/2014/main" id="{8B68F98E-6526-4C7A-8F05-C6419A465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6966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5 w 48"/>
                <a:gd name="T5" fmla="*/ 42 h 70"/>
                <a:gd name="T6" fmla="*/ 36 w 48"/>
                <a:gd name="T7" fmla="*/ 54 h 70"/>
                <a:gd name="T8" fmla="*/ 23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1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3 w 48"/>
                <a:gd name="T47" fmla="*/ 20 h 70"/>
                <a:gd name="T48" fmla="*/ 43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8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5" y="42"/>
                  </a:lnTo>
                  <a:cubicBezTo>
                    <a:pt x="33" y="45"/>
                    <a:pt x="36" y="48"/>
                    <a:pt x="36" y="54"/>
                  </a:cubicBezTo>
                  <a:cubicBezTo>
                    <a:pt x="36" y="61"/>
                    <a:pt x="31" y="66"/>
                    <a:pt x="23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8" y="61"/>
                    <a:pt x="7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1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4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43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1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2" name="Freeform 796">
              <a:extLst>
                <a:ext uri="{FF2B5EF4-FFF2-40B4-BE49-F238E27FC236}">
                  <a16:creationId xmlns:a16="http://schemas.microsoft.com/office/drawing/2014/main" id="{9C47D052-5BB9-4C0C-8FB7-631DCA8F7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6966"/>
              <a:ext cx="44" cy="61"/>
            </a:xfrm>
            <a:custGeom>
              <a:avLst/>
              <a:gdLst>
                <a:gd name="T0" fmla="*/ 44 w 51"/>
                <a:gd name="T1" fmla="*/ 19 h 70"/>
                <a:gd name="T2" fmla="*/ 44 w 51"/>
                <a:gd name="T3" fmla="*/ 19 h 70"/>
                <a:gd name="T4" fmla="*/ 51 w 51"/>
                <a:gd name="T5" fmla="*/ 19 h 70"/>
                <a:gd name="T6" fmla="*/ 51 w 51"/>
                <a:gd name="T7" fmla="*/ 3 h 70"/>
                <a:gd name="T8" fmla="*/ 40 w 51"/>
                <a:gd name="T9" fmla="*/ 1 h 70"/>
                <a:gd name="T10" fmla="*/ 31 w 51"/>
                <a:gd name="T11" fmla="*/ 0 h 70"/>
                <a:gd name="T12" fmla="*/ 0 w 51"/>
                <a:gd name="T13" fmla="*/ 35 h 70"/>
                <a:gd name="T14" fmla="*/ 33 w 51"/>
                <a:gd name="T15" fmla="*/ 70 h 70"/>
                <a:gd name="T16" fmla="*/ 48 w 51"/>
                <a:gd name="T17" fmla="*/ 67 h 70"/>
                <a:gd name="T18" fmla="*/ 51 w 51"/>
                <a:gd name="T19" fmla="*/ 66 h 70"/>
                <a:gd name="T20" fmla="*/ 51 w 51"/>
                <a:gd name="T21" fmla="*/ 61 h 70"/>
                <a:gd name="T22" fmla="*/ 35 w 51"/>
                <a:gd name="T23" fmla="*/ 64 h 70"/>
                <a:gd name="T24" fmla="*/ 12 w 51"/>
                <a:gd name="T25" fmla="*/ 34 h 70"/>
                <a:gd name="T26" fmla="*/ 32 w 51"/>
                <a:gd name="T27" fmla="*/ 4 h 70"/>
                <a:gd name="T28" fmla="*/ 42 w 51"/>
                <a:gd name="T29" fmla="*/ 9 h 70"/>
                <a:gd name="T30" fmla="*/ 43 w 51"/>
                <a:gd name="T31" fmla="*/ 14 h 70"/>
                <a:gd name="T32" fmla="*/ 44 w 51"/>
                <a:gd name="T33" fmla="*/ 18 h 70"/>
                <a:gd name="T34" fmla="*/ 44 w 51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0">
                  <a:moveTo>
                    <a:pt x="44" y="19"/>
                  </a:moveTo>
                  <a:lnTo>
                    <a:pt x="44" y="19"/>
                  </a:lnTo>
                  <a:lnTo>
                    <a:pt x="51" y="19"/>
                  </a:lnTo>
                  <a:lnTo>
                    <a:pt x="51" y="3"/>
                  </a:lnTo>
                  <a:cubicBezTo>
                    <a:pt x="46" y="2"/>
                    <a:pt x="44" y="1"/>
                    <a:pt x="40" y="1"/>
                  </a:cubicBezTo>
                  <a:cubicBezTo>
                    <a:pt x="37" y="0"/>
                    <a:pt x="34" y="0"/>
                    <a:pt x="31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7"/>
                  </a:cubicBezTo>
                  <a:cubicBezTo>
                    <a:pt x="49" y="67"/>
                    <a:pt x="50" y="67"/>
                    <a:pt x="51" y="66"/>
                  </a:cubicBezTo>
                  <a:lnTo>
                    <a:pt x="51" y="61"/>
                  </a:lnTo>
                  <a:cubicBezTo>
                    <a:pt x="47" y="63"/>
                    <a:pt x="41" y="64"/>
                    <a:pt x="35" y="64"/>
                  </a:cubicBezTo>
                  <a:cubicBezTo>
                    <a:pt x="21" y="64"/>
                    <a:pt x="12" y="52"/>
                    <a:pt x="12" y="34"/>
                  </a:cubicBezTo>
                  <a:cubicBezTo>
                    <a:pt x="12" y="15"/>
                    <a:pt x="20" y="4"/>
                    <a:pt x="32" y="4"/>
                  </a:cubicBezTo>
                  <a:cubicBezTo>
                    <a:pt x="37" y="4"/>
                    <a:pt x="41" y="6"/>
                    <a:pt x="42" y="9"/>
                  </a:cubicBezTo>
                  <a:cubicBezTo>
                    <a:pt x="43" y="10"/>
                    <a:pt x="43" y="12"/>
                    <a:pt x="43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3" name="Freeform 797">
              <a:extLst>
                <a:ext uri="{FF2B5EF4-FFF2-40B4-BE49-F238E27FC236}">
                  <a16:creationId xmlns:a16="http://schemas.microsoft.com/office/drawing/2014/main" id="{60484B96-3672-40A8-9BAA-CE190335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6940"/>
              <a:ext cx="31" cy="86"/>
            </a:xfrm>
            <a:custGeom>
              <a:avLst/>
              <a:gdLst>
                <a:gd name="T0" fmla="*/ 24 w 35"/>
                <a:gd name="T1" fmla="*/ 81 h 97"/>
                <a:gd name="T2" fmla="*/ 24 w 35"/>
                <a:gd name="T3" fmla="*/ 81 h 97"/>
                <a:gd name="T4" fmla="*/ 24 w 35"/>
                <a:gd name="T5" fmla="*/ 0 h 97"/>
                <a:gd name="T6" fmla="*/ 0 w 35"/>
                <a:gd name="T7" fmla="*/ 0 h 97"/>
                <a:gd name="T8" fmla="*/ 0 w 35"/>
                <a:gd name="T9" fmla="*/ 4 h 97"/>
                <a:gd name="T10" fmla="*/ 1 w 35"/>
                <a:gd name="T11" fmla="*/ 4 h 97"/>
                <a:gd name="T12" fmla="*/ 5 w 35"/>
                <a:gd name="T13" fmla="*/ 4 h 97"/>
                <a:gd name="T14" fmla="*/ 11 w 35"/>
                <a:gd name="T15" fmla="*/ 10 h 97"/>
                <a:gd name="T16" fmla="*/ 11 w 35"/>
                <a:gd name="T17" fmla="*/ 16 h 97"/>
                <a:gd name="T18" fmla="*/ 11 w 35"/>
                <a:gd name="T19" fmla="*/ 81 h 97"/>
                <a:gd name="T20" fmla="*/ 11 w 35"/>
                <a:gd name="T21" fmla="*/ 88 h 97"/>
                <a:gd name="T22" fmla="*/ 5 w 35"/>
                <a:gd name="T23" fmla="*/ 93 h 97"/>
                <a:gd name="T24" fmla="*/ 1 w 35"/>
                <a:gd name="T25" fmla="*/ 93 h 97"/>
                <a:gd name="T26" fmla="*/ 0 w 35"/>
                <a:gd name="T27" fmla="*/ 94 h 97"/>
                <a:gd name="T28" fmla="*/ 0 w 35"/>
                <a:gd name="T29" fmla="*/ 97 h 97"/>
                <a:gd name="T30" fmla="*/ 35 w 35"/>
                <a:gd name="T31" fmla="*/ 97 h 97"/>
                <a:gd name="T32" fmla="*/ 35 w 35"/>
                <a:gd name="T33" fmla="*/ 94 h 97"/>
                <a:gd name="T34" fmla="*/ 34 w 35"/>
                <a:gd name="T35" fmla="*/ 93 h 97"/>
                <a:gd name="T36" fmla="*/ 30 w 35"/>
                <a:gd name="T37" fmla="*/ 93 h 97"/>
                <a:gd name="T38" fmla="*/ 24 w 35"/>
                <a:gd name="T39" fmla="*/ 88 h 97"/>
                <a:gd name="T40" fmla="*/ 24 w 35"/>
                <a:gd name="T4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97">
                  <a:moveTo>
                    <a:pt x="24" y="81"/>
                  </a:moveTo>
                  <a:lnTo>
                    <a:pt x="24" y="8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5" y="4"/>
                  </a:lnTo>
                  <a:cubicBezTo>
                    <a:pt x="10" y="5"/>
                    <a:pt x="11" y="5"/>
                    <a:pt x="11" y="10"/>
                  </a:cubicBezTo>
                  <a:lnTo>
                    <a:pt x="11" y="16"/>
                  </a:lnTo>
                  <a:lnTo>
                    <a:pt x="11" y="81"/>
                  </a:lnTo>
                  <a:lnTo>
                    <a:pt x="11" y="88"/>
                  </a:lnTo>
                  <a:cubicBezTo>
                    <a:pt x="11" y="92"/>
                    <a:pt x="10" y="93"/>
                    <a:pt x="5" y="93"/>
                  </a:cubicBezTo>
                  <a:lnTo>
                    <a:pt x="1" y="93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35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0" y="93"/>
                  </a:lnTo>
                  <a:cubicBezTo>
                    <a:pt x="25" y="93"/>
                    <a:pt x="24" y="92"/>
                    <a:pt x="24" y="88"/>
                  </a:cubicBez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4" name="Freeform 798">
              <a:extLst>
                <a:ext uri="{FF2B5EF4-FFF2-40B4-BE49-F238E27FC236}">
                  <a16:creationId xmlns:a16="http://schemas.microsoft.com/office/drawing/2014/main" id="{671C1C5C-FB47-48F7-8B53-E1B01B675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1" y="6966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2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6 w 60"/>
                <a:gd name="T11" fmla="*/ 64 h 70"/>
                <a:gd name="T12" fmla="*/ 50 w 60"/>
                <a:gd name="T13" fmla="*/ 50 h 70"/>
                <a:gd name="T14" fmla="*/ 50 w 60"/>
                <a:gd name="T15" fmla="*/ 20 h 70"/>
                <a:gd name="T16" fmla="*/ 45 w 60"/>
                <a:gd name="T17" fmla="*/ 5 h 70"/>
                <a:gd name="T18" fmla="*/ 28 w 60"/>
                <a:gd name="T19" fmla="*/ 0 h 70"/>
                <a:gd name="T20" fmla="*/ 8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7 w 60"/>
                <a:gd name="T31" fmla="*/ 7 h 70"/>
                <a:gd name="T32" fmla="*/ 26 w 60"/>
                <a:gd name="T33" fmla="*/ 5 h 70"/>
                <a:gd name="T34" fmla="*/ 38 w 60"/>
                <a:gd name="T35" fmla="*/ 21 h 70"/>
                <a:gd name="T36" fmla="*/ 38 w 60"/>
                <a:gd name="T37" fmla="*/ 29 h 70"/>
                <a:gd name="T38" fmla="*/ 35 w 60"/>
                <a:gd name="T39" fmla="*/ 29 h 70"/>
                <a:gd name="T40" fmla="*/ 8 w 60"/>
                <a:gd name="T41" fmla="*/ 34 h 70"/>
                <a:gd name="T42" fmla="*/ 0 w 60"/>
                <a:gd name="T43" fmla="*/ 51 h 70"/>
                <a:gd name="T44" fmla="*/ 19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8 w 60"/>
                <a:gd name="T51" fmla="*/ 58 h 70"/>
                <a:gd name="T52" fmla="*/ 38 w 60"/>
                <a:gd name="T53" fmla="*/ 58 h 70"/>
                <a:gd name="T54" fmla="*/ 25 w 60"/>
                <a:gd name="T55" fmla="*/ 63 h 70"/>
                <a:gd name="T56" fmla="*/ 12 w 60"/>
                <a:gd name="T57" fmla="*/ 49 h 70"/>
                <a:gd name="T58" fmla="*/ 35 w 60"/>
                <a:gd name="T59" fmla="*/ 33 h 70"/>
                <a:gd name="T60" fmla="*/ 38 w 60"/>
                <a:gd name="T61" fmla="*/ 33 h 70"/>
                <a:gd name="T62" fmla="*/ 38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2" y="70"/>
                  </a:cubicBezTo>
                  <a:cubicBezTo>
                    <a:pt x="55" y="70"/>
                    <a:pt x="56" y="70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7" y="64"/>
                    <a:pt x="56" y="64"/>
                  </a:cubicBezTo>
                  <a:cubicBezTo>
                    <a:pt x="52" y="64"/>
                    <a:pt x="50" y="61"/>
                    <a:pt x="50" y="50"/>
                  </a:cubicBezTo>
                  <a:lnTo>
                    <a:pt x="50" y="20"/>
                  </a:lnTo>
                  <a:cubicBezTo>
                    <a:pt x="50" y="12"/>
                    <a:pt x="49" y="9"/>
                    <a:pt x="45" y="5"/>
                  </a:cubicBezTo>
                  <a:cubicBezTo>
                    <a:pt x="41" y="2"/>
                    <a:pt x="35" y="0"/>
                    <a:pt x="28" y="0"/>
                  </a:cubicBezTo>
                  <a:cubicBezTo>
                    <a:pt x="22" y="0"/>
                    <a:pt x="15" y="1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4" y="9"/>
                    <a:pt x="17" y="7"/>
                  </a:cubicBezTo>
                  <a:cubicBezTo>
                    <a:pt x="20" y="6"/>
                    <a:pt x="23" y="5"/>
                    <a:pt x="26" y="5"/>
                  </a:cubicBezTo>
                  <a:cubicBezTo>
                    <a:pt x="34" y="5"/>
                    <a:pt x="38" y="10"/>
                    <a:pt x="38" y="21"/>
                  </a:cubicBezTo>
                  <a:lnTo>
                    <a:pt x="38" y="29"/>
                  </a:lnTo>
                  <a:lnTo>
                    <a:pt x="35" y="29"/>
                  </a:lnTo>
                  <a:cubicBezTo>
                    <a:pt x="21" y="29"/>
                    <a:pt x="15" y="30"/>
                    <a:pt x="8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8" y="70"/>
                    <a:pt x="19" y="70"/>
                  </a:cubicBezTo>
                  <a:cubicBezTo>
                    <a:pt x="26" y="70"/>
                    <a:pt x="32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8" y="58"/>
                  </a:moveTo>
                  <a:lnTo>
                    <a:pt x="38" y="58"/>
                  </a:lnTo>
                  <a:cubicBezTo>
                    <a:pt x="33" y="61"/>
                    <a:pt x="29" y="63"/>
                    <a:pt x="25" y="63"/>
                  </a:cubicBezTo>
                  <a:cubicBezTo>
                    <a:pt x="18" y="63"/>
                    <a:pt x="12" y="57"/>
                    <a:pt x="12" y="49"/>
                  </a:cubicBezTo>
                  <a:cubicBezTo>
                    <a:pt x="12" y="39"/>
                    <a:pt x="21" y="33"/>
                    <a:pt x="35" y="33"/>
                  </a:cubicBezTo>
                  <a:lnTo>
                    <a:pt x="38" y="33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5" name="Freeform 799">
              <a:extLst>
                <a:ext uri="{FF2B5EF4-FFF2-40B4-BE49-F238E27FC236}">
                  <a16:creationId xmlns:a16="http://schemas.microsoft.com/office/drawing/2014/main" id="{A3C0DCB4-FCDD-44C5-B961-CD8284D2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6966"/>
              <a:ext cx="43" cy="61"/>
            </a:xfrm>
            <a:custGeom>
              <a:avLst/>
              <a:gdLst>
                <a:gd name="T0" fmla="*/ 20 w 49"/>
                <a:gd name="T1" fmla="*/ 39 h 70"/>
                <a:gd name="T2" fmla="*/ 20 w 49"/>
                <a:gd name="T3" fmla="*/ 39 h 70"/>
                <a:gd name="T4" fmla="*/ 26 w 49"/>
                <a:gd name="T5" fmla="*/ 42 h 70"/>
                <a:gd name="T6" fmla="*/ 37 w 49"/>
                <a:gd name="T7" fmla="*/ 54 h 70"/>
                <a:gd name="T8" fmla="*/ 24 w 49"/>
                <a:gd name="T9" fmla="*/ 66 h 70"/>
                <a:gd name="T10" fmla="*/ 11 w 49"/>
                <a:gd name="T11" fmla="*/ 62 h 70"/>
                <a:gd name="T12" fmla="*/ 8 w 49"/>
                <a:gd name="T13" fmla="*/ 55 h 70"/>
                <a:gd name="T14" fmla="*/ 7 w 49"/>
                <a:gd name="T15" fmla="*/ 49 h 70"/>
                <a:gd name="T16" fmla="*/ 7 w 49"/>
                <a:gd name="T17" fmla="*/ 48 h 70"/>
                <a:gd name="T18" fmla="*/ 0 w 49"/>
                <a:gd name="T19" fmla="*/ 48 h 70"/>
                <a:gd name="T20" fmla="*/ 0 w 49"/>
                <a:gd name="T21" fmla="*/ 65 h 70"/>
                <a:gd name="T22" fmla="*/ 14 w 49"/>
                <a:gd name="T23" fmla="*/ 69 h 70"/>
                <a:gd name="T24" fmla="*/ 24 w 49"/>
                <a:gd name="T25" fmla="*/ 70 h 70"/>
                <a:gd name="T26" fmla="*/ 49 w 49"/>
                <a:gd name="T27" fmla="*/ 50 h 70"/>
                <a:gd name="T28" fmla="*/ 42 w 49"/>
                <a:gd name="T29" fmla="*/ 36 h 70"/>
                <a:gd name="T30" fmla="*/ 32 w 49"/>
                <a:gd name="T31" fmla="*/ 31 h 70"/>
                <a:gd name="T32" fmla="*/ 27 w 49"/>
                <a:gd name="T33" fmla="*/ 29 h 70"/>
                <a:gd name="T34" fmla="*/ 12 w 49"/>
                <a:gd name="T35" fmla="*/ 16 h 70"/>
                <a:gd name="T36" fmla="*/ 25 w 49"/>
                <a:gd name="T37" fmla="*/ 4 h 70"/>
                <a:gd name="T38" fmla="*/ 33 w 49"/>
                <a:gd name="T39" fmla="*/ 6 h 70"/>
                <a:gd name="T40" fmla="*/ 37 w 49"/>
                <a:gd name="T41" fmla="*/ 13 h 70"/>
                <a:gd name="T42" fmla="*/ 37 w 49"/>
                <a:gd name="T43" fmla="*/ 19 h 70"/>
                <a:gd name="T44" fmla="*/ 37 w 49"/>
                <a:gd name="T45" fmla="*/ 20 h 70"/>
                <a:gd name="T46" fmla="*/ 44 w 49"/>
                <a:gd name="T47" fmla="*/ 20 h 70"/>
                <a:gd name="T48" fmla="*/ 44 w 49"/>
                <a:gd name="T49" fmla="*/ 4 h 70"/>
                <a:gd name="T50" fmla="*/ 24 w 49"/>
                <a:gd name="T51" fmla="*/ 0 h 70"/>
                <a:gd name="T52" fmla="*/ 1 w 49"/>
                <a:gd name="T53" fmla="*/ 19 h 70"/>
                <a:gd name="T54" fmla="*/ 9 w 49"/>
                <a:gd name="T55" fmla="*/ 34 h 70"/>
                <a:gd name="T56" fmla="*/ 20 w 49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70">
                  <a:moveTo>
                    <a:pt x="20" y="39"/>
                  </a:moveTo>
                  <a:lnTo>
                    <a:pt x="20" y="39"/>
                  </a:lnTo>
                  <a:lnTo>
                    <a:pt x="26" y="42"/>
                  </a:lnTo>
                  <a:cubicBezTo>
                    <a:pt x="34" y="45"/>
                    <a:pt x="37" y="48"/>
                    <a:pt x="37" y="54"/>
                  </a:cubicBezTo>
                  <a:cubicBezTo>
                    <a:pt x="37" y="61"/>
                    <a:pt x="32" y="66"/>
                    <a:pt x="24" y="66"/>
                  </a:cubicBezTo>
                  <a:cubicBezTo>
                    <a:pt x="20" y="66"/>
                    <a:pt x="15" y="64"/>
                    <a:pt x="11" y="62"/>
                  </a:cubicBezTo>
                  <a:cubicBezTo>
                    <a:pt x="9" y="61"/>
                    <a:pt x="8" y="59"/>
                    <a:pt x="8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6" y="67"/>
                    <a:pt x="8" y="68"/>
                    <a:pt x="14" y="69"/>
                  </a:cubicBezTo>
                  <a:cubicBezTo>
                    <a:pt x="17" y="70"/>
                    <a:pt x="21" y="70"/>
                    <a:pt x="24" y="70"/>
                  </a:cubicBezTo>
                  <a:cubicBezTo>
                    <a:pt x="38" y="70"/>
                    <a:pt x="49" y="61"/>
                    <a:pt x="49" y="50"/>
                  </a:cubicBezTo>
                  <a:cubicBezTo>
                    <a:pt x="49" y="44"/>
                    <a:pt x="46" y="39"/>
                    <a:pt x="42" y="36"/>
                  </a:cubicBezTo>
                  <a:cubicBezTo>
                    <a:pt x="40" y="35"/>
                    <a:pt x="36" y="33"/>
                    <a:pt x="32" y="31"/>
                  </a:cubicBezTo>
                  <a:lnTo>
                    <a:pt x="27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5" y="4"/>
                  </a:cubicBezTo>
                  <a:cubicBezTo>
                    <a:pt x="27" y="4"/>
                    <a:pt x="30" y="5"/>
                    <a:pt x="33" y="6"/>
                  </a:cubicBezTo>
                  <a:cubicBezTo>
                    <a:pt x="36" y="8"/>
                    <a:pt x="36" y="9"/>
                    <a:pt x="37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7" y="1"/>
                    <a:pt x="30" y="0"/>
                    <a:pt x="24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25"/>
                    <a:pt x="4" y="30"/>
                    <a:pt x="9" y="34"/>
                  </a:cubicBezTo>
                  <a:cubicBezTo>
                    <a:pt x="12" y="36"/>
                    <a:pt x="16" y="37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6" name="Freeform 800">
              <a:extLst>
                <a:ext uri="{FF2B5EF4-FFF2-40B4-BE49-F238E27FC236}">
                  <a16:creationId xmlns:a16="http://schemas.microsoft.com/office/drawing/2014/main" id="{D8584194-1B30-4D3D-8A1B-502E60CB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6966"/>
              <a:ext cx="42" cy="61"/>
            </a:xfrm>
            <a:custGeom>
              <a:avLst/>
              <a:gdLst>
                <a:gd name="T0" fmla="*/ 19 w 48"/>
                <a:gd name="T1" fmla="*/ 39 h 70"/>
                <a:gd name="T2" fmla="*/ 19 w 48"/>
                <a:gd name="T3" fmla="*/ 39 h 70"/>
                <a:gd name="T4" fmla="*/ 26 w 48"/>
                <a:gd name="T5" fmla="*/ 42 h 70"/>
                <a:gd name="T6" fmla="*/ 36 w 48"/>
                <a:gd name="T7" fmla="*/ 54 h 70"/>
                <a:gd name="T8" fmla="*/ 24 w 48"/>
                <a:gd name="T9" fmla="*/ 66 h 70"/>
                <a:gd name="T10" fmla="*/ 11 w 48"/>
                <a:gd name="T11" fmla="*/ 62 h 70"/>
                <a:gd name="T12" fmla="*/ 7 w 48"/>
                <a:gd name="T13" fmla="*/ 55 h 70"/>
                <a:gd name="T14" fmla="*/ 7 w 48"/>
                <a:gd name="T15" fmla="*/ 49 h 70"/>
                <a:gd name="T16" fmla="*/ 7 w 48"/>
                <a:gd name="T17" fmla="*/ 48 h 70"/>
                <a:gd name="T18" fmla="*/ 0 w 48"/>
                <a:gd name="T19" fmla="*/ 48 h 70"/>
                <a:gd name="T20" fmla="*/ 0 w 48"/>
                <a:gd name="T21" fmla="*/ 65 h 70"/>
                <a:gd name="T22" fmla="*/ 13 w 48"/>
                <a:gd name="T23" fmla="*/ 69 h 70"/>
                <a:gd name="T24" fmla="*/ 23 w 48"/>
                <a:gd name="T25" fmla="*/ 70 h 70"/>
                <a:gd name="T26" fmla="*/ 48 w 48"/>
                <a:gd name="T27" fmla="*/ 50 h 70"/>
                <a:gd name="T28" fmla="*/ 42 w 48"/>
                <a:gd name="T29" fmla="*/ 36 h 70"/>
                <a:gd name="T30" fmla="*/ 32 w 48"/>
                <a:gd name="T31" fmla="*/ 31 h 70"/>
                <a:gd name="T32" fmla="*/ 26 w 48"/>
                <a:gd name="T33" fmla="*/ 29 h 70"/>
                <a:gd name="T34" fmla="*/ 12 w 48"/>
                <a:gd name="T35" fmla="*/ 16 h 70"/>
                <a:gd name="T36" fmla="*/ 24 w 48"/>
                <a:gd name="T37" fmla="*/ 4 h 70"/>
                <a:gd name="T38" fmla="*/ 32 w 48"/>
                <a:gd name="T39" fmla="*/ 6 h 70"/>
                <a:gd name="T40" fmla="*/ 36 w 48"/>
                <a:gd name="T41" fmla="*/ 13 h 70"/>
                <a:gd name="T42" fmla="*/ 37 w 48"/>
                <a:gd name="T43" fmla="*/ 19 h 70"/>
                <a:gd name="T44" fmla="*/ 37 w 48"/>
                <a:gd name="T45" fmla="*/ 20 h 70"/>
                <a:gd name="T46" fmla="*/ 44 w 48"/>
                <a:gd name="T47" fmla="*/ 20 h 70"/>
                <a:gd name="T48" fmla="*/ 44 w 48"/>
                <a:gd name="T49" fmla="*/ 4 h 70"/>
                <a:gd name="T50" fmla="*/ 23 w 48"/>
                <a:gd name="T51" fmla="*/ 0 h 70"/>
                <a:gd name="T52" fmla="*/ 0 w 48"/>
                <a:gd name="T53" fmla="*/ 19 h 70"/>
                <a:gd name="T54" fmla="*/ 9 w 48"/>
                <a:gd name="T55" fmla="*/ 34 h 70"/>
                <a:gd name="T56" fmla="*/ 19 w 48"/>
                <a:gd name="T5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70">
                  <a:moveTo>
                    <a:pt x="19" y="39"/>
                  </a:moveTo>
                  <a:lnTo>
                    <a:pt x="19" y="39"/>
                  </a:lnTo>
                  <a:lnTo>
                    <a:pt x="26" y="42"/>
                  </a:lnTo>
                  <a:cubicBezTo>
                    <a:pt x="34" y="45"/>
                    <a:pt x="36" y="48"/>
                    <a:pt x="36" y="54"/>
                  </a:cubicBezTo>
                  <a:cubicBezTo>
                    <a:pt x="36" y="61"/>
                    <a:pt x="31" y="66"/>
                    <a:pt x="24" y="66"/>
                  </a:cubicBezTo>
                  <a:cubicBezTo>
                    <a:pt x="19" y="66"/>
                    <a:pt x="14" y="64"/>
                    <a:pt x="11" y="62"/>
                  </a:cubicBezTo>
                  <a:cubicBezTo>
                    <a:pt x="9" y="61"/>
                    <a:pt x="8" y="59"/>
                    <a:pt x="7" y="55"/>
                  </a:cubicBezTo>
                  <a:lnTo>
                    <a:pt x="7" y="49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0" y="65"/>
                  </a:lnTo>
                  <a:cubicBezTo>
                    <a:pt x="5" y="67"/>
                    <a:pt x="7" y="68"/>
                    <a:pt x="13" y="69"/>
                  </a:cubicBezTo>
                  <a:cubicBezTo>
                    <a:pt x="17" y="70"/>
                    <a:pt x="20" y="70"/>
                    <a:pt x="23" y="70"/>
                  </a:cubicBezTo>
                  <a:cubicBezTo>
                    <a:pt x="38" y="70"/>
                    <a:pt x="48" y="61"/>
                    <a:pt x="48" y="50"/>
                  </a:cubicBezTo>
                  <a:cubicBezTo>
                    <a:pt x="48" y="44"/>
                    <a:pt x="46" y="39"/>
                    <a:pt x="42" y="36"/>
                  </a:cubicBezTo>
                  <a:cubicBezTo>
                    <a:pt x="39" y="35"/>
                    <a:pt x="36" y="33"/>
                    <a:pt x="32" y="31"/>
                  </a:cubicBezTo>
                  <a:lnTo>
                    <a:pt x="26" y="29"/>
                  </a:lnTo>
                  <a:cubicBezTo>
                    <a:pt x="15" y="24"/>
                    <a:pt x="12" y="22"/>
                    <a:pt x="12" y="16"/>
                  </a:cubicBezTo>
                  <a:cubicBezTo>
                    <a:pt x="12" y="9"/>
                    <a:pt x="17" y="4"/>
                    <a:pt x="24" y="4"/>
                  </a:cubicBezTo>
                  <a:cubicBezTo>
                    <a:pt x="27" y="4"/>
                    <a:pt x="30" y="5"/>
                    <a:pt x="32" y="6"/>
                  </a:cubicBezTo>
                  <a:cubicBezTo>
                    <a:pt x="35" y="8"/>
                    <a:pt x="36" y="9"/>
                    <a:pt x="36" y="13"/>
                  </a:cubicBezTo>
                  <a:lnTo>
                    <a:pt x="37" y="19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44" y="4"/>
                  </a:lnTo>
                  <a:cubicBezTo>
                    <a:pt x="36" y="1"/>
                    <a:pt x="30" y="0"/>
                    <a:pt x="23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25"/>
                    <a:pt x="3" y="30"/>
                    <a:pt x="9" y="34"/>
                  </a:cubicBezTo>
                  <a:cubicBezTo>
                    <a:pt x="12" y="36"/>
                    <a:pt x="15" y="37"/>
                    <a:pt x="19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7" name="Freeform 801">
              <a:extLst>
                <a:ext uri="{FF2B5EF4-FFF2-40B4-BE49-F238E27FC236}">
                  <a16:creationId xmlns:a16="http://schemas.microsoft.com/office/drawing/2014/main" id="{4AC03236-EF62-48F0-9264-77FEE58E2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6946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5 h 91"/>
                <a:gd name="T6" fmla="*/ 0 w 35"/>
                <a:gd name="T7" fmla="*/ 25 h 91"/>
                <a:gd name="T8" fmla="*/ 0 w 35"/>
                <a:gd name="T9" fmla="*/ 28 h 91"/>
                <a:gd name="T10" fmla="*/ 2 w 35"/>
                <a:gd name="T11" fmla="*/ 28 h 91"/>
                <a:gd name="T12" fmla="*/ 6 w 35"/>
                <a:gd name="T13" fmla="*/ 29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2 h 91"/>
                <a:gd name="T22" fmla="*/ 6 w 35"/>
                <a:gd name="T23" fmla="*/ 87 h 91"/>
                <a:gd name="T24" fmla="*/ 2 w 35"/>
                <a:gd name="T25" fmla="*/ 87 h 91"/>
                <a:gd name="T26" fmla="*/ 0 w 35"/>
                <a:gd name="T27" fmla="*/ 88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8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2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6" y="29"/>
                  </a:lnTo>
                  <a:cubicBezTo>
                    <a:pt x="11" y="29"/>
                    <a:pt x="11" y="30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2"/>
                  </a:lnTo>
                  <a:cubicBezTo>
                    <a:pt x="11" y="86"/>
                    <a:pt x="11" y="87"/>
                    <a:pt x="6" y="87"/>
                  </a:cubicBezTo>
                  <a:lnTo>
                    <a:pt x="2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7"/>
                    <a:pt x="25" y="86"/>
                    <a:pt x="24" y="82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8" name="Freeform 802">
              <a:extLst>
                <a:ext uri="{FF2B5EF4-FFF2-40B4-BE49-F238E27FC236}">
                  <a16:creationId xmlns:a16="http://schemas.microsoft.com/office/drawing/2014/main" id="{E0E9E795-ABBD-432F-8248-5FC87931F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6939"/>
              <a:ext cx="68" cy="87"/>
            </a:xfrm>
            <a:custGeom>
              <a:avLst/>
              <a:gdLst>
                <a:gd name="T0" fmla="*/ 23 w 77"/>
                <a:gd name="T1" fmla="*/ 82 h 98"/>
                <a:gd name="T2" fmla="*/ 23 w 77"/>
                <a:gd name="T3" fmla="*/ 82 h 98"/>
                <a:gd name="T4" fmla="*/ 23 w 77"/>
                <a:gd name="T5" fmla="*/ 36 h 98"/>
                <a:gd name="T6" fmla="*/ 54 w 77"/>
                <a:gd name="T7" fmla="*/ 36 h 98"/>
                <a:gd name="T8" fmla="*/ 54 w 77"/>
                <a:gd name="T9" fmla="*/ 82 h 98"/>
                <a:gd name="T10" fmla="*/ 53 w 77"/>
                <a:gd name="T11" fmla="*/ 89 h 98"/>
                <a:gd name="T12" fmla="*/ 48 w 77"/>
                <a:gd name="T13" fmla="*/ 94 h 98"/>
                <a:gd name="T14" fmla="*/ 43 w 77"/>
                <a:gd name="T15" fmla="*/ 94 h 98"/>
                <a:gd name="T16" fmla="*/ 42 w 77"/>
                <a:gd name="T17" fmla="*/ 95 h 98"/>
                <a:gd name="T18" fmla="*/ 42 w 77"/>
                <a:gd name="T19" fmla="*/ 98 h 98"/>
                <a:gd name="T20" fmla="*/ 77 w 77"/>
                <a:gd name="T21" fmla="*/ 98 h 98"/>
                <a:gd name="T22" fmla="*/ 77 w 77"/>
                <a:gd name="T23" fmla="*/ 95 h 98"/>
                <a:gd name="T24" fmla="*/ 76 w 77"/>
                <a:gd name="T25" fmla="*/ 94 h 98"/>
                <a:gd name="T26" fmla="*/ 72 w 77"/>
                <a:gd name="T27" fmla="*/ 94 h 98"/>
                <a:gd name="T28" fmla="*/ 66 w 77"/>
                <a:gd name="T29" fmla="*/ 89 h 98"/>
                <a:gd name="T30" fmla="*/ 66 w 77"/>
                <a:gd name="T31" fmla="*/ 82 h 98"/>
                <a:gd name="T32" fmla="*/ 66 w 77"/>
                <a:gd name="T33" fmla="*/ 32 h 98"/>
                <a:gd name="T34" fmla="*/ 23 w 77"/>
                <a:gd name="T35" fmla="*/ 32 h 98"/>
                <a:gd name="T36" fmla="*/ 23 w 77"/>
                <a:gd name="T37" fmla="*/ 21 h 98"/>
                <a:gd name="T38" fmla="*/ 24 w 77"/>
                <a:gd name="T39" fmla="*/ 9 h 98"/>
                <a:gd name="T40" fmla="*/ 26 w 77"/>
                <a:gd name="T41" fmla="*/ 5 h 98"/>
                <a:gd name="T42" fmla="*/ 31 w 77"/>
                <a:gd name="T43" fmla="*/ 4 h 98"/>
                <a:gd name="T44" fmla="*/ 38 w 77"/>
                <a:gd name="T45" fmla="*/ 11 h 98"/>
                <a:gd name="T46" fmla="*/ 38 w 77"/>
                <a:gd name="T47" fmla="*/ 17 h 98"/>
                <a:gd name="T48" fmla="*/ 38 w 77"/>
                <a:gd name="T49" fmla="*/ 19 h 98"/>
                <a:gd name="T50" fmla="*/ 45 w 77"/>
                <a:gd name="T51" fmla="*/ 19 h 98"/>
                <a:gd name="T52" fmla="*/ 45 w 77"/>
                <a:gd name="T53" fmla="*/ 4 h 98"/>
                <a:gd name="T54" fmla="*/ 31 w 77"/>
                <a:gd name="T55" fmla="*/ 0 h 98"/>
                <a:gd name="T56" fmla="*/ 15 w 77"/>
                <a:gd name="T57" fmla="*/ 7 h 98"/>
                <a:gd name="T58" fmla="*/ 11 w 77"/>
                <a:gd name="T59" fmla="*/ 28 h 98"/>
                <a:gd name="T60" fmla="*/ 11 w 77"/>
                <a:gd name="T61" fmla="*/ 32 h 98"/>
                <a:gd name="T62" fmla="*/ 1 w 77"/>
                <a:gd name="T63" fmla="*/ 32 h 98"/>
                <a:gd name="T64" fmla="*/ 1 w 77"/>
                <a:gd name="T65" fmla="*/ 36 h 98"/>
                <a:gd name="T66" fmla="*/ 11 w 77"/>
                <a:gd name="T67" fmla="*/ 36 h 98"/>
                <a:gd name="T68" fmla="*/ 11 w 77"/>
                <a:gd name="T69" fmla="*/ 82 h 98"/>
                <a:gd name="T70" fmla="*/ 11 w 77"/>
                <a:gd name="T71" fmla="*/ 89 h 98"/>
                <a:gd name="T72" fmla="*/ 5 w 77"/>
                <a:gd name="T73" fmla="*/ 94 h 98"/>
                <a:gd name="T74" fmla="*/ 1 w 77"/>
                <a:gd name="T75" fmla="*/ 94 h 98"/>
                <a:gd name="T76" fmla="*/ 0 w 77"/>
                <a:gd name="T77" fmla="*/ 95 h 98"/>
                <a:gd name="T78" fmla="*/ 0 w 77"/>
                <a:gd name="T79" fmla="*/ 98 h 98"/>
                <a:gd name="T80" fmla="*/ 35 w 77"/>
                <a:gd name="T81" fmla="*/ 98 h 98"/>
                <a:gd name="T82" fmla="*/ 35 w 77"/>
                <a:gd name="T83" fmla="*/ 95 h 98"/>
                <a:gd name="T84" fmla="*/ 33 w 77"/>
                <a:gd name="T85" fmla="*/ 94 h 98"/>
                <a:gd name="T86" fmla="*/ 29 w 77"/>
                <a:gd name="T87" fmla="*/ 94 h 98"/>
                <a:gd name="T88" fmla="*/ 24 w 77"/>
                <a:gd name="T89" fmla="*/ 89 h 98"/>
                <a:gd name="T90" fmla="*/ 23 w 77"/>
                <a:gd name="T91" fmla="*/ 82 h 98"/>
                <a:gd name="T92" fmla="*/ 55 w 77"/>
                <a:gd name="T93" fmla="*/ 19 h 98"/>
                <a:gd name="T94" fmla="*/ 55 w 77"/>
                <a:gd name="T95" fmla="*/ 19 h 98"/>
                <a:gd name="T96" fmla="*/ 66 w 77"/>
                <a:gd name="T97" fmla="*/ 19 h 98"/>
                <a:gd name="T98" fmla="*/ 66 w 77"/>
                <a:gd name="T99" fmla="*/ 7 h 98"/>
                <a:gd name="T100" fmla="*/ 55 w 77"/>
                <a:gd name="T101" fmla="*/ 7 h 98"/>
                <a:gd name="T102" fmla="*/ 55 w 77"/>
                <a:gd name="T103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3" y="82"/>
                  </a:moveTo>
                  <a:lnTo>
                    <a:pt x="23" y="82"/>
                  </a:lnTo>
                  <a:lnTo>
                    <a:pt x="23" y="36"/>
                  </a:lnTo>
                  <a:lnTo>
                    <a:pt x="54" y="36"/>
                  </a:lnTo>
                  <a:lnTo>
                    <a:pt x="54" y="82"/>
                  </a:lnTo>
                  <a:lnTo>
                    <a:pt x="53" y="89"/>
                  </a:lnTo>
                  <a:cubicBezTo>
                    <a:pt x="53" y="93"/>
                    <a:pt x="52" y="94"/>
                    <a:pt x="48" y="94"/>
                  </a:cubicBezTo>
                  <a:lnTo>
                    <a:pt x="43" y="94"/>
                  </a:lnTo>
                  <a:lnTo>
                    <a:pt x="42" y="95"/>
                  </a:lnTo>
                  <a:lnTo>
                    <a:pt x="42" y="98"/>
                  </a:lnTo>
                  <a:lnTo>
                    <a:pt x="77" y="98"/>
                  </a:lnTo>
                  <a:lnTo>
                    <a:pt x="77" y="95"/>
                  </a:lnTo>
                  <a:lnTo>
                    <a:pt x="76" y="94"/>
                  </a:lnTo>
                  <a:lnTo>
                    <a:pt x="72" y="94"/>
                  </a:lnTo>
                  <a:cubicBezTo>
                    <a:pt x="67" y="94"/>
                    <a:pt x="66" y="93"/>
                    <a:pt x="66" y="89"/>
                  </a:cubicBezTo>
                  <a:lnTo>
                    <a:pt x="66" y="82"/>
                  </a:lnTo>
                  <a:lnTo>
                    <a:pt x="66" y="32"/>
                  </a:lnTo>
                  <a:lnTo>
                    <a:pt x="23" y="32"/>
                  </a:lnTo>
                  <a:lnTo>
                    <a:pt x="23" y="21"/>
                  </a:lnTo>
                  <a:cubicBezTo>
                    <a:pt x="23" y="13"/>
                    <a:pt x="23" y="12"/>
                    <a:pt x="24" y="9"/>
                  </a:cubicBezTo>
                  <a:cubicBezTo>
                    <a:pt x="25" y="7"/>
                    <a:pt x="25" y="6"/>
                    <a:pt x="26" y="5"/>
                  </a:cubicBezTo>
                  <a:cubicBezTo>
                    <a:pt x="27" y="4"/>
                    <a:pt x="29" y="4"/>
                    <a:pt x="31" y="4"/>
                  </a:cubicBezTo>
                  <a:cubicBezTo>
                    <a:pt x="36" y="4"/>
                    <a:pt x="38" y="6"/>
                    <a:pt x="38" y="11"/>
                  </a:cubicBezTo>
                  <a:cubicBezTo>
                    <a:pt x="38" y="14"/>
                    <a:pt x="38" y="16"/>
                    <a:pt x="38" y="17"/>
                  </a:cubicBezTo>
                  <a:lnTo>
                    <a:pt x="38" y="19"/>
                  </a:lnTo>
                  <a:lnTo>
                    <a:pt x="45" y="19"/>
                  </a:lnTo>
                  <a:lnTo>
                    <a:pt x="45" y="4"/>
                  </a:lnTo>
                  <a:cubicBezTo>
                    <a:pt x="40" y="1"/>
                    <a:pt x="36" y="0"/>
                    <a:pt x="31" y="0"/>
                  </a:cubicBezTo>
                  <a:cubicBezTo>
                    <a:pt x="24" y="0"/>
                    <a:pt x="19" y="2"/>
                    <a:pt x="15" y="7"/>
                  </a:cubicBezTo>
                  <a:cubicBezTo>
                    <a:pt x="12" y="12"/>
                    <a:pt x="11" y="16"/>
                    <a:pt x="11" y="28"/>
                  </a:cubicBezTo>
                  <a:lnTo>
                    <a:pt x="11" y="32"/>
                  </a:lnTo>
                  <a:lnTo>
                    <a:pt x="1" y="32"/>
                  </a:lnTo>
                  <a:lnTo>
                    <a:pt x="1" y="36"/>
                  </a:lnTo>
                  <a:lnTo>
                    <a:pt x="11" y="36"/>
                  </a:lnTo>
                  <a:lnTo>
                    <a:pt x="11" y="82"/>
                  </a:lnTo>
                  <a:lnTo>
                    <a:pt x="11" y="89"/>
                  </a:lnTo>
                  <a:cubicBezTo>
                    <a:pt x="10" y="93"/>
                    <a:pt x="10" y="94"/>
                    <a:pt x="5" y="94"/>
                  </a:cubicBezTo>
                  <a:lnTo>
                    <a:pt x="1" y="94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5" y="98"/>
                  </a:lnTo>
                  <a:lnTo>
                    <a:pt x="35" y="95"/>
                  </a:lnTo>
                  <a:lnTo>
                    <a:pt x="33" y="94"/>
                  </a:lnTo>
                  <a:cubicBezTo>
                    <a:pt x="32" y="94"/>
                    <a:pt x="31" y="94"/>
                    <a:pt x="29" y="94"/>
                  </a:cubicBezTo>
                  <a:cubicBezTo>
                    <a:pt x="24" y="94"/>
                    <a:pt x="24" y="93"/>
                    <a:pt x="24" y="89"/>
                  </a:cubicBezTo>
                  <a:lnTo>
                    <a:pt x="23" y="82"/>
                  </a:lnTo>
                  <a:close/>
                  <a:moveTo>
                    <a:pt x="55" y="19"/>
                  </a:moveTo>
                  <a:lnTo>
                    <a:pt x="55" y="19"/>
                  </a:lnTo>
                  <a:lnTo>
                    <a:pt x="66" y="19"/>
                  </a:lnTo>
                  <a:lnTo>
                    <a:pt x="66" y="7"/>
                  </a:lnTo>
                  <a:lnTo>
                    <a:pt x="55" y="7"/>
                  </a:lnTo>
                  <a:lnTo>
                    <a:pt x="55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9" name="Freeform 803">
              <a:extLst>
                <a:ext uri="{FF2B5EF4-FFF2-40B4-BE49-F238E27FC236}">
                  <a16:creationId xmlns:a16="http://schemas.microsoft.com/office/drawing/2014/main" id="{7D0221DF-F643-44EC-8A86-04392A7CE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966"/>
              <a:ext cx="45" cy="61"/>
            </a:xfrm>
            <a:custGeom>
              <a:avLst/>
              <a:gdLst>
                <a:gd name="T0" fmla="*/ 44 w 51"/>
                <a:gd name="T1" fmla="*/ 19 h 70"/>
                <a:gd name="T2" fmla="*/ 44 w 51"/>
                <a:gd name="T3" fmla="*/ 19 h 70"/>
                <a:gd name="T4" fmla="*/ 51 w 51"/>
                <a:gd name="T5" fmla="*/ 19 h 70"/>
                <a:gd name="T6" fmla="*/ 51 w 51"/>
                <a:gd name="T7" fmla="*/ 3 h 70"/>
                <a:gd name="T8" fmla="*/ 40 w 51"/>
                <a:gd name="T9" fmla="*/ 1 h 70"/>
                <a:gd name="T10" fmla="*/ 32 w 51"/>
                <a:gd name="T11" fmla="*/ 0 h 70"/>
                <a:gd name="T12" fmla="*/ 0 w 51"/>
                <a:gd name="T13" fmla="*/ 35 h 70"/>
                <a:gd name="T14" fmla="*/ 33 w 51"/>
                <a:gd name="T15" fmla="*/ 70 h 70"/>
                <a:gd name="T16" fmla="*/ 48 w 51"/>
                <a:gd name="T17" fmla="*/ 67 h 70"/>
                <a:gd name="T18" fmla="*/ 51 w 51"/>
                <a:gd name="T19" fmla="*/ 66 h 70"/>
                <a:gd name="T20" fmla="*/ 51 w 51"/>
                <a:gd name="T21" fmla="*/ 61 h 70"/>
                <a:gd name="T22" fmla="*/ 35 w 51"/>
                <a:gd name="T23" fmla="*/ 64 h 70"/>
                <a:gd name="T24" fmla="*/ 13 w 51"/>
                <a:gd name="T25" fmla="*/ 34 h 70"/>
                <a:gd name="T26" fmla="*/ 32 w 51"/>
                <a:gd name="T27" fmla="*/ 4 h 70"/>
                <a:gd name="T28" fmla="*/ 42 w 51"/>
                <a:gd name="T29" fmla="*/ 9 h 70"/>
                <a:gd name="T30" fmla="*/ 43 w 51"/>
                <a:gd name="T31" fmla="*/ 14 h 70"/>
                <a:gd name="T32" fmla="*/ 44 w 51"/>
                <a:gd name="T33" fmla="*/ 18 h 70"/>
                <a:gd name="T34" fmla="*/ 44 w 51"/>
                <a:gd name="T35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0">
                  <a:moveTo>
                    <a:pt x="44" y="19"/>
                  </a:moveTo>
                  <a:lnTo>
                    <a:pt x="44" y="19"/>
                  </a:lnTo>
                  <a:lnTo>
                    <a:pt x="51" y="19"/>
                  </a:lnTo>
                  <a:lnTo>
                    <a:pt x="51" y="3"/>
                  </a:lnTo>
                  <a:cubicBezTo>
                    <a:pt x="46" y="2"/>
                    <a:pt x="44" y="1"/>
                    <a:pt x="40" y="1"/>
                  </a:cubicBezTo>
                  <a:cubicBezTo>
                    <a:pt x="37" y="0"/>
                    <a:pt x="34" y="0"/>
                    <a:pt x="32" y="0"/>
                  </a:cubicBezTo>
                  <a:cubicBezTo>
                    <a:pt x="13" y="0"/>
                    <a:pt x="0" y="14"/>
                    <a:pt x="0" y="35"/>
                  </a:cubicBezTo>
                  <a:cubicBezTo>
                    <a:pt x="0" y="56"/>
                    <a:pt x="13" y="70"/>
                    <a:pt x="33" y="70"/>
                  </a:cubicBezTo>
                  <a:cubicBezTo>
                    <a:pt x="38" y="70"/>
                    <a:pt x="43" y="69"/>
                    <a:pt x="48" y="67"/>
                  </a:cubicBezTo>
                  <a:cubicBezTo>
                    <a:pt x="49" y="67"/>
                    <a:pt x="50" y="67"/>
                    <a:pt x="51" y="66"/>
                  </a:cubicBezTo>
                  <a:lnTo>
                    <a:pt x="51" y="61"/>
                  </a:lnTo>
                  <a:cubicBezTo>
                    <a:pt x="47" y="63"/>
                    <a:pt x="41" y="64"/>
                    <a:pt x="35" y="64"/>
                  </a:cubicBezTo>
                  <a:cubicBezTo>
                    <a:pt x="21" y="64"/>
                    <a:pt x="13" y="52"/>
                    <a:pt x="13" y="34"/>
                  </a:cubicBezTo>
                  <a:cubicBezTo>
                    <a:pt x="13" y="15"/>
                    <a:pt x="20" y="4"/>
                    <a:pt x="32" y="4"/>
                  </a:cubicBezTo>
                  <a:cubicBezTo>
                    <a:pt x="37" y="4"/>
                    <a:pt x="41" y="6"/>
                    <a:pt x="42" y="9"/>
                  </a:cubicBezTo>
                  <a:cubicBezTo>
                    <a:pt x="43" y="10"/>
                    <a:pt x="43" y="12"/>
                    <a:pt x="43" y="14"/>
                  </a:cubicBezTo>
                  <a:cubicBezTo>
                    <a:pt x="44" y="15"/>
                    <a:pt x="44" y="17"/>
                    <a:pt x="44" y="18"/>
                  </a:cubicBezTo>
                  <a:lnTo>
                    <a:pt x="4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0" name="Freeform 804">
              <a:extLst>
                <a:ext uri="{FF2B5EF4-FFF2-40B4-BE49-F238E27FC236}">
                  <a16:creationId xmlns:a16="http://schemas.microsoft.com/office/drawing/2014/main" id="{91BF9FC7-2653-45FD-8B8F-12F0B381EE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6" y="6966"/>
              <a:ext cx="53" cy="61"/>
            </a:xfrm>
            <a:custGeom>
              <a:avLst/>
              <a:gdLst>
                <a:gd name="T0" fmla="*/ 41 w 60"/>
                <a:gd name="T1" fmla="*/ 59 h 70"/>
                <a:gd name="T2" fmla="*/ 41 w 60"/>
                <a:gd name="T3" fmla="*/ 59 h 70"/>
                <a:gd name="T4" fmla="*/ 53 w 60"/>
                <a:gd name="T5" fmla="*/ 70 h 70"/>
                <a:gd name="T6" fmla="*/ 60 w 60"/>
                <a:gd name="T7" fmla="*/ 68 h 70"/>
                <a:gd name="T8" fmla="*/ 60 w 60"/>
                <a:gd name="T9" fmla="*/ 64 h 70"/>
                <a:gd name="T10" fmla="*/ 57 w 60"/>
                <a:gd name="T11" fmla="*/ 64 h 70"/>
                <a:gd name="T12" fmla="*/ 51 w 60"/>
                <a:gd name="T13" fmla="*/ 50 h 70"/>
                <a:gd name="T14" fmla="*/ 51 w 60"/>
                <a:gd name="T15" fmla="*/ 20 h 70"/>
                <a:gd name="T16" fmla="*/ 45 w 60"/>
                <a:gd name="T17" fmla="*/ 5 h 70"/>
                <a:gd name="T18" fmla="*/ 29 w 60"/>
                <a:gd name="T19" fmla="*/ 0 h 70"/>
                <a:gd name="T20" fmla="*/ 9 w 60"/>
                <a:gd name="T21" fmla="*/ 4 h 70"/>
                <a:gd name="T22" fmla="*/ 5 w 60"/>
                <a:gd name="T23" fmla="*/ 6 h 70"/>
                <a:gd name="T24" fmla="*/ 5 w 60"/>
                <a:gd name="T25" fmla="*/ 18 h 70"/>
                <a:gd name="T26" fmla="*/ 13 w 60"/>
                <a:gd name="T27" fmla="*/ 18 h 70"/>
                <a:gd name="T28" fmla="*/ 13 w 60"/>
                <a:gd name="T29" fmla="*/ 17 h 70"/>
                <a:gd name="T30" fmla="*/ 18 w 60"/>
                <a:gd name="T31" fmla="*/ 7 h 70"/>
                <a:gd name="T32" fmla="*/ 27 w 60"/>
                <a:gd name="T33" fmla="*/ 5 h 70"/>
                <a:gd name="T34" fmla="*/ 39 w 60"/>
                <a:gd name="T35" fmla="*/ 21 h 70"/>
                <a:gd name="T36" fmla="*/ 39 w 60"/>
                <a:gd name="T37" fmla="*/ 29 h 70"/>
                <a:gd name="T38" fmla="*/ 36 w 60"/>
                <a:gd name="T39" fmla="*/ 29 h 70"/>
                <a:gd name="T40" fmla="*/ 9 w 60"/>
                <a:gd name="T41" fmla="*/ 34 h 70"/>
                <a:gd name="T42" fmla="*/ 0 w 60"/>
                <a:gd name="T43" fmla="*/ 51 h 70"/>
                <a:gd name="T44" fmla="*/ 20 w 60"/>
                <a:gd name="T45" fmla="*/ 70 h 70"/>
                <a:gd name="T46" fmla="*/ 38 w 60"/>
                <a:gd name="T47" fmla="*/ 62 h 70"/>
                <a:gd name="T48" fmla="*/ 41 w 60"/>
                <a:gd name="T49" fmla="*/ 59 h 70"/>
                <a:gd name="T50" fmla="*/ 39 w 60"/>
                <a:gd name="T51" fmla="*/ 58 h 70"/>
                <a:gd name="T52" fmla="*/ 39 w 60"/>
                <a:gd name="T53" fmla="*/ 58 h 70"/>
                <a:gd name="T54" fmla="*/ 26 w 60"/>
                <a:gd name="T55" fmla="*/ 63 h 70"/>
                <a:gd name="T56" fmla="*/ 13 w 60"/>
                <a:gd name="T57" fmla="*/ 49 h 70"/>
                <a:gd name="T58" fmla="*/ 36 w 60"/>
                <a:gd name="T59" fmla="*/ 33 h 70"/>
                <a:gd name="T60" fmla="*/ 39 w 60"/>
                <a:gd name="T61" fmla="*/ 33 h 70"/>
                <a:gd name="T62" fmla="*/ 39 w 60"/>
                <a:gd name="T63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70">
                  <a:moveTo>
                    <a:pt x="41" y="59"/>
                  </a:moveTo>
                  <a:lnTo>
                    <a:pt x="41" y="59"/>
                  </a:lnTo>
                  <a:cubicBezTo>
                    <a:pt x="43" y="67"/>
                    <a:pt x="46" y="70"/>
                    <a:pt x="53" y="70"/>
                  </a:cubicBezTo>
                  <a:cubicBezTo>
                    <a:pt x="55" y="70"/>
                    <a:pt x="57" y="70"/>
                    <a:pt x="60" y="68"/>
                  </a:cubicBezTo>
                  <a:lnTo>
                    <a:pt x="60" y="64"/>
                  </a:lnTo>
                  <a:cubicBezTo>
                    <a:pt x="58" y="64"/>
                    <a:pt x="58" y="64"/>
                    <a:pt x="57" y="64"/>
                  </a:cubicBezTo>
                  <a:cubicBezTo>
                    <a:pt x="52" y="64"/>
                    <a:pt x="51" y="61"/>
                    <a:pt x="51" y="50"/>
                  </a:cubicBezTo>
                  <a:lnTo>
                    <a:pt x="51" y="20"/>
                  </a:lnTo>
                  <a:cubicBezTo>
                    <a:pt x="51" y="12"/>
                    <a:pt x="50" y="9"/>
                    <a:pt x="45" y="5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8" y="4"/>
                    <a:pt x="7" y="5"/>
                    <a:pt x="5" y="6"/>
                  </a:cubicBezTo>
                  <a:lnTo>
                    <a:pt x="5" y="18"/>
                  </a:lnTo>
                  <a:lnTo>
                    <a:pt x="13" y="18"/>
                  </a:lnTo>
                  <a:lnTo>
                    <a:pt x="13" y="17"/>
                  </a:lnTo>
                  <a:cubicBezTo>
                    <a:pt x="14" y="11"/>
                    <a:pt x="15" y="9"/>
                    <a:pt x="18" y="7"/>
                  </a:cubicBezTo>
                  <a:cubicBezTo>
                    <a:pt x="21" y="6"/>
                    <a:pt x="23" y="5"/>
                    <a:pt x="27" y="5"/>
                  </a:cubicBezTo>
                  <a:cubicBezTo>
                    <a:pt x="35" y="5"/>
                    <a:pt x="39" y="10"/>
                    <a:pt x="39" y="21"/>
                  </a:cubicBezTo>
                  <a:lnTo>
                    <a:pt x="39" y="29"/>
                  </a:lnTo>
                  <a:lnTo>
                    <a:pt x="36" y="29"/>
                  </a:lnTo>
                  <a:cubicBezTo>
                    <a:pt x="22" y="29"/>
                    <a:pt x="15" y="30"/>
                    <a:pt x="9" y="34"/>
                  </a:cubicBezTo>
                  <a:cubicBezTo>
                    <a:pt x="3" y="38"/>
                    <a:pt x="0" y="44"/>
                    <a:pt x="0" y="51"/>
                  </a:cubicBezTo>
                  <a:cubicBezTo>
                    <a:pt x="0" y="62"/>
                    <a:pt x="9" y="70"/>
                    <a:pt x="20" y="70"/>
                  </a:cubicBezTo>
                  <a:cubicBezTo>
                    <a:pt x="27" y="70"/>
                    <a:pt x="33" y="67"/>
                    <a:pt x="38" y="62"/>
                  </a:cubicBezTo>
                  <a:cubicBezTo>
                    <a:pt x="39" y="61"/>
                    <a:pt x="40" y="60"/>
                    <a:pt x="41" y="59"/>
                  </a:cubicBezTo>
                  <a:close/>
                  <a:moveTo>
                    <a:pt x="39" y="58"/>
                  </a:moveTo>
                  <a:lnTo>
                    <a:pt x="39" y="58"/>
                  </a:lnTo>
                  <a:cubicBezTo>
                    <a:pt x="33" y="61"/>
                    <a:pt x="30" y="63"/>
                    <a:pt x="26" y="63"/>
                  </a:cubicBezTo>
                  <a:cubicBezTo>
                    <a:pt x="19" y="63"/>
                    <a:pt x="13" y="57"/>
                    <a:pt x="13" y="49"/>
                  </a:cubicBezTo>
                  <a:cubicBezTo>
                    <a:pt x="13" y="39"/>
                    <a:pt x="21" y="33"/>
                    <a:pt x="36" y="33"/>
                  </a:cubicBezTo>
                  <a:lnTo>
                    <a:pt x="39" y="33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1" name="Freeform 805">
              <a:extLst>
                <a:ext uri="{FF2B5EF4-FFF2-40B4-BE49-F238E27FC236}">
                  <a16:creationId xmlns:a16="http://schemas.microsoft.com/office/drawing/2014/main" id="{E54310EA-D17C-40A2-8C8D-24D8D1167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6953"/>
              <a:ext cx="35" cy="74"/>
            </a:xfrm>
            <a:custGeom>
              <a:avLst/>
              <a:gdLst>
                <a:gd name="T0" fmla="*/ 22 w 40"/>
                <a:gd name="T1" fmla="*/ 20 h 84"/>
                <a:gd name="T2" fmla="*/ 22 w 40"/>
                <a:gd name="T3" fmla="*/ 20 h 84"/>
                <a:gd name="T4" fmla="*/ 40 w 40"/>
                <a:gd name="T5" fmla="*/ 20 h 84"/>
                <a:gd name="T6" fmla="*/ 40 w 40"/>
                <a:gd name="T7" fmla="*/ 16 h 84"/>
                <a:gd name="T8" fmla="*/ 22 w 40"/>
                <a:gd name="T9" fmla="*/ 16 h 84"/>
                <a:gd name="T10" fmla="*/ 22 w 40"/>
                <a:gd name="T11" fmla="*/ 0 h 84"/>
                <a:gd name="T12" fmla="*/ 10 w 40"/>
                <a:gd name="T13" fmla="*/ 3 h 84"/>
                <a:gd name="T14" fmla="*/ 10 w 40"/>
                <a:gd name="T15" fmla="*/ 16 h 84"/>
                <a:gd name="T16" fmla="*/ 0 w 40"/>
                <a:gd name="T17" fmla="*/ 16 h 84"/>
                <a:gd name="T18" fmla="*/ 0 w 40"/>
                <a:gd name="T19" fmla="*/ 20 h 84"/>
                <a:gd name="T20" fmla="*/ 10 w 40"/>
                <a:gd name="T21" fmla="*/ 20 h 84"/>
                <a:gd name="T22" fmla="*/ 10 w 40"/>
                <a:gd name="T23" fmla="*/ 61 h 84"/>
                <a:gd name="T24" fmla="*/ 14 w 40"/>
                <a:gd name="T25" fmla="*/ 78 h 84"/>
                <a:gd name="T26" fmla="*/ 21 w 40"/>
                <a:gd name="T27" fmla="*/ 82 h 84"/>
                <a:gd name="T28" fmla="*/ 30 w 40"/>
                <a:gd name="T29" fmla="*/ 84 h 84"/>
                <a:gd name="T30" fmla="*/ 39 w 40"/>
                <a:gd name="T31" fmla="*/ 82 h 84"/>
                <a:gd name="T32" fmla="*/ 39 w 40"/>
                <a:gd name="T33" fmla="*/ 77 h 84"/>
                <a:gd name="T34" fmla="*/ 32 w 40"/>
                <a:gd name="T35" fmla="*/ 79 h 84"/>
                <a:gd name="T36" fmla="*/ 23 w 40"/>
                <a:gd name="T37" fmla="*/ 74 h 84"/>
                <a:gd name="T38" fmla="*/ 22 w 40"/>
                <a:gd name="T39" fmla="*/ 68 h 84"/>
                <a:gd name="T40" fmla="*/ 22 w 40"/>
                <a:gd name="T41" fmla="*/ 63 h 84"/>
                <a:gd name="T42" fmla="*/ 22 w 40"/>
                <a:gd name="T4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84">
                  <a:moveTo>
                    <a:pt x="22" y="20"/>
                  </a:moveTo>
                  <a:lnTo>
                    <a:pt x="22" y="20"/>
                  </a:lnTo>
                  <a:lnTo>
                    <a:pt x="40" y="20"/>
                  </a:lnTo>
                  <a:lnTo>
                    <a:pt x="40" y="16"/>
                  </a:lnTo>
                  <a:lnTo>
                    <a:pt x="22" y="16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10" y="61"/>
                  </a:lnTo>
                  <a:cubicBezTo>
                    <a:pt x="10" y="71"/>
                    <a:pt x="11" y="74"/>
                    <a:pt x="14" y="78"/>
                  </a:cubicBezTo>
                  <a:cubicBezTo>
                    <a:pt x="16" y="80"/>
                    <a:pt x="18" y="81"/>
                    <a:pt x="21" y="82"/>
                  </a:cubicBezTo>
                  <a:cubicBezTo>
                    <a:pt x="24" y="83"/>
                    <a:pt x="27" y="84"/>
                    <a:pt x="30" y="84"/>
                  </a:cubicBezTo>
                  <a:cubicBezTo>
                    <a:pt x="33" y="84"/>
                    <a:pt x="35" y="83"/>
                    <a:pt x="39" y="82"/>
                  </a:cubicBezTo>
                  <a:lnTo>
                    <a:pt x="39" y="77"/>
                  </a:lnTo>
                  <a:cubicBezTo>
                    <a:pt x="36" y="79"/>
                    <a:pt x="34" y="79"/>
                    <a:pt x="32" y="79"/>
                  </a:cubicBezTo>
                  <a:cubicBezTo>
                    <a:pt x="28" y="79"/>
                    <a:pt x="24" y="77"/>
                    <a:pt x="23" y="74"/>
                  </a:cubicBezTo>
                  <a:cubicBezTo>
                    <a:pt x="22" y="72"/>
                    <a:pt x="22" y="70"/>
                    <a:pt x="22" y="68"/>
                  </a:cubicBezTo>
                  <a:lnTo>
                    <a:pt x="22" y="63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2" name="Freeform 806">
              <a:extLst>
                <a:ext uri="{FF2B5EF4-FFF2-40B4-BE49-F238E27FC236}">
                  <a16:creationId xmlns:a16="http://schemas.microsoft.com/office/drawing/2014/main" id="{279D7F5B-8DBA-4002-A474-EE4B4AA7A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6" y="6946"/>
              <a:ext cx="31" cy="80"/>
            </a:xfrm>
            <a:custGeom>
              <a:avLst/>
              <a:gdLst>
                <a:gd name="T0" fmla="*/ 24 w 35"/>
                <a:gd name="T1" fmla="*/ 75 h 91"/>
                <a:gd name="T2" fmla="*/ 24 w 35"/>
                <a:gd name="T3" fmla="*/ 75 h 91"/>
                <a:gd name="T4" fmla="*/ 24 w 35"/>
                <a:gd name="T5" fmla="*/ 25 h 91"/>
                <a:gd name="T6" fmla="*/ 0 w 35"/>
                <a:gd name="T7" fmla="*/ 25 h 91"/>
                <a:gd name="T8" fmla="*/ 0 w 35"/>
                <a:gd name="T9" fmla="*/ 28 h 91"/>
                <a:gd name="T10" fmla="*/ 1 w 35"/>
                <a:gd name="T11" fmla="*/ 28 h 91"/>
                <a:gd name="T12" fmla="*/ 5 w 35"/>
                <a:gd name="T13" fmla="*/ 29 h 91"/>
                <a:gd name="T14" fmla="*/ 11 w 35"/>
                <a:gd name="T15" fmla="*/ 34 h 91"/>
                <a:gd name="T16" fmla="*/ 12 w 35"/>
                <a:gd name="T17" fmla="*/ 40 h 91"/>
                <a:gd name="T18" fmla="*/ 12 w 35"/>
                <a:gd name="T19" fmla="*/ 75 h 91"/>
                <a:gd name="T20" fmla="*/ 11 w 35"/>
                <a:gd name="T21" fmla="*/ 82 h 91"/>
                <a:gd name="T22" fmla="*/ 5 w 35"/>
                <a:gd name="T23" fmla="*/ 87 h 91"/>
                <a:gd name="T24" fmla="*/ 1 w 35"/>
                <a:gd name="T25" fmla="*/ 87 h 91"/>
                <a:gd name="T26" fmla="*/ 0 w 35"/>
                <a:gd name="T27" fmla="*/ 88 h 91"/>
                <a:gd name="T28" fmla="*/ 0 w 35"/>
                <a:gd name="T29" fmla="*/ 91 h 91"/>
                <a:gd name="T30" fmla="*/ 35 w 35"/>
                <a:gd name="T31" fmla="*/ 91 h 91"/>
                <a:gd name="T32" fmla="*/ 35 w 35"/>
                <a:gd name="T33" fmla="*/ 88 h 91"/>
                <a:gd name="T34" fmla="*/ 34 w 35"/>
                <a:gd name="T35" fmla="*/ 87 h 91"/>
                <a:gd name="T36" fmla="*/ 30 w 35"/>
                <a:gd name="T37" fmla="*/ 87 h 91"/>
                <a:gd name="T38" fmla="*/ 24 w 35"/>
                <a:gd name="T39" fmla="*/ 82 h 91"/>
                <a:gd name="T40" fmla="*/ 24 w 35"/>
                <a:gd name="T41" fmla="*/ 75 h 91"/>
                <a:gd name="T42" fmla="*/ 24 w 35"/>
                <a:gd name="T43" fmla="*/ 12 h 91"/>
                <a:gd name="T44" fmla="*/ 24 w 35"/>
                <a:gd name="T45" fmla="*/ 12 h 91"/>
                <a:gd name="T46" fmla="*/ 24 w 35"/>
                <a:gd name="T47" fmla="*/ 0 h 91"/>
                <a:gd name="T48" fmla="*/ 12 w 35"/>
                <a:gd name="T49" fmla="*/ 0 h 91"/>
                <a:gd name="T50" fmla="*/ 12 w 35"/>
                <a:gd name="T51" fmla="*/ 12 h 91"/>
                <a:gd name="T52" fmla="*/ 24 w 35"/>
                <a:gd name="T53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91">
                  <a:moveTo>
                    <a:pt x="24" y="75"/>
                  </a:moveTo>
                  <a:lnTo>
                    <a:pt x="24" y="75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5" y="29"/>
                  </a:lnTo>
                  <a:cubicBezTo>
                    <a:pt x="10" y="29"/>
                    <a:pt x="11" y="30"/>
                    <a:pt x="11" y="34"/>
                  </a:cubicBezTo>
                  <a:lnTo>
                    <a:pt x="12" y="40"/>
                  </a:lnTo>
                  <a:lnTo>
                    <a:pt x="12" y="75"/>
                  </a:lnTo>
                  <a:lnTo>
                    <a:pt x="11" y="82"/>
                  </a:lnTo>
                  <a:cubicBezTo>
                    <a:pt x="11" y="86"/>
                    <a:pt x="10" y="87"/>
                    <a:pt x="5" y="87"/>
                  </a:cubicBezTo>
                  <a:lnTo>
                    <a:pt x="1" y="87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30" y="87"/>
                  </a:lnTo>
                  <a:cubicBezTo>
                    <a:pt x="25" y="87"/>
                    <a:pt x="24" y="86"/>
                    <a:pt x="24" y="82"/>
                  </a:cubicBezTo>
                  <a:lnTo>
                    <a:pt x="24" y="75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3" name="Freeform 807">
              <a:extLst>
                <a:ext uri="{FF2B5EF4-FFF2-40B4-BE49-F238E27FC236}">
                  <a16:creationId xmlns:a16="http://schemas.microsoft.com/office/drawing/2014/main" id="{A739B696-EFE7-460A-8EA1-CEC4B5C5D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4" y="6966"/>
              <a:ext cx="55" cy="61"/>
            </a:xfrm>
            <a:custGeom>
              <a:avLst/>
              <a:gdLst>
                <a:gd name="T0" fmla="*/ 32 w 63"/>
                <a:gd name="T1" fmla="*/ 70 h 70"/>
                <a:gd name="T2" fmla="*/ 32 w 63"/>
                <a:gd name="T3" fmla="*/ 70 h 70"/>
                <a:gd name="T4" fmla="*/ 63 w 63"/>
                <a:gd name="T5" fmla="*/ 35 h 70"/>
                <a:gd name="T6" fmla="*/ 32 w 63"/>
                <a:gd name="T7" fmla="*/ 0 h 70"/>
                <a:gd name="T8" fmla="*/ 0 w 63"/>
                <a:gd name="T9" fmla="*/ 35 h 70"/>
                <a:gd name="T10" fmla="*/ 32 w 63"/>
                <a:gd name="T11" fmla="*/ 70 h 70"/>
                <a:gd name="T12" fmla="*/ 32 w 63"/>
                <a:gd name="T13" fmla="*/ 66 h 70"/>
                <a:gd name="T14" fmla="*/ 32 w 63"/>
                <a:gd name="T15" fmla="*/ 66 h 70"/>
                <a:gd name="T16" fmla="*/ 13 w 63"/>
                <a:gd name="T17" fmla="*/ 35 h 70"/>
                <a:gd name="T18" fmla="*/ 32 w 63"/>
                <a:gd name="T19" fmla="*/ 4 h 70"/>
                <a:gd name="T20" fmla="*/ 51 w 63"/>
                <a:gd name="T21" fmla="*/ 35 h 70"/>
                <a:gd name="T22" fmla="*/ 32 w 63"/>
                <a:gd name="T23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70">
                  <a:moveTo>
                    <a:pt x="32" y="70"/>
                  </a:moveTo>
                  <a:lnTo>
                    <a:pt x="32" y="70"/>
                  </a:lnTo>
                  <a:cubicBezTo>
                    <a:pt x="51" y="70"/>
                    <a:pt x="63" y="57"/>
                    <a:pt x="63" y="35"/>
                  </a:cubicBezTo>
                  <a:cubicBezTo>
                    <a:pt x="63" y="13"/>
                    <a:pt x="51" y="0"/>
                    <a:pt x="32" y="0"/>
                  </a:cubicBezTo>
                  <a:cubicBezTo>
                    <a:pt x="12" y="0"/>
                    <a:pt x="0" y="13"/>
                    <a:pt x="0" y="35"/>
                  </a:cubicBezTo>
                  <a:cubicBezTo>
                    <a:pt x="0" y="57"/>
                    <a:pt x="12" y="70"/>
                    <a:pt x="32" y="70"/>
                  </a:cubicBezTo>
                  <a:close/>
                  <a:moveTo>
                    <a:pt x="32" y="66"/>
                  </a:moveTo>
                  <a:lnTo>
                    <a:pt x="32" y="66"/>
                  </a:lnTo>
                  <a:cubicBezTo>
                    <a:pt x="21" y="66"/>
                    <a:pt x="13" y="53"/>
                    <a:pt x="13" y="35"/>
                  </a:cubicBezTo>
                  <a:cubicBezTo>
                    <a:pt x="13" y="17"/>
                    <a:pt x="21" y="4"/>
                    <a:pt x="32" y="4"/>
                  </a:cubicBezTo>
                  <a:cubicBezTo>
                    <a:pt x="42" y="4"/>
                    <a:pt x="51" y="17"/>
                    <a:pt x="51" y="35"/>
                  </a:cubicBezTo>
                  <a:cubicBezTo>
                    <a:pt x="51" y="53"/>
                    <a:pt x="43" y="66"/>
                    <a:pt x="32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809">
            <a:extLst>
              <a:ext uri="{FF2B5EF4-FFF2-40B4-BE49-F238E27FC236}">
                <a16:creationId xmlns:a16="http://schemas.microsoft.com/office/drawing/2014/main" id="{DB35671F-1076-4FB8-B8CC-00CA2F550971}"/>
              </a:ext>
            </a:extLst>
          </p:cNvPr>
          <p:cNvSpPr>
            <a:spLocks/>
          </p:cNvSpPr>
          <p:nvPr/>
        </p:nvSpPr>
        <p:spPr bwMode="auto">
          <a:xfrm>
            <a:off x="4119133" y="10668308"/>
            <a:ext cx="107950" cy="95250"/>
          </a:xfrm>
          <a:custGeom>
            <a:avLst/>
            <a:gdLst>
              <a:gd name="T0" fmla="*/ 23 w 77"/>
              <a:gd name="T1" fmla="*/ 14 h 68"/>
              <a:gd name="T2" fmla="*/ 23 w 77"/>
              <a:gd name="T3" fmla="*/ 14 h 68"/>
              <a:gd name="T4" fmla="*/ 23 w 77"/>
              <a:gd name="T5" fmla="*/ 2 h 68"/>
              <a:gd name="T6" fmla="*/ 0 w 77"/>
              <a:gd name="T7" fmla="*/ 2 h 68"/>
              <a:gd name="T8" fmla="*/ 0 w 77"/>
              <a:gd name="T9" fmla="*/ 5 h 68"/>
              <a:gd name="T10" fmla="*/ 1 w 77"/>
              <a:gd name="T11" fmla="*/ 5 h 68"/>
              <a:gd name="T12" fmla="*/ 5 w 77"/>
              <a:gd name="T13" fmla="*/ 6 h 68"/>
              <a:gd name="T14" fmla="*/ 11 w 77"/>
              <a:gd name="T15" fmla="*/ 11 h 68"/>
              <a:gd name="T16" fmla="*/ 11 w 77"/>
              <a:gd name="T17" fmla="*/ 17 h 68"/>
              <a:gd name="T18" fmla="*/ 11 w 77"/>
              <a:gd name="T19" fmla="*/ 52 h 68"/>
              <a:gd name="T20" fmla="*/ 11 w 77"/>
              <a:gd name="T21" fmla="*/ 59 h 68"/>
              <a:gd name="T22" fmla="*/ 5 w 77"/>
              <a:gd name="T23" fmla="*/ 64 h 68"/>
              <a:gd name="T24" fmla="*/ 1 w 77"/>
              <a:gd name="T25" fmla="*/ 64 h 68"/>
              <a:gd name="T26" fmla="*/ 0 w 77"/>
              <a:gd name="T27" fmla="*/ 65 h 68"/>
              <a:gd name="T28" fmla="*/ 0 w 77"/>
              <a:gd name="T29" fmla="*/ 68 h 68"/>
              <a:gd name="T30" fmla="*/ 35 w 77"/>
              <a:gd name="T31" fmla="*/ 68 h 68"/>
              <a:gd name="T32" fmla="*/ 35 w 77"/>
              <a:gd name="T33" fmla="*/ 65 h 68"/>
              <a:gd name="T34" fmla="*/ 34 w 77"/>
              <a:gd name="T35" fmla="*/ 64 h 68"/>
              <a:gd name="T36" fmla="*/ 30 w 77"/>
              <a:gd name="T37" fmla="*/ 64 h 68"/>
              <a:gd name="T38" fmla="*/ 24 w 77"/>
              <a:gd name="T39" fmla="*/ 59 h 68"/>
              <a:gd name="T40" fmla="*/ 23 w 77"/>
              <a:gd name="T41" fmla="*/ 52 h 68"/>
              <a:gd name="T42" fmla="*/ 23 w 77"/>
              <a:gd name="T43" fmla="*/ 18 h 68"/>
              <a:gd name="T44" fmla="*/ 31 w 77"/>
              <a:gd name="T45" fmla="*/ 12 h 68"/>
              <a:gd name="T46" fmla="*/ 44 w 77"/>
              <a:gd name="T47" fmla="*/ 8 h 68"/>
              <a:gd name="T48" fmla="*/ 52 w 77"/>
              <a:gd name="T49" fmla="*/ 12 h 68"/>
              <a:gd name="T50" fmla="*/ 54 w 77"/>
              <a:gd name="T51" fmla="*/ 23 h 68"/>
              <a:gd name="T52" fmla="*/ 54 w 77"/>
              <a:gd name="T53" fmla="*/ 52 h 68"/>
              <a:gd name="T54" fmla="*/ 53 w 77"/>
              <a:gd name="T55" fmla="*/ 59 h 68"/>
              <a:gd name="T56" fmla="*/ 48 w 77"/>
              <a:gd name="T57" fmla="*/ 64 h 68"/>
              <a:gd name="T58" fmla="*/ 43 w 77"/>
              <a:gd name="T59" fmla="*/ 64 h 68"/>
              <a:gd name="T60" fmla="*/ 42 w 77"/>
              <a:gd name="T61" fmla="*/ 65 h 68"/>
              <a:gd name="T62" fmla="*/ 42 w 77"/>
              <a:gd name="T63" fmla="*/ 68 h 68"/>
              <a:gd name="T64" fmla="*/ 77 w 77"/>
              <a:gd name="T65" fmla="*/ 68 h 68"/>
              <a:gd name="T66" fmla="*/ 77 w 77"/>
              <a:gd name="T67" fmla="*/ 65 h 68"/>
              <a:gd name="T68" fmla="*/ 76 w 77"/>
              <a:gd name="T69" fmla="*/ 64 h 68"/>
              <a:gd name="T70" fmla="*/ 72 w 77"/>
              <a:gd name="T71" fmla="*/ 64 h 68"/>
              <a:gd name="T72" fmla="*/ 66 w 77"/>
              <a:gd name="T73" fmla="*/ 59 h 68"/>
              <a:gd name="T74" fmla="*/ 66 w 77"/>
              <a:gd name="T75" fmla="*/ 52 h 68"/>
              <a:gd name="T76" fmla="*/ 66 w 77"/>
              <a:gd name="T77" fmla="*/ 21 h 68"/>
              <a:gd name="T78" fmla="*/ 48 w 77"/>
              <a:gd name="T79" fmla="*/ 0 h 68"/>
              <a:gd name="T80" fmla="*/ 23 w 77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68">
                <a:moveTo>
                  <a:pt x="23" y="14"/>
                </a:moveTo>
                <a:lnTo>
                  <a:pt x="23" y="14"/>
                </a:lnTo>
                <a:lnTo>
                  <a:pt x="23" y="2"/>
                </a:lnTo>
                <a:lnTo>
                  <a:pt x="0" y="2"/>
                </a:lnTo>
                <a:lnTo>
                  <a:pt x="0" y="5"/>
                </a:lnTo>
                <a:lnTo>
                  <a:pt x="1" y="5"/>
                </a:lnTo>
                <a:lnTo>
                  <a:pt x="5" y="6"/>
                </a:lnTo>
                <a:cubicBezTo>
                  <a:pt x="10" y="6"/>
                  <a:pt x="11" y="7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9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5"/>
                </a:lnTo>
                <a:lnTo>
                  <a:pt x="0" y="68"/>
                </a:lnTo>
                <a:lnTo>
                  <a:pt x="35" y="68"/>
                </a:lnTo>
                <a:lnTo>
                  <a:pt x="35" y="65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9"/>
                </a:cubicBezTo>
                <a:lnTo>
                  <a:pt x="23" y="52"/>
                </a:lnTo>
                <a:lnTo>
                  <a:pt x="23" y="18"/>
                </a:lnTo>
                <a:cubicBezTo>
                  <a:pt x="27" y="15"/>
                  <a:pt x="28" y="14"/>
                  <a:pt x="31" y="12"/>
                </a:cubicBezTo>
                <a:cubicBezTo>
                  <a:pt x="35" y="9"/>
                  <a:pt x="40" y="8"/>
                  <a:pt x="44" y="8"/>
                </a:cubicBezTo>
                <a:cubicBezTo>
                  <a:pt x="47" y="8"/>
                  <a:pt x="51" y="10"/>
                  <a:pt x="52" y="12"/>
                </a:cubicBezTo>
                <a:cubicBezTo>
                  <a:pt x="53" y="14"/>
                  <a:pt x="54" y="17"/>
                  <a:pt x="54" y="23"/>
                </a:cubicBezTo>
                <a:lnTo>
                  <a:pt x="54" y="52"/>
                </a:lnTo>
                <a:lnTo>
                  <a:pt x="53" y="59"/>
                </a:lnTo>
                <a:cubicBezTo>
                  <a:pt x="53" y="63"/>
                  <a:pt x="53" y="64"/>
                  <a:pt x="48" y="64"/>
                </a:cubicBezTo>
                <a:lnTo>
                  <a:pt x="43" y="64"/>
                </a:lnTo>
                <a:lnTo>
                  <a:pt x="42" y="65"/>
                </a:lnTo>
                <a:lnTo>
                  <a:pt x="42" y="68"/>
                </a:lnTo>
                <a:lnTo>
                  <a:pt x="77" y="68"/>
                </a:lnTo>
                <a:lnTo>
                  <a:pt x="77" y="65"/>
                </a:lnTo>
                <a:lnTo>
                  <a:pt x="76" y="64"/>
                </a:lnTo>
                <a:lnTo>
                  <a:pt x="72" y="64"/>
                </a:lnTo>
                <a:cubicBezTo>
                  <a:pt x="67" y="64"/>
                  <a:pt x="67" y="63"/>
                  <a:pt x="66" y="59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8" y="0"/>
                </a:cubicBezTo>
                <a:cubicBezTo>
                  <a:pt x="38" y="0"/>
                  <a:pt x="29" y="5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10">
            <a:extLst>
              <a:ext uri="{FF2B5EF4-FFF2-40B4-BE49-F238E27FC236}">
                <a16:creationId xmlns:a16="http://schemas.microsoft.com/office/drawing/2014/main" id="{23367CD4-1434-48CC-823A-2FCD5DC17B7F}"/>
              </a:ext>
            </a:extLst>
          </p:cNvPr>
          <p:cNvSpPr>
            <a:spLocks noEditPoints="1"/>
          </p:cNvSpPr>
          <p:nvPr/>
        </p:nvSpPr>
        <p:spPr bwMode="auto">
          <a:xfrm>
            <a:off x="4312808" y="10668308"/>
            <a:ext cx="98425" cy="130175"/>
          </a:xfrm>
          <a:custGeom>
            <a:avLst/>
            <a:gdLst>
              <a:gd name="T0" fmla="*/ 23 w 71"/>
              <a:gd name="T1" fmla="*/ 14 h 93"/>
              <a:gd name="T2" fmla="*/ 23 w 71"/>
              <a:gd name="T3" fmla="*/ 14 h 93"/>
              <a:gd name="T4" fmla="*/ 23 w 71"/>
              <a:gd name="T5" fmla="*/ 2 h 93"/>
              <a:gd name="T6" fmla="*/ 0 w 71"/>
              <a:gd name="T7" fmla="*/ 2 h 93"/>
              <a:gd name="T8" fmla="*/ 0 w 71"/>
              <a:gd name="T9" fmla="*/ 5 h 93"/>
              <a:gd name="T10" fmla="*/ 1 w 71"/>
              <a:gd name="T11" fmla="*/ 5 h 93"/>
              <a:gd name="T12" fmla="*/ 5 w 71"/>
              <a:gd name="T13" fmla="*/ 6 h 93"/>
              <a:gd name="T14" fmla="*/ 11 w 71"/>
              <a:gd name="T15" fmla="*/ 11 h 93"/>
              <a:gd name="T16" fmla="*/ 11 w 71"/>
              <a:gd name="T17" fmla="*/ 17 h 93"/>
              <a:gd name="T18" fmla="*/ 11 w 71"/>
              <a:gd name="T19" fmla="*/ 77 h 93"/>
              <a:gd name="T20" fmla="*/ 11 w 71"/>
              <a:gd name="T21" fmla="*/ 83 h 93"/>
              <a:gd name="T22" fmla="*/ 5 w 71"/>
              <a:gd name="T23" fmla="*/ 89 h 93"/>
              <a:gd name="T24" fmla="*/ 1 w 71"/>
              <a:gd name="T25" fmla="*/ 89 h 93"/>
              <a:gd name="T26" fmla="*/ 0 w 71"/>
              <a:gd name="T27" fmla="*/ 89 h 93"/>
              <a:gd name="T28" fmla="*/ 0 w 71"/>
              <a:gd name="T29" fmla="*/ 93 h 93"/>
              <a:gd name="T30" fmla="*/ 35 w 71"/>
              <a:gd name="T31" fmla="*/ 93 h 93"/>
              <a:gd name="T32" fmla="*/ 35 w 71"/>
              <a:gd name="T33" fmla="*/ 89 h 93"/>
              <a:gd name="T34" fmla="*/ 34 w 71"/>
              <a:gd name="T35" fmla="*/ 89 h 93"/>
              <a:gd name="T36" fmla="*/ 29 w 71"/>
              <a:gd name="T37" fmla="*/ 89 h 93"/>
              <a:gd name="T38" fmla="*/ 24 w 71"/>
              <a:gd name="T39" fmla="*/ 83 h 93"/>
              <a:gd name="T40" fmla="*/ 23 w 71"/>
              <a:gd name="T41" fmla="*/ 77 h 93"/>
              <a:gd name="T42" fmla="*/ 23 w 71"/>
              <a:gd name="T43" fmla="*/ 61 h 93"/>
              <a:gd name="T44" fmla="*/ 43 w 71"/>
              <a:gd name="T45" fmla="*/ 70 h 93"/>
              <a:gd name="T46" fmla="*/ 71 w 71"/>
              <a:gd name="T47" fmla="*/ 33 h 93"/>
              <a:gd name="T48" fmla="*/ 47 w 71"/>
              <a:gd name="T49" fmla="*/ 0 h 93"/>
              <a:gd name="T50" fmla="*/ 23 w 71"/>
              <a:gd name="T51" fmla="*/ 14 h 93"/>
              <a:gd name="T52" fmla="*/ 23 w 71"/>
              <a:gd name="T53" fmla="*/ 56 h 93"/>
              <a:gd name="T54" fmla="*/ 23 w 71"/>
              <a:gd name="T55" fmla="*/ 56 h 93"/>
              <a:gd name="T56" fmla="*/ 23 w 71"/>
              <a:gd name="T57" fmla="*/ 18 h 93"/>
              <a:gd name="T58" fmla="*/ 42 w 71"/>
              <a:gd name="T59" fmla="*/ 8 h 93"/>
              <a:gd name="T60" fmla="*/ 57 w 71"/>
              <a:gd name="T61" fmla="*/ 23 h 93"/>
              <a:gd name="T62" fmla="*/ 59 w 71"/>
              <a:gd name="T63" fmla="*/ 36 h 93"/>
              <a:gd name="T64" fmla="*/ 42 w 71"/>
              <a:gd name="T65" fmla="*/ 63 h 93"/>
              <a:gd name="T66" fmla="*/ 23 w 71"/>
              <a:gd name="T67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93">
                <a:moveTo>
                  <a:pt x="23" y="14"/>
                </a:moveTo>
                <a:lnTo>
                  <a:pt x="23" y="14"/>
                </a:lnTo>
                <a:lnTo>
                  <a:pt x="23" y="2"/>
                </a:lnTo>
                <a:lnTo>
                  <a:pt x="0" y="2"/>
                </a:lnTo>
                <a:lnTo>
                  <a:pt x="0" y="5"/>
                </a:lnTo>
                <a:lnTo>
                  <a:pt x="1" y="5"/>
                </a:lnTo>
                <a:lnTo>
                  <a:pt x="5" y="6"/>
                </a:lnTo>
                <a:cubicBezTo>
                  <a:pt x="10" y="6"/>
                  <a:pt x="11" y="7"/>
                  <a:pt x="11" y="11"/>
                </a:cubicBezTo>
                <a:lnTo>
                  <a:pt x="11" y="17"/>
                </a:lnTo>
                <a:lnTo>
                  <a:pt x="11" y="77"/>
                </a:lnTo>
                <a:lnTo>
                  <a:pt x="11" y="83"/>
                </a:lnTo>
                <a:cubicBezTo>
                  <a:pt x="11" y="88"/>
                  <a:pt x="10" y="88"/>
                  <a:pt x="5" y="89"/>
                </a:cubicBezTo>
                <a:lnTo>
                  <a:pt x="1" y="89"/>
                </a:lnTo>
                <a:lnTo>
                  <a:pt x="0" y="89"/>
                </a:lnTo>
                <a:lnTo>
                  <a:pt x="0" y="93"/>
                </a:lnTo>
                <a:lnTo>
                  <a:pt x="35" y="93"/>
                </a:lnTo>
                <a:lnTo>
                  <a:pt x="35" y="89"/>
                </a:lnTo>
                <a:lnTo>
                  <a:pt x="34" y="89"/>
                </a:lnTo>
                <a:lnTo>
                  <a:pt x="29" y="89"/>
                </a:lnTo>
                <a:cubicBezTo>
                  <a:pt x="24" y="88"/>
                  <a:pt x="24" y="88"/>
                  <a:pt x="24" y="83"/>
                </a:cubicBezTo>
                <a:lnTo>
                  <a:pt x="23" y="77"/>
                </a:lnTo>
                <a:lnTo>
                  <a:pt x="23" y="61"/>
                </a:lnTo>
                <a:cubicBezTo>
                  <a:pt x="29" y="67"/>
                  <a:pt x="36" y="70"/>
                  <a:pt x="43" y="70"/>
                </a:cubicBezTo>
                <a:cubicBezTo>
                  <a:pt x="60" y="70"/>
                  <a:pt x="71" y="55"/>
                  <a:pt x="71" y="33"/>
                </a:cubicBezTo>
                <a:cubicBezTo>
                  <a:pt x="71" y="13"/>
                  <a:pt x="62" y="0"/>
                  <a:pt x="47" y="0"/>
                </a:cubicBezTo>
                <a:cubicBezTo>
                  <a:pt x="38" y="0"/>
                  <a:pt x="29" y="5"/>
                  <a:pt x="23" y="14"/>
                </a:cubicBezTo>
                <a:close/>
                <a:moveTo>
                  <a:pt x="23" y="56"/>
                </a:moveTo>
                <a:lnTo>
                  <a:pt x="23" y="56"/>
                </a:lnTo>
                <a:lnTo>
                  <a:pt x="23" y="18"/>
                </a:lnTo>
                <a:cubicBezTo>
                  <a:pt x="28" y="12"/>
                  <a:pt x="36" y="8"/>
                  <a:pt x="42" y="8"/>
                </a:cubicBezTo>
                <a:cubicBezTo>
                  <a:pt x="51" y="8"/>
                  <a:pt x="55" y="13"/>
                  <a:pt x="57" y="23"/>
                </a:cubicBezTo>
                <a:cubicBezTo>
                  <a:pt x="58" y="28"/>
                  <a:pt x="59" y="32"/>
                  <a:pt x="59" y="36"/>
                </a:cubicBezTo>
                <a:cubicBezTo>
                  <a:pt x="59" y="54"/>
                  <a:pt x="53" y="63"/>
                  <a:pt x="42" y="63"/>
                </a:cubicBezTo>
                <a:cubicBezTo>
                  <a:pt x="36" y="63"/>
                  <a:pt x="30" y="61"/>
                  <a:pt x="23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11">
            <a:extLst>
              <a:ext uri="{FF2B5EF4-FFF2-40B4-BE49-F238E27FC236}">
                <a16:creationId xmlns:a16="http://schemas.microsoft.com/office/drawing/2014/main" id="{93D38A3D-DBCC-43CC-B8AA-123E7DE69BE1}"/>
              </a:ext>
            </a:extLst>
          </p:cNvPr>
          <p:cNvSpPr>
            <a:spLocks/>
          </p:cNvSpPr>
          <p:nvPr/>
        </p:nvSpPr>
        <p:spPr bwMode="auto">
          <a:xfrm>
            <a:off x="4425520" y="10668308"/>
            <a:ext cx="68262" cy="95250"/>
          </a:xfrm>
          <a:custGeom>
            <a:avLst/>
            <a:gdLst>
              <a:gd name="T0" fmla="*/ 23 w 49"/>
              <a:gd name="T1" fmla="*/ 14 h 68"/>
              <a:gd name="T2" fmla="*/ 23 w 49"/>
              <a:gd name="T3" fmla="*/ 14 h 68"/>
              <a:gd name="T4" fmla="*/ 23 w 49"/>
              <a:gd name="T5" fmla="*/ 2 h 68"/>
              <a:gd name="T6" fmla="*/ 0 w 49"/>
              <a:gd name="T7" fmla="*/ 2 h 68"/>
              <a:gd name="T8" fmla="*/ 0 w 49"/>
              <a:gd name="T9" fmla="*/ 5 h 68"/>
              <a:gd name="T10" fmla="*/ 1 w 49"/>
              <a:gd name="T11" fmla="*/ 5 h 68"/>
              <a:gd name="T12" fmla="*/ 5 w 49"/>
              <a:gd name="T13" fmla="*/ 6 h 68"/>
              <a:gd name="T14" fmla="*/ 11 w 49"/>
              <a:gd name="T15" fmla="*/ 11 h 68"/>
              <a:gd name="T16" fmla="*/ 11 w 49"/>
              <a:gd name="T17" fmla="*/ 17 h 68"/>
              <a:gd name="T18" fmla="*/ 11 w 49"/>
              <a:gd name="T19" fmla="*/ 52 h 68"/>
              <a:gd name="T20" fmla="*/ 11 w 49"/>
              <a:gd name="T21" fmla="*/ 59 h 68"/>
              <a:gd name="T22" fmla="*/ 5 w 49"/>
              <a:gd name="T23" fmla="*/ 64 h 68"/>
              <a:gd name="T24" fmla="*/ 1 w 49"/>
              <a:gd name="T25" fmla="*/ 64 h 68"/>
              <a:gd name="T26" fmla="*/ 0 w 49"/>
              <a:gd name="T27" fmla="*/ 65 h 68"/>
              <a:gd name="T28" fmla="*/ 0 w 49"/>
              <a:gd name="T29" fmla="*/ 68 h 68"/>
              <a:gd name="T30" fmla="*/ 36 w 49"/>
              <a:gd name="T31" fmla="*/ 68 h 68"/>
              <a:gd name="T32" fmla="*/ 36 w 49"/>
              <a:gd name="T33" fmla="*/ 65 h 68"/>
              <a:gd name="T34" fmla="*/ 34 w 49"/>
              <a:gd name="T35" fmla="*/ 64 h 68"/>
              <a:gd name="T36" fmla="*/ 29 w 49"/>
              <a:gd name="T37" fmla="*/ 64 h 68"/>
              <a:gd name="T38" fmla="*/ 24 w 49"/>
              <a:gd name="T39" fmla="*/ 59 h 68"/>
              <a:gd name="T40" fmla="*/ 23 w 49"/>
              <a:gd name="T41" fmla="*/ 52 h 68"/>
              <a:gd name="T42" fmla="*/ 23 w 49"/>
              <a:gd name="T43" fmla="*/ 20 h 68"/>
              <a:gd name="T44" fmla="*/ 34 w 49"/>
              <a:gd name="T45" fmla="*/ 11 h 68"/>
              <a:gd name="T46" fmla="*/ 38 w 49"/>
              <a:gd name="T47" fmla="*/ 10 h 68"/>
              <a:gd name="T48" fmla="*/ 42 w 49"/>
              <a:gd name="T49" fmla="*/ 13 h 68"/>
              <a:gd name="T50" fmla="*/ 42 w 49"/>
              <a:gd name="T51" fmla="*/ 18 h 68"/>
              <a:gd name="T52" fmla="*/ 42 w 49"/>
              <a:gd name="T53" fmla="*/ 19 h 68"/>
              <a:gd name="T54" fmla="*/ 49 w 49"/>
              <a:gd name="T55" fmla="*/ 19 h 68"/>
              <a:gd name="T56" fmla="*/ 49 w 49"/>
              <a:gd name="T57" fmla="*/ 1 h 68"/>
              <a:gd name="T58" fmla="*/ 45 w 49"/>
              <a:gd name="T59" fmla="*/ 0 h 68"/>
              <a:gd name="T60" fmla="*/ 23 w 49"/>
              <a:gd name="T6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" h="68">
                <a:moveTo>
                  <a:pt x="23" y="14"/>
                </a:moveTo>
                <a:lnTo>
                  <a:pt x="23" y="14"/>
                </a:lnTo>
                <a:lnTo>
                  <a:pt x="23" y="2"/>
                </a:lnTo>
                <a:lnTo>
                  <a:pt x="0" y="2"/>
                </a:lnTo>
                <a:lnTo>
                  <a:pt x="0" y="5"/>
                </a:lnTo>
                <a:lnTo>
                  <a:pt x="1" y="5"/>
                </a:lnTo>
                <a:lnTo>
                  <a:pt x="5" y="6"/>
                </a:lnTo>
                <a:cubicBezTo>
                  <a:pt x="10" y="6"/>
                  <a:pt x="11" y="7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9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5"/>
                </a:lnTo>
                <a:lnTo>
                  <a:pt x="0" y="68"/>
                </a:lnTo>
                <a:lnTo>
                  <a:pt x="36" y="68"/>
                </a:lnTo>
                <a:lnTo>
                  <a:pt x="36" y="65"/>
                </a:lnTo>
                <a:lnTo>
                  <a:pt x="34" y="64"/>
                </a:lnTo>
                <a:lnTo>
                  <a:pt x="29" y="64"/>
                </a:lnTo>
                <a:cubicBezTo>
                  <a:pt x="24" y="64"/>
                  <a:pt x="24" y="63"/>
                  <a:pt x="24" y="59"/>
                </a:cubicBezTo>
                <a:lnTo>
                  <a:pt x="23" y="52"/>
                </a:lnTo>
                <a:lnTo>
                  <a:pt x="23" y="20"/>
                </a:lnTo>
                <a:cubicBezTo>
                  <a:pt x="27" y="14"/>
                  <a:pt x="29" y="13"/>
                  <a:pt x="34" y="11"/>
                </a:cubicBezTo>
                <a:cubicBezTo>
                  <a:pt x="35" y="10"/>
                  <a:pt x="37" y="10"/>
                  <a:pt x="38" y="10"/>
                </a:cubicBezTo>
                <a:cubicBezTo>
                  <a:pt x="41" y="10"/>
                  <a:pt x="41" y="11"/>
                  <a:pt x="42" y="13"/>
                </a:cubicBezTo>
                <a:lnTo>
                  <a:pt x="42" y="18"/>
                </a:lnTo>
                <a:lnTo>
                  <a:pt x="42" y="19"/>
                </a:lnTo>
                <a:lnTo>
                  <a:pt x="49" y="19"/>
                </a:lnTo>
                <a:lnTo>
                  <a:pt x="49" y="1"/>
                </a:lnTo>
                <a:cubicBezTo>
                  <a:pt x="47" y="0"/>
                  <a:pt x="47" y="0"/>
                  <a:pt x="45" y="0"/>
                </a:cubicBezTo>
                <a:cubicBezTo>
                  <a:pt x="36" y="0"/>
                  <a:pt x="29" y="5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12">
            <a:extLst>
              <a:ext uri="{FF2B5EF4-FFF2-40B4-BE49-F238E27FC236}">
                <a16:creationId xmlns:a16="http://schemas.microsoft.com/office/drawing/2014/main" id="{6256DA48-80E3-413C-A854-5F62D37612A4}"/>
              </a:ext>
            </a:extLst>
          </p:cNvPr>
          <p:cNvSpPr>
            <a:spLocks noEditPoints="1"/>
          </p:cNvSpPr>
          <p:nvPr/>
        </p:nvSpPr>
        <p:spPr bwMode="auto">
          <a:xfrm>
            <a:off x="4508070" y="10668308"/>
            <a:ext cx="88900" cy="96838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7"/>
                  <a:pt x="64" y="35"/>
                </a:cubicBezTo>
                <a:cubicBezTo>
                  <a:pt x="64" y="13"/>
                  <a:pt x="52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7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13">
            <a:extLst>
              <a:ext uri="{FF2B5EF4-FFF2-40B4-BE49-F238E27FC236}">
                <a16:creationId xmlns:a16="http://schemas.microsoft.com/office/drawing/2014/main" id="{E1020C1F-BFF3-4124-AC9D-5081EE6ABB31}"/>
              </a:ext>
            </a:extLst>
          </p:cNvPr>
          <p:cNvSpPr>
            <a:spLocks noEditPoints="1"/>
          </p:cNvSpPr>
          <p:nvPr/>
        </p:nvSpPr>
        <p:spPr bwMode="auto">
          <a:xfrm>
            <a:off x="4604908" y="10627033"/>
            <a:ext cx="98425" cy="138113"/>
          </a:xfrm>
          <a:custGeom>
            <a:avLst/>
            <a:gdLst>
              <a:gd name="T0" fmla="*/ 23 w 71"/>
              <a:gd name="T1" fmla="*/ 43 h 99"/>
              <a:gd name="T2" fmla="*/ 23 w 71"/>
              <a:gd name="T3" fmla="*/ 43 h 99"/>
              <a:gd name="T4" fmla="*/ 23 w 71"/>
              <a:gd name="T5" fmla="*/ 0 h 99"/>
              <a:gd name="T6" fmla="*/ 0 w 71"/>
              <a:gd name="T7" fmla="*/ 0 h 99"/>
              <a:gd name="T8" fmla="*/ 0 w 71"/>
              <a:gd name="T9" fmla="*/ 4 h 99"/>
              <a:gd name="T10" fmla="*/ 1 w 71"/>
              <a:gd name="T11" fmla="*/ 4 h 99"/>
              <a:gd name="T12" fmla="*/ 5 w 71"/>
              <a:gd name="T13" fmla="*/ 4 h 99"/>
              <a:gd name="T14" fmla="*/ 10 w 71"/>
              <a:gd name="T15" fmla="*/ 10 h 99"/>
              <a:gd name="T16" fmla="*/ 11 w 71"/>
              <a:gd name="T17" fmla="*/ 16 h 99"/>
              <a:gd name="T18" fmla="*/ 11 w 71"/>
              <a:gd name="T19" fmla="*/ 98 h 99"/>
              <a:gd name="T20" fmla="*/ 21 w 71"/>
              <a:gd name="T21" fmla="*/ 98 h 99"/>
              <a:gd name="T22" fmla="*/ 22 w 71"/>
              <a:gd name="T23" fmla="*/ 90 h 99"/>
              <a:gd name="T24" fmla="*/ 23 w 71"/>
              <a:gd name="T25" fmla="*/ 90 h 99"/>
              <a:gd name="T26" fmla="*/ 43 w 71"/>
              <a:gd name="T27" fmla="*/ 99 h 99"/>
              <a:gd name="T28" fmla="*/ 71 w 71"/>
              <a:gd name="T29" fmla="*/ 62 h 99"/>
              <a:gd name="T30" fmla="*/ 47 w 71"/>
              <a:gd name="T31" fmla="*/ 29 h 99"/>
              <a:gd name="T32" fmla="*/ 23 w 71"/>
              <a:gd name="T33" fmla="*/ 43 h 99"/>
              <a:gd name="T34" fmla="*/ 23 w 71"/>
              <a:gd name="T35" fmla="*/ 85 h 99"/>
              <a:gd name="T36" fmla="*/ 23 w 71"/>
              <a:gd name="T37" fmla="*/ 85 h 99"/>
              <a:gd name="T38" fmla="*/ 23 w 71"/>
              <a:gd name="T39" fmla="*/ 47 h 99"/>
              <a:gd name="T40" fmla="*/ 42 w 71"/>
              <a:gd name="T41" fmla="*/ 37 h 99"/>
              <a:gd name="T42" fmla="*/ 57 w 71"/>
              <a:gd name="T43" fmla="*/ 52 h 99"/>
              <a:gd name="T44" fmla="*/ 58 w 71"/>
              <a:gd name="T45" fmla="*/ 65 h 99"/>
              <a:gd name="T46" fmla="*/ 42 w 71"/>
              <a:gd name="T47" fmla="*/ 92 h 99"/>
              <a:gd name="T48" fmla="*/ 23 w 71"/>
              <a:gd name="T49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" h="99">
                <a:moveTo>
                  <a:pt x="23" y="43"/>
                </a:moveTo>
                <a:lnTo>
                  <a:pt x="23" y="43"/>
                </a:ln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5"/>
                  <a:pt x="10" y="5"/>
                  <a:pt x="10" y="10"/>
                </a:cubicBezTo>
                <a:lnTo>
                  <a:pt x="11" y="16"/>
                </a:lnTo>
                <a:lnTo>
                  <a:pt x="11" y="98"/>
                </a:lnTo>
                <a:lnTo>
                  <a:pt x="21" y="98"/>
                </a:lnTo>
                <a:lnTo>
                  <a:pt x="22" y="90"/>
                </a:lnTo>
                <a:lnTo>
                  <a:pt x="23" y="90"/>
                </a:lnTo>
                <a:cubicBezTo>
                  <a:pt x="29" y="96"/>
                  <a:pt x="35" y="99"/>
                  <a:pt x="43" y="99"/>
                </a:cubicBezTo>
                <a:cubicBezTo>
                  <a:pt x="60" y="99"/>
                  <a:pt x="71" y="84"/>
                  <a:pt x="71" y="62"/>
                </a:cubicBezTo>
                <a:cubicBezTo>
                  <a:pt x="71" y="42"/>
                  <a:pt x="62" y="29"/>
                  <a:pt x="47" y="29"/>
                </a:cubicBezTo>
                <a:cubicBezTo>
                  <a:pt x="37" y="29"/>
                  <a:pt x="29" y="34"/>
                  <a:pt x="23" y="43"/>
                </a:cubicBezTo>
                <a:close/>
                <a:moveTo>
                  <a:pt x="23" y="85"/>
                </a:moveTo>
                <a:lnTo>
                  <a:pt x="23" y="85"/>
                </a:lnTo>
                <a:lnTo>
                  <a:pt x="23" y="47"/>
                </a:lnTo>
                <a:cubicBezTo>
                  <a:pt x="28" y="41"/>
                  <a:pt x="35" y="37"/>
                  <a:pt x="42" y="37"/>
                </a:cubicBezTo>
                <a:cubicBezTo>
                  <a:pt x="50" y="37"/>
                  <a:pt x="55" y="42"/>
                  <a:pt x="57" y="52"/>
                </a:cubicBezTo>
                <a:cubicBezTo>
                  <a:pt x="58" y="57"/>
                  <a:pt x="58" y="61"/>
                  <a:pt x="58" y="65"/>
                </a:cubicBezTo>
                <a:cubicBezTo>
                  <a:pt x="58" y="83"/>
                  <a:pt x="52" y="92"/>
                  <a:pt x="42" y="92"/>
                </a:cubicBezTo>
                <a:cubicBezTo>
                  <a:pt x="35" y="92"/>
                  <a:pt x="30" y="90"/>
                  <a:pt x="23" y="8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14">
            <a:extLst>
              <a:ext uri="{FF2B5EF4-FFF2-40B4-BE49-F238E27FC236}">
                <a16:creationId xmlns:a16="http://schemas.microsoft.com/office/drawing/2014/main" id="{B72DAED8-0CF8-4607-A6EC-F1585ACCADAE}"/>
              </a:ext>
            </a:extLst>
          </p:cNvPr>
          <p:cNvSpPr>
            <a:spLocks/>
          </p:cNvSpPr>
          <p:nvPr/>
        </p:nvSpPr>
        <p:spPr bwMode="auto">
          <a:xfrm>
            <a:off x="4716033" y="10627033"/>
            <a:ext cx="49212" cy="136525"/>
          </a:xfrm>
          <a:custGeom>
            <a:avLst/>
            <a:gdLst>
              <a:gd name="T0" fmla="*/ 24 w 35"/>
              <a:gd name="T1" fmla="*/ 81 h 97"/>
              <a:gd name="T2" fmla="*/ 24 w 35"/>
              <a:gd name="T3" fmla="*/ 81 h 97"/>
              <a:gd name="T4" fmla="*/ 24 w 35"/>
              <a:gd name="T5" fmla="*/ 0 h 97"/>
              <a:gd name="T6" fmla="*/ 0 w 35"/>
              <a:gd name="T7" fmla="*/ 0 h 97"/>
              <a:gd name="T8" fmla="*/ 0 w 35"/>
              <a:gd name="T9" fmla="*/ 4 h 97"/>
              <a:gd name="T10" fmla="*/ 2 w 35"/>
              <a:gd name="T11" fmla="*/ 4 h 97"/>
              <a:gd name="T12" fmla="*/ 6 w 35"/>
              <a:gd name="T13" fmla="*/ 4 h 97"/>
              <a:gd name="T14" fmla="*/ 11 w 35"/>
              <a:gd name="T15" fmla="*/ 10 h 97"/>
              <a:gd name="T16" fmla="*/ 12 w 35"/>
              <a:gd name="T17" fmla="*/ 16 h 97"/>
              <a:gd name="T18" fmla="*/ 12 w 35"/>
              <a:gd name="T19" fmla="*/ 81 h 97"/>
              <a:gd name="T20" fmla="*/ 11 w 35"/>
              <a:gd name="T21" fmla="*/ 88 h 97"/>
              <a:gd name="T22" fmla="*/ 6 w 35"/>
              <a:gd name="T23" fmla="*/ 93 h 97"/>
              <a:gd name="T24" fmla="*/ 2 w 35"/>
              <a:gd name="T25" fmla="*/ 93 h 97"/>
              <a:gd name="T26" fmla="*/ 0 w 35"/>
              <a:gd name="T27" fmla="*/ 94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4 h 97"/>
              <a:gd name="T34" fmla="*/ 34 w 35"/>
              <a:gd name="T35" fmla="*/ 93 h 97"/>
              <a:gd name="T36" fmla="*/ 30 w 35"/>
              <a:gd name="T37" fmla="*/ 93 h 97"/>
              <a:gd name="T38" fmla="*/ 24 w 35"/>
              <a:gd name="T39" fmla="*/ 88 h 97"/>
              <a:gd name="T40" fmla="*/ 24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4" y="81"/>
                </a:moveTo>
                <a:lnTo>
                  <a:pt x="24" y="81"/>
                </a:lnTo>
                <a:lnTo>
                  <a:pt x="24" y="0"/>
                </a:lnTo>
                <a:lnTo>
                  <a:pt x="0" y="0"/>
                </a:lnTo>
                <a:lnTo>
                  <a:pt x="0" y="4"/>
                </a:lnTo>
                <a:lnTo>
                  <a:pt x="2" y="4"/>
                </a:lnTo>
                <a:lnTo>
                  <a:pt x="6" y="4"/>
                </a:lnTo>
                <a:cubicBezTo>
                  <a:pt x="11" y="5"/>
                  <a:pt x="11" y="5"/>
                  <a:pt x="11" y="10"/>
                </a:cubicBezTo>
                <a:lnTo>
                  <a:pt x="12" y="16"/>
                </a:lnTo>
                <a:lnTo>
                  <a:pt x="12" y="81"/>
                </a:lnTo>
                <a:lnTo>
                  <a:pt x="11" y="88"/>
                </a:lnTo>
                <a:cubicBezTo>
                  <a:pt x="11" y="92"/>
                  <a:pt x="11" y="93"/>
                  <a:pt x="6" y="93"/>
                </a:cubicBezTo>
                <a:lnTo>
                  <a:pt x="2" y="93"/>
                </a:lnTo>
                <a:lnTo>
                  <a:pt x="0" y="94"/>
                </a:lnTo>
                <a:lnTo>
                  <a:pt x="0" y="97"/>
                </a:lnTo>
                <a:lnTo>
                  <a:pt x="35" y="97"/>
                </a:lnTo>
                <a:lnTo>
                  <a:pt x="35" y="94"/>
                </a:lnTo>
                <a:lnTo>
                  <a:pt x="34" y="93"/>
                </a:lnTo>
                <a:lnTo>
                  <a:pt x="30" y="93"/>
                </a:lnTo>
                <a:cubicBezTo>
                  <a:pt x="25" y="93"/>
                  <a:pt x="25" y="92"/>
                  <a:pt x="24" y="88"/>
                </a:cubicBezTo>
                <a:lnTo>
                  <a:pt x="24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15">
            <a:extLst>
              <a:ext uri="{FF2B5EF4-FFF2-40B4-BE49-F238E27FC236}">
                <a16:creationId xmlns:a16="http://schemas.microsoft.com/office/drawing/2014/main" id="{FE1B3EAF-3FE0-4944-A2C8-00EB4D2E8C87}"/>
              </a:ext>
            </a:extLst>
          </p:cNvPr>
          <p:cNvSpPr>
            <a:spLocks noEditPoints="1"/>
          </p:cNvSpPr>
          <p:nvPr/>
        </p:nvSpPr>
        <p:spPr bwMode="auto">
          <a:xfrm>
            <a:off x="4777945" y="10668308"/>
            <a:ext cx="74612" cy="96838"/>
          </a:xfrm>
          <a:custGeom>
            <a:avLst/>
            <a:gdLst>
              <a:gd name="T0" fmla="*/ 54 w 54"/>
              <a:gd name="T1" fmla="*/ 32 h 70"/>
              <a:gd name="T2" fmla="*/ 54 w 54"/>
              <a:gd name="T3" fmla="*/ 32 h 70"/>
              <a:gd name="T4" fmla="*/ 54 w 54"/>
              <a:gd name="T5" fmla="*/ 31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4 h 70"/>
              <a:gd name="T12" fmla="*/ 33 w 54"/>
              <a:gd name="T13" fmla="*/ 70 h 70"/>
              <a:gd name="T14" fmla="*/ 49 w 54"/>
              <a:gd name="T15" fmla="*/ 67 h 70"/>
              <a:gd name="T16" fmla="*/ 54 w 54"/>
              <a:gd name="T17" fmla="*/ 65 h 70"/>
              <a:gd name="T18" fmla="*/ 54 w 54"/>
              <a:gd name="T19" fmla="*/ 59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3 h 70"/>
              <a:gd name="T26" fmla="*/ 13 w 54"/>
              <a:gd name="T27" fmla="*/ 32 h 70"/>
              <a:gd name="T28" fmla="*/ 54 w 54"/>
              <a:gd name="T29" fmla="*/ 32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3 w 54"/>
              <a:gd name="T37" fmla="*/ 29 h 70"/>
              <a:gd name="T38" fmla="*/ 28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2"/>
                </a:moveTo>
                <a:lnTo>
                  <a:pt x="54" y="32"/>
                </a:lnTo>
                <a:lnTo>
                  <a:pt x="54" y="31"/>
                </a:lnTo>
                <a:cubicBezTo>
                  <a:pt x="54" y="21"/>
                  <a:pt x="52" y="15"/>
                  <a:pt x="48" y="9"/>
                </a:cubicBezTo>
                <a:cubicBezTo>
                  <a:pt x="43" y="3"/>
                  <a:pt x="37" y="0"/>
                  <a:pt x="29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3" y="70"/>
                  <a:pt x="33" y="70"/>
                </a:cubicBezTo>
                <a:cubicBezTo>
                  <a:pt x="38" y="70"/>
                  <a:pt x="44" y="69"/>
                  <a:pt x="49" y="67"/>
                </a:cubicBezTo>
                <a:cubicBezTo>
                  <a:pt x="50" y="67"/>
                  <a:pt x="52" y="66"/>
                  <a:pt x="54" y="65"/>
                </a:cubicBezTo>
                <a:lnTo>
                  <a:pt x="54" y="59"/>
                </a:lnTo>
                <a:cubicBezTo>
                  <a:pt x="49" y="62"/>
                  <a:pt x="42" y="64"/>
                  <a:pt x="35" y="64"/>
                </a:cubicBezTo>
                <a:cubicBezTo>
                  <a:pt x="25" y="64"/>
                  <a:pt x="18" y="58"/>
                  <a:pt x="15" y="48"/>
                </a:cubicBezTo>
                <a:cubicBezTo>
                  <a:pt x="13" y="43"/>
                  <a:pt x="13" y="40"/>
                  <a:pt x="13" y="33"/>
                </a:cubicBezTo>
                <a:lnTo>
                  <a:pt x="13" y="32"/>
                </a:lnTo>
                <a:lnTo>
                  <a:pt x="54" y="32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3" y="29"/>
                </a:lnTo>
                <a:cubicBezTo>
                  <a:pt x="14" y="13"/>
                  <a:pt x="19" y="4"/>
                  <a:pt x="28" y="4"/>
                </a:cubicBezTo>
                <a:cubicBezTo>
                  <a:pt x="32" y="4"/>
                  <a:pt x="37" y="6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16">
            <a:extLst>
              <a:ext uri="{FF2B5EF4-FFF2-40B4-BE49-F238E27FC236}">
                <a16:creationId xmlns:a16="http://schemas.microsoft.com/office/drawing/2014/main" id="{80F8888B-D6F2-468B-9ECB-0F56BFF551E3}"/>
              </a:ext>
            </a:extLst>
          </p:cNvPr>
          <p:cNvSpPr>
            <a:spLocks/>
          </p:cNvSpPr>
          <p:nvPr/>
        </p:nvSpPr>
        <p:spPr bwMode="auto">
          <a:xfrm>
            <a:off x="4865258" y="10668308"/>
            <a:ext cx="163512" cy="95250"/>
          </a:xfrm>
          <a:custGeom>
            <a:avLst/>
            <a:gdLst>
              <a:gd name="T0" fmla="*/ 23 w 117"/>
              <a:gd name="T1" fmla="*/ 14 h 68"/>
              <a:gd name="T2" fmla="*/ 23 w 117"/>
              <a:gd name="T3" fmla="*/ 14 h 68"/>
              <a:gd name="T4" fmla="*/ 23 w 117"/>
              <a:gd name="T5" fmla="*/ 2 h 68"/>
              <a:gd name="T6" fmla="*/ 0 w 117"/>
              <a:gd name="T7" fmla="*/ 2 h 68"/>
              <a:gd name="T8" fmla="*/ 0 w 117"/>
              <a:gd name="T9" fmla="*/ 5 h 68"/>
              <a:gd name="T10" fmla="*/ 1 w 117"/>
              <a:gd name="T11" fmla="*/ 5 h 68"/>
              <a:gd name="T12" fmla="*/ 5 w 117"/>
              <a:gd name="T13" fmla="*/ 6 h 68"/>
              <a:gd name="T14" fmla="*/ 11 w 117"/>
              <a:gd name="T15" fmla="*/ 11 h 68"/>
              <a:gd name="T16" fmla="*/ 11 w 117"/>
              <a:gd name="T17" fmla="*/ 17 h 68"/>
              <a:gd name="T18" fmla="*/ 11 w 117"/>
              <a:gd name="T19" fmla="*/ 52 h 68"/>
              <a:gd name="T20" fmla="*/ 11 w 117"/>
              <a:gd name="T21" fmla="*/ 59 h 68"/>
              <a:gd name="T22" fmla="*/ 5 w 117"/>
              <a:gd name="T23" fmla="*/ 64 h 68"/>
              <a:gd name="T24" fmla="*/ 1 w 117"/>
              <a:gd name="T25" fmla="*/ 64 h 68"/>
              <a:gd name="T26" fmla="*/ 0 w 117"/>
              <a:gd name="T27" fmla="*/ 65 h 68"/>
              <a:gd name="T28" fmla="*/ 0 w 117"/>
              <a:gd name="T29" fmla="*/ 68 h 68"/>
              <a:gd name="T30" fmla="*/ 35 w 117"/>
              <a:gd name="T31" fmla="*/ 68 h 68"/>
              <a:gd name="T32" fmla="*/ 35 w 117"/>
              <a:gd name="T33" fmla="*/ 65 h 68"/>
              <a:gd name="T34" fmla="*/ 34 w 117"/>
              <a:gd name="T35" fmla="*/ 64 h 68"/>
              <a:gd name="T36" fmla="*/ 29 w 117"/>
              <a:gd name="T37" fmla="*/ 64 h 68"/>
              <a:gd name="T38" fmla="*/ 24 w 117"/>
              <a:gd name="T39" fmla="*/ 59 h 68"/>
              <a:gd name="T40" fmla="*/ 23 w 117"/>
              <a:gd name="T41" fmla="*/ 52 h 68"/>
              <a:gd name="T42" fmla="*/ 23 w 117"/>
              <a:gd name="T43" fmla="*/ 18 h 68"/>
              <a:gd name="T44" fmla="*/ 43 w 117"/>
              <a:gd name="T45" fmla="*/ 8 h 68"/>
              <a:gd name="T46" fmla="*/ 50 w 117"/>
              <a:gd name="T47" fmla="*/ 11 h 68"/>
              <a:gd name="T48" fmla="*/ 52 w 117"/>
              <a:gd name="T49" fmla="*/ 22 h 68"/>
              <a:gd name="T50" fmla="*/ 52 w 117"/>
              <a:gd name="T51" fmla="*/ 52 h 68"/>
              <a:gd name="T52" fmla="*/ 52 w 117"/>
              <a:gd name="T53" fmla="*/ 59 h 68"/>
              <a:gd name="T54" fmla="*/ 46 w 117"/>
              <a:gd name="T55" fmla="*/ 64 h 68"/>
              <a:gd name="T56" fmla="*/ 42 w 117"/>
              <a:gd name="T57" fmla="*/ 64 h 68"/>
              <a:gd name="T58" fmla="*/ 41 w 117"/>
              <a:gd name="T59" fmla="*/ 65 h 68"/>
              <a:gd name="T60" fmla="*/ 41 w 117"/>
              <a:gd name="T61" fmla="*/ 68 h 68"/>
              <a:gd name="T62" fmla="*/ 76 w 117"/>
              <a:gd name="T63" fmla="*/ 68 h 68"/>
              <a:gd name="T64" fmla="*/ 76 w 117"/>
              <a:gd name="T65" fmla="*/ 65 h 68"/>
              <a:gd name="T66" fmla="*/ 75 w 117"/>
              <a:gd name="T67" fmla="*/ 64 h 68"/>
              <a:gd name="T68" fmla="*/ 70 w 117"/>
              <a:gd name="T69" fmla="*/ 64 h 68"/>
              <a:gd name="T70" fmla="*/ 65 w 117"/>
              <a:gd name="T71" fmla="*/ 59 h 68"/>
              <a:gd name="T72" fmla="*/ 64 w 117"/>
              <a:gd name="T73" fmla="*/ 52 h 68"/>
              <a:gd name="T74" fmla="*/ 64 w 117"/>
              <a:gd name="T75" fmla="*/ 18 h 68"/>
              <a:gd name="T76" fmla="*/ 84 w 117"/>
              <a:gd name="T77" fmla="*/ 8 h 68"/>
              <a:gd name="T78" fmla="*/ 91 w 117"/>
              <a:gd name="T79" fmla="*/ 11 h 68"/>
              <a:gd name="T80" fmla="*/ 93 w 117"/>
              <a:gd name="T81" fmla="*/ 22 h 68"/>
              <a:gd name="T82" fmla="*/ 93 w 117"/>
              <a:gd name="T83" fmla="*/ 52 h 68"/>
              <a:gd name="T84" fmla="*/ 93 w 117"/>
              <a:gd name="T85" fmla="*/ 59 h 68"/>
              <a:gd name="T86" fmla="*/ 87 w 117"/>
              <a:gd name="T87" fmla="*/ 64 h 68"/>
              <a:gd name="T88" fmla="*/ 83 w 117"/>
              <a:gd name="T89" fmla="*/ 64 h 68"/>
              <a:gd name="T90" fmla="*/ 82 w 117"/>
              <a:gd name="T91" fmla="*/ 65 h 68"/>
              <a:gd name="T92" fmla="*/ 82 w 117"/>
              <a:gd name="T93" fmla="*/ 68 h 68"/>
              <a:gd name="T94" fmla="*/ 117 w 117"/>
              <a:gd name="T95" fmla="*/ 68 h 68"/>
              <a:gd name="T96" fmla="*/ 117 w 117"/>
              <a:gd name="T97" fmla="*/ 65 h 68"/>
              <a:gd name="T98" fmla="*/ 116 w 117"/>
              <a:gd name="T99" fmla="*/ 64 h 68"/>
              <a:gd name="T100" fmla="*/ 111 w 117"/>
              <a:gd name="T101" fmla="*/ 64 h 68"/>
              <a:gd name="T102" fmla="*/ 106 w 117"/>
              <a:gd name="T103" fmla="*/ 59 h 68"/>
              <a:gd name="T104" fmla="*/ 105 w 117"/>
              <a:gd name="T105" fmla="*/ 52 h 68"/>
              <a:gd name="T106" fmla="*/ 105 w 117"/>
              <a:gd name="T107" fmla="*/ 20 h 68"/>
              <a:gd name="T108" fmla="*/ 87 w 117"/>
              <a:gd name="T109" fmla="*/ 0 h 68"/>
              <a:gd name="T110" fmla="*/ 72 w 117"/>
              <a:gd name="T111" fmla="*/ 5 h 68"/>
              <a:gd name="T112" fmla="*/ 64 w 117"/>
              <a:gd name="T113" fmla="*/ 14 h 68"/>
              <a:gd name="T114" fmla="*/ 58 w 117"/>
              <a:gd name="T115" fmla="*/ 4 h 68"/>
              <a:gd name="T116" fmla="*/ 46 w 117"/>
              <a:gd name="T117" fmla="*/ 0 h 68"/>
              <a:gd name="T118" fmla="*/ 32 w 117"/>
              <a:gd name="T119" fmla="*/ 5 h 68"/>
              <a:gd name="T120" fmla="*/ 23 w 117"/>
              <a:gd name="T12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68">
                <a:moveTo>
                  <a:pt x="23" y="14"/>
                </a:moveTo>
                <a:lnTo>
                  <a:pt x="23" y="14"/>
                </a:lnTo>
                <a:lnTo>
                  <a:pt x="23" y="2"/>
                </a:lnTo>
                <a:lnTo>
                  <a:pt x="0" y="2"/>
                </a:lnTo>
                <a:lnTo>
                  <a:pt x="0" y="5"/>
                </a:lnTo>
                <a:lnTo>
                  <a:pt x="1" y="5"/>
                </a:lnTo>
                <a:lnTo>
                  <a:pt x="5" y="6"/>
                </a:lnTo>
                <a:cubicBezTo>
                  <a:pt x="10" y="6"/>
                  <a:pt x="11" y="7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9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5"/>
                </a:lnTo>
                <a:lnTo>
                  <a:pt x="0" y="68"/>
                </a:lnTo>
                <a:lnTo>
                  <a:pt x="35" y="68"/>
                </a:lnTo>
                <a:lnTo>
                  <a:pt x="35" y="65"/>
                </a:lnTo>
                <a:lnTo>
                  <a:pt x="34" y="64"/>
                </a:lnTo>
                <a:lnTo>
                  <a:pt x="29" y="64"/>
                </a:lnTo>
                <a:cubicBezTo>
                  <a:pt x="24" y="64"/>
                  <a:pt x="24" y="63"/>
                  <a:pt x="24" y="59"/>
                </a:cubicBezTo>
                <a:lnTo>
                  <a:pt x="23" y="52"/>
                </a:lnTo>
                <a:lnTo>
                  <a:pt x="23" y="18"/>
                </a:lnTo>
                <a:cubicBezTo>
                  <a:pt x="30" y="12"/>
                  <a:pt x="37" y="8"/>
                  <a:pt x="43" y="8"/>
                </a:cubicBezTo>
                <a:cubicBezTo>
                  <a:pt x="46" y="8"/>
                  <a:pt x="49" y="9"/>
                  <a:pt x="50" y="11"/>
                </a:cubicBezTo>
                <a:cubicBezTo>
                  <a:pt x="52" y="14"/>
                  <a:pt x="52" y="16"/>
                  <a:pt x="52" y="22"/>
                </a:cubicBezTo>
                <a:lnTo>
                  <a:pt x="52" y="52"/>
                </a:lnTo>
                <a:lnTo>
                  <a:pt x="52" y="59"/>
                </a:lnTo>
                <a:cubicBezTo>
                  <a:pt x="51" y="63"/>
                  <a:pt x="51" y="64"/>
                  <a:pt x="46" y="64"/>
                </a:cubicBezTo>
                <a:lnTo>
                  <a:pt x="42" y="64"/>
                </a:lnTo>
                <a:lnTo>
                  <a:pt x="41" y="65"/>
                </a:lnTo>
                <a:lnTo>
                  <a:pt x="41" y="68"/>
                </a:lnTo>
                <a:lnTo>
                  <a:pt x="76" y="68"/>
                </a:lnTo>
                <a:lnTo>
                  <a:pt x="76" y="65"/>
                </a:lnTo>
                <a:lnTo>
                  <a:pt x="75" y="64"/>
                </a:lnTo>
                <a:lnTo>
                  <a:pt x="70" y="64"/>
                </a:lnTo>
                <a:cubicBezTo>
                  <a:pt x="65" y="64"/>
                  <a:pt x="65" y="63"/>
                  <a:pt x="65" y="59"/>
                </a:cubicBezTo>
                <a:lnTo>
                  <a:pt x="64" y="52"/>
                </a:lnTo>
                <a:lnTo>
                  <a:pt x="64" y="18"/>
                </a:lnTo>
                <a:cubicBezTo>
                  <a:pt x="72" y="11"/>
                  <a:pt x="78" y="8"/>
                  <a:pt x="84" y="8"/>
                </a:cubicBezTo>
                <a:cubicBezTo>
                  <a:pt x="87" y="8"/>
                  <a:pt x="90" y="9"/>
                  <a:pt x="91" y="11"/>
                </a:cubicBezTo>
                <a:cubicBezTo>
                  <a:pt x="93" y="13"/>
                  <a:pt x="93" y="16"/>
                  <a:pt x="93" y="22"/>
                </a:cubicBezTo>
                <a:lnTo>
                  <a:pt x="93" y="52"/>
                </a:lnTo>
                <a:lnTo>
                  <a:pt x="93" y="59"/>
                </a:lnTo>
                <a:cubicBezTo>
                  <a:pt x="93" y="63"/>
                  <a:pt x="92" y="64"/>
                  <a:pt x="87" y="64"/>
                </a:cubicBezTo>
                <a:lnTo>
                  <a:pt x="83" y="64"/>
                </a:lnTo>
                <a:lnTo>
                  <a:pt x="82" y="65"/>
                </a:lnTo>
                <a:lnTo>
                  <a:pt x="82" y="68"/>
                </a:lnTo>
                <a:lnTo>
                  <a:pt x="117" y="68"/>
                </a:lnTo>
                <a:lnTo>
                  <a:pt x="117" y="65"/>
                </a:lnTo>
                <a:lnTo>
                  <a:pt x="116" y="64"/>
                </a:lnTo>
                <a:lnTo>
                  <a:pt x="111" y="64"/>
                </a:lnTo>
                <a:cubicBezTo>
                  <a:pt x="107" y="64"/>
                  <a:pt x="106" y="63"/>
                  <a:pt x="106" y="59"/>
                </a:cubicBezTo>
                <a:lnTo>
                  <a:pt x="105" y="52"/>
                </a:lnTo>
                <a:lnTo>
                  <a:pt x="105" y="20"/>
                </a:lnTo>
                <a:cubicBezTo>
                  <a:pt x="105" y="7"/>
                  <a:pt x="99" y="0"/>
                  <a:pt x="87" y="0"/>
                </a:cubicBezTo>
                <a:cubicBezTo>
                  <a:pt x="82" y="0"/>
                  <a:pt x="77" y="2"/>
                  <a:pt x="72" y="5"/>
                </a:cubicBezTo>
                <a:cubicBezTo>
                  <a:pt x="69" y="7"/>
                  <a:pt x="68" y="9"/>
                  <a:pt x="64" y="14"/>
                </a:cubicBezTo>
                <a:cubicBezTo>
                  <a:pt x="63" y="9"/>
                  <a:pt x="61" y="6"/>
                  <a:pt x="58" y="4"/>
                </a:cubicBezTo>
                <a:cubicBezTo>
                  <a:pt x="55" y="1"/>
                  <a:pt x="51" y="0"/>
                  <a:pt x="46" y="0"/>
                </a:cubicBezTo>
                <a:cubicBezTo>
                  <a:pt x="41" y="0"/>
                  <a:pt x="36" y="2"/>
                  <a:pt x="32" y="5"/>
                </a:cubicBezTo>
                <a:cubicBezTo>
                  <a:pt x="28" y="8"/>
                  <a:pt x="27" y="9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17">
            <a:extLst>
              <a:ext uri="{FF2B5EF4-FFF2-40B4-BE49-F238E27FC236}">
                <a16:creationId xmlns:a16="http://schemas.microsoft.com/office/drawing/2014/main" id="{C00149AF-E24D-4C12-9745-911C5AED120A}"/>
              </a:ext>
            </a:extLst>
          </p:cNvPr>
          <p:cNvSpPr>
            <a:spLocks noEditPoints="1"/>
          </p:cNvSpPr>
          <p:nvPr/>
        </p:nvSpPr>
        <p:spPr bwMode="auto">
          <a:xfrm>
            <a:off x="5117670" y="10668308"/>
            <a:ext cx="84137" cy="96838"/>
          </a:xfrm>
          <a:custGeom>
            <a:avLst/>
            <a:gdLst>
              <a:gd name="T0" fmla="*/ 41 w 60"/>
              <a:gd name="T1" fmla="*/ 59 h 70"/>
              <a:gd name="T2" fmla="*/ 41 w 60"/>
              <a:gd name="T3" fmla="*/ 59 h 70"/>
              <a:gd name="T4" fmla="*/ 52 w 60"/>
              <a:gd name="T5" fmla="*/ 70 h 70"/>
              <a:gd name="T6" fmla="*/ 60 w 60"/>
              <a:gd name="T7" fmla="*/ 68 h 70"/>
              <a:gd name="T8" fmla="*/ 60 w 60"/>
              <a:gd name="T9" fmla="*/ 64 h 70"/>
              <a:gd name="T10" fmla="*/ 57 w 60"/>
              <a:gd name="T11" fmla="*/ 64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5 h 70"/>
              <a:gd name="T18" fmla="*/ 28 w 60"/>
              <a:gd name="T19" fmla="*/ 0 h 70"/>
              <a:gd name="T20" fmla="*/ 8 w 60"/>
              <a:gd name="T21" fmla="*/ 4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7 h 70"/>
              <a:gd name="T32" fmla="*/ 26 w 60"/>
              <a:gd name="T33" fmla="*/ 5 h 70"/>
              <a:gd name="T34" fmla="*/ 38 w 60"/>
              <a:gd name="T35" fmla="*/ 21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4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2 h 70"/>
              <a:gd name="T48" fmla="*/ 41 w 60"/>
              <a:gd name="T49" fmla="*/ 59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3 h 70"/>
              <a:gd name="T56" fmla="*/ 13 w 60"/>
              <a:gd name="T57" fmla="*/ 49 h 70"/>
              <a:gd name="T58" fmla="*/ 35 w 60"/>
              <a:gd name="T59" fmla="*/ 33 h 70"/>
              <a:gd name="T60" fmla="*/ 38 w 60"/>
              <a:gd name="T61" fmla="*/ 33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59"/>
                </a:moveTo>
                <a:lnTo>
                  <a:pt x="41" y="59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70"/>
                  <a:pt x="60" y="68"/>
                </a:cubicBezTo>
                <a:lnTo>
                  <a:pt x="60" y="64"/>
                </a:lnTo>
                <a:cubicBezTo>
                  <a:pt x="58" y="64"/>
                  <a:pt x="58" y="64"/>
                  <a:pt x="57" y="64"/>
                </a:cubicBezTo>
                <a:cubicBezTo>
                  <a:pt x="52" y="64"/>
                  <a:pt x="50" y="61"/>
                  <a:pt x="50" y="50"/>
                </a:cubicBezTo>
                <a:lnTo>
                  <a:pt x="50" y="20"/>
                </a:lnTo>
                <a:cubicBezTo>
                  <a:pt x="50" y="12"/>
                  <a:pt x="49" y="9"/>
                  <a:pt x="45" y="5"/>
                </a:cubicBezTo>
                <a:cubicBezTo>
                  <a:pt x="41" y="2"/>
                  <a:pt x="36" y="0"/>
                  <a:pt x="28" y="0"/>
                </a:cubicBezTo>
                <a:cubicBezTo>
                  <a:pt x="22" y="0"/>
                  <a:pt x="15" y="1"/>
                  <a:pt x="8" y="4"/>
                </a:cubicBezTo>
                <a:cubicBezTo>
                  <a:pt x="8" y="4"/>
                  <a:pt x="6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5" y="9"/>
                  <a:pt x="18" y="7"/>
                </a:cubicBezTo>
                <a:cubicBezTo>
                  <a:pt x="20" y="6"/>
                  <a:pt x="23" y="5"/>
                  <a:pt x="26" y="5"/>
                </a:cubicBezTo>
                <a:cubicBezTo>
                  <a:pt x="34" y="5"/>
                  <a:pt x="38" y="10"/>
                  <a:pt x="38" y="21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0"/>
                  <a:pt x="9" y="34"/>
                </a:cubicBezTo>
                <a:cubicBezTo>
                  <a:pt x="3" y="38"/>
                  <a:pt x="0" y="44"/>
                  <a:pt x="0" y="51"/>
                </a:cubicBezTo>
                <a:cubicBezTo>
                  <a:pt x="0" y="62"/>
                  <a:pt x="8" y="70"/>
                  <a:pt x="20" y="70"/>
                </a:cubicBezTo>
                <a:cubicBezTo>
                  <a:pt x="26" y="70"/>
                  <a:pt x="32" y="67"/>
                  <a:pt x="38" y="62"/>
                </a:cubicBezTo>
                <a:cubicBezTo>
                  <a:pt x="39" y="61"/>
                  <a:pt x="40" y="60"/>
                  <a:pt x="41" y="59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1"/>
                  <a:pt x="30" y="63"/>
                  <a:pt x="26" y="63"/>
                </a:cubicBezTo>
                <a:cubicBezTo>
                  <a:pt x="18" y="63"/>
                  <a:pt x="13" y="57"/>
                  <a:pt x="13" y="49"/>
                </a:cubicBezTo>
                <a:cubicBezTo>
                  <a:pt x="13" y="39"/>
                  <a:pt x="21" y="33"/>
                  <a:pt x="35" y="33"/>
                </a:cubicBezTo>
                <a:lnTo>
                  <a:pt x="38" y="33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18">
            <a:extLst>
              <a:ext uri="{FF2B5EF4-FFF2-40B4-BE49-F238E27FC236}">
                <a16:creationId xmlns:a16="http://schemas.microsoft.com/office/drawing/2014/main" id="{74385A23-0261-4580-9A40-4E08426E7383}"/>
              </a:ext>
            </a:extLst>
          </p:cNvPr>
          <p:cNvSpPr>
            <a:spLocks/>
          </p:cNvSpPr>
          <p:nvPr/>
        </p:nvSpPr>
        <p:spPr bwMode="auto">
          <a:xfrm>
            <a:off x="5217683" y="10668308"/>
            <a:ext cx="66675" cy="96838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4 w 48"/>
              <a:gd name="T9" fmla="*/ 66 h 70"/>
              <a:gd name="T10" fmla="*/ 11 w 48"/>
              <a:gd name="T11" fmla="*/ 62 h 70"/>
              <a:gd name="T12" fmla="*/ 7 w 48"/>
              <a:gd name="T13" fmla="*/ 55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6 h 70"/>
              <a:gd name="T30" fmla="*/ 32 w 48"/>
              <a:gd name="T31" fmla="*/ 31 h 70"/>
              <a:gd name="T32" fmla="*/ 26 w 48"/>
              <a:gd name="T33" fmla="*/ 29 h 70"/>
              <a:gd name="T34" fmla="*/ 12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1"/>
                  <a:pt x="31" y="66"/>
                  <a:pt x="24" y="66"/>
                </a:cubicBezTo>
                <a:cubicBezTo>
                  <a:pt x="19" y="66"/>
                  <a:pt x="14" y="64"/>
                  <a:pt x="11" y="62"/>
                </a:cubicBezTo>
                <a:cubicBezTo>
                  <a:pt x="8" y="61"/>
                  <a:pt x="8" y="59"/>
                  <a:pt x="7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8" y="61"/>
                  <a:pt x="48" y="50"/>
                </a:cubicBezTo>
                <a:cubicBezTo>
                  <a:pt x="48" y="44"/>
                  <a:pt x="46" y="39"/>
                  <a:pt x="41" y="36"/>
                </a:cubicBezTo>
                <a:cubicBezTo>
                  <a:pt x="39" y="35"/>
                  <a:pt x="36" y="33"/>
                  <a:pt x="32" y="31"/>
                </a:cubicBezTo>
                <a:lnTo>
                  <a:pt x="26" y="29"/>
                </a:lnTo>
                <a:cubicBezTo>
                  <a:pt x="14" y="24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1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0"/>
                  <a:pt x="8" y="34"/>
                </a:cubicBezTo>
                <a:cubicBezTo>
                  <a:pt x="11" y="36"/>
                  <a:pt x="15" y="37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19">
            <a:extLst>
              <a:ext uri="{FF2B5EF4-FFF2-40B4-BE49-F238E27FC236}">
                <a16:creationId xmlns:a16="http://schemas.microsoft.com/office/drawing/2014/main" id="{A4E60F9E-3868-4DCB-A7A0-6D205ED4F6A3}"/>
              </a:ext>
            </a:extLst>
          </p:cNvPr>
          <p:cNvSpPr>
            <a:spLocks/>
          </p:cNvSpPr>
          <p:nvPr/>
        </p:nvSpPr>
        <p:spPr bwMode="auto">
          <a:xfrm>
            <a:off x="5374845" y="10636558"/>
            <a:ext cx="133350" cy="127000"/>
          </a:xfrm>
          <a:custGeom>
            <a:avLst/>
            <a:gdLst>
              <a:gd name="T0" fmla="*/ 54 w 96"/>
              <a:gd name="T1" fmla="*/ 75 h 91"/>
              <a:gd name="T2" fmla="*/ 54 w 96"/>
              <a:gd name="T3" fmla="*/ 75 h 91"/>
              <a:gd name="T4" fmla="*/ 57 w 96"/>
              <a:gd name="T5" fmla="*/ 81 h 91"/>
              <a:gd name="T6" fmla="*/ 60 w 96"/>
              <a:gd name="T7" fmla="*/ 86 h 91"/>
              <a:gd name="T8" fmla="*/ 53 w 96"/>
              <a:gd name="T9" fmla="*/ 88 h 91"/>
              <a:gd name="T10" fmla="*/ 51 w 96"/>
              <a:gd name="T11" fmla="*/ 88 h 91"/>
              <a:gd name="T12" fmla="*/ 51 w 96"/>
              <a:gd name="T13" fmla="*/ 91 h 91"/>
              <a:gd name="T14" fmla="*/ 84 w 96"/>
              <a:gd name="T15" fmla="*/ 91 h 91"/>
              <a:gd name="T16" fmla="*/ 85 w 96"/>
              <a:gd name="T17" fmla="*/ 88 h 91"/>
              <a:gd name="T18" fmla="*/ 84 w 96"/>
              <a:gd name="T19" fmla="*/ 87 h 91"/>
              <a:gd name="T20" fmla="*/ 74 w 96"/>
              <a:gd name="T21" fmla="*/ 83 h 91"/>
              <a:gd name="T22" fmla="*/ 70 w 96"/>
              <a:gd name="T23" fmla="*/ 76 h 91"/>
              <a:gd name="T24" fmla="*/ 45 w 96"/>
              <a:gd name="T25" fmla="*/ 40 h 91"/>
              <a:gd name="T26" fmla="*/ 73 w 96"/>
              <a:gd name="T27" fmla="*/ 17 h 91"/>
              <a:gd name="T28" fmla="*/ 84 w 96"/>
              <a:gd name="T29" fmla="*/ 7 h 91"/>
              <a:gd name="T30" fmla="*/ 91 w 96"/>
              <a:gd name="T31" fmla="*/ 4 h 91"/>
              <a:gd name="T32" fmla="*/ 94 w 96"/>
              <a:gd name="T33" fmla="*/ 4 h 91"/>
              <a:gd name="T34" fmla="*/ 95 w 96"/>
              <a:gd name="T35" fmla="*/ 4 h 91"/>
              <a:gd name="T36" fmla="*/ 96 w 96"/>
              <a:gd name="T37" fmla="*/ 0 h 91"/>
              <a:gd name="T38" fmla="*/ 70 w 96"/>
              <a:gd name="T39" fmla="*/ 0 h 91"/>
              <a:gd name="T40" fmla="*/ 69 w 96"/>
              <a:gd name="T41" fmla="*/ 4 h 91"/>
              <a:gd name="T42" fmla="*/ 70 w 96"/>
              <a:gd name="T43" fmla="*/ 4 h 91"/>
              <a:gd name="T44" fmla="*/ 74 w 96"/>
              <a:gd name="T45" fmla="*/ 4 h 91"/>
              <a:gd name="T46" fmla="*/ 78 w 96"/>
              <a:gd name="T47" fmla="*/ 5 h 91"/>
              <a:gd name="T48" fmla="*/ 73 w 96"/>
              <a:gd name="T49" fmla="*/ 11 h 91"/>
              <a:gd name="T50" fmla="*/ 67 w 96"/>
              <a:gd name="T51" fmla="*/ 16 h 91"/>
              <a:gd name="T52" fmla="*/ 34 w 96"/>
              <a:gd name="T53" fmla="*/ 45 h 91"/>
              <a:gd name="T54" fmla="*/ 40 w 96"/>
              <a:gd name="T55" fmla="*/ 16 h 91"/>
              <a:gd name="T56" fmla="*/ 41 w 96"/>
              <a:gd name="T57" fmla="*/ 10 h 91"/>
              <a:gd name="T58" fmla="*/ 48 w 96"/>
              <a:gd name="T59" fmla="*/ 4 h 91"/>
              <a:gd name="T60" fmla="*/ 52 w 96"/>
              <a:gd name="T61" fmla="*/ 4 h 91"/>
              <a:gd name="T62" fmla="*/ 54 w 96"/>
              <a:gd name="T63" fmla="*/ 4 h 91"/>
              <a:gd name="T64" fmla="*/ 54 w 96"/>
              <a:gd name="T65" fmla="*/ 0 h 91"/>
              <a:gd name="T66" fmla="*/ 19 w 96"/>
              <a:gd name="T67" fmla="*/ 0 h 91"/>
              <a:gd name="T68" fmla="*/ 18 w 96"/>
              <a:gd name="T69" fmla="*/ 4 h 91"/>
              <a:gd name="T70" fmla="*/ 19 w 96"/>
              <a:gd name="T71" fmla="*/ 4 h 91"/>
              <a:gd name="T72" fmla="*/ 23 w 96"/>
              <a:gd name="T73" fmla="*/ 4 h 91"/>
              <a:gd name="T74" fmla="*/ 28 w 96"/>
              <a:gd name="T75" fmla="*/ 8 h 91"/>
              <a:gd name="T76" fmla="*/ 28 w 96"/>
              <a:gd name="T77" fmla="*/ 10 h 91"/>
              <a:gd name="T78" fmla="*/ 27 w 96"/>
              <a:gd name="T79" fmla="*/ 16 h 91"/>
              <a:gd name="T80" fmla="*/ 15 w 96"/>
              <a:gd name="T81" fmla="*/ 75 h 91"/>
              <a:gd name="T82" fmla="*/ 13 w 96"/>
              <a:gd name="T83" fmla="*/ 82 h 91"/>
              <a:gd name="T84" fmla="*/ 7 w 96"/>
              <a:gd name="T85" fmla="*/ 87 h 91"/>
              <a:gd name="T86" fmla="*/ 2 w 96"/>
              <a:gd name="T87" fmla="*/ 87 h 91"/>
              <a:gd name="T88" fmla="*/ 1 w 96"/>
              <a:gd name="T89" fmla="*/ 88 h 91"/>
              <a:gd name="T90" fmla="*/ 0 w 96"/>
              <a:gd name="T91" fmla="*/ 91 h 91"/>
              <a:gd name="T92" fmla="*/ 35 w 96"/>
              <a:gd name="T93" fmla="*/ 91 h 91"/>
              <a:gd name="T94" fmla="*/ 36 w 96"/>
              <a:gd name="T95" fmla="*/ 88 h 91"/>
              <a:gd name="T96" fmla="*/ 35 w 96"/>
              <a:gd name="T97" fmla="*/ 87 h 91"/>
              <a:gd name="T98" fmla="*/ 31 w 96"/>
              <a:gd name="T99" fmla="*/ 87 h 91"/>
              <a:gd name="T100" fmla="*/ 27 w 96"/>
              <a:gd name="T101" fmla="*/ 84 h 91"/>
              <a:gd name="T102" fmla="*/ 27 w 96"/>
              <a:gd name="T103" fmla="*/ 82 h 91"/>
              <a:gd name="T104" fmla="*/ 28 w 96"/>
              <a:gd name="T105" fmla="*/ 75 h 91"/>
              <a:gd name="T106" fmla="*/ 34 w 96"/>
              <a:gd name="T107" fmla="*/ 45 h 91"/>
              <a:gd name="T108" fmla="*/ 54 w 96"/>
              <a:gd name="T109" fmla="*/ 7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6" h="91">
                <a:moveTo>
                  <a:pt x="54" y="75"/>
                </a:moveTo>
                <a:lnTo>
                  <a:pt x="54" y="75"/>
                </a:lnTo>
                <a:lnTo>
                  <a:pt x="57" y="81"/>
                </a:ln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8" y="88"/>
                  <a:pt x="53" y="88"/>
                </a:cubicBezTo>
                <a:lnTo>
                  <a:pt x="51" y="88"/>
                </a:lnTo>
                <a:lnTo>
                  <a:pt x="51" y="91"/>
                </a:lnTo>
                <a:lnTo>
                  <a:pt x="84" y="91"/>
                </a:lnTo>
                <a:lnTo>
                  <a:pt x="85" y="88"/>
                </a:lnTo>
                <a:lnTo>
                  <a:pt x="84" y="87"/>
                </a:lnTo>
                <a:cubicBezTo>
                  <a:pt x="78" y="87"/>
                  <a:pt x="77" y="86"/>
                  <a:pt x="74" y="83"/>
                </a:cubicBezTo>
                <a:lnTo>
                  <a:pt x="70" y="76"/>
                </a:lnTo>
                <a:lnTo>
                  <a:pt x="45" y="40"/>
                </a:lnTo>
                <a:lnTo>
                  <a:pt x="73" y="17"/>
                </a:lnTo>
                <a:lnTo>
                  <a:pt x="84" y="7"/>
                </a:lnTo>
                <a:cubicBezTo>
                  <a:pt x="86" y="5"/>
                  <a:pt x="88" y="4"/>
                  <a:pt x="91" y="4"/>
                </a:cubicBezTo>
                <a:lnTo>
                  <a:pt x="94" y="4"/>
                </a:lnTo>
                <a:lnTo>
                  <a:pt x="95" y="4"/>
                </a:lnTo>
                <a:lnTo>
                  <a:pt x="96" y="0"/>
                </a:lnTo>
                <a:lnTo>
                  <a:pt x="70" y="0"/>
                </a:lnTo>
                <a:lnTo>
                  <a:pt x="69" y="4"/>
                </a:lnTo>
                <a:lnTo>
                  <a:pt x="70" y="4"/>
                </a:lnTo>
                <a:lnTo>
                  <a:pt x="74" y="4"/>
                </a:lnTo>
                <a:cubicBezTo>
                  <a:pt x="77" y="4"/>
                  <a:pt x="78" y="4"/>
                  <a:pt x="78" y="5"/>
                </a:cubicBezTo>
                <a:cubicBezTo>
                  <a:pt x="78" y="5"/>
                  <a:pt x="77" y="7"/>
                  <a:pt x="73" y="11"/>
                </a:cubicBezTo>
                <a:cubicBezTo>
                  <a:pt x="70" y="13"/>
                  <a:pt x="69" y="15"/>
                  <a:pt x="67" y="16"/>
                </a:cubicBezTo>
                <a:lnTo>
                  <a:pt x="34" y="45"/>
                </a:lnTo>
                <a:lnTo>
                  <a:pt x="40" y="16"/>
                </a:lnTo>
                <a:lnTo>
                  <a:pt x="41" y="10"/>
                </a:lnTo>
                <a:cubicBezTo>
                  <a:pt x="43" y="5"/>
                  <a:pt x="43" y="5"/>
                  <a:pt x="48" y="4"/>
                </a:cubicBezTo>
                <a:lnTo>
                  <a:pt x="52" y="4"/>
                </a:lnTo>
                <a:lnTo>
                  <a:pt x="54" y="4"/>
                </a:lnTo>
                <a:lnTo>
                  <a:pt x="54" y="0"/>
                </a:lnTo>
                <a:lnTo>
                  <a:pt x="19" y="0"/>
                </a:lnTo>
                <a:lnTo>
                  <a:pt x="18" y="4"/>
                </a:lnTo>
                <a:lnTo>
                  <a:pt x="19" y="4"/>
                </a:lnTo>
                <a:lnTo>
                  <a:pt x="23" y="4"/>
                </a:lnTo>
                <a:cubicBezTo>
                  <a:pt x="27" y="5"/>
                  <a:pt x="28" y="5"/>
                  <a:pt x="28" y="8"/>
                </a:cubicBezTo>
                <a:cubicBezTo>
                  <a:pt x="28" y="8"/>
                  <a:pt x="28" y="9"/>
                  <a:pt x="28" y="10"/>
                </a:cubicBezTo>
                <a:lnTo>
                  <a:pt x="27" y="16"/>
                </a:lnTo>
                <a:lnTo>
                  <a:pt x="15" y="75"/>
                </a:lnTo>
                <a:lnTo>
                  <a:pt x="13" y="82"/>
                </a:lnTo>
                <a:cubicBezTo>
                  <a:pt x="12" y="86"/>
                  <a:pt x="12" y="87"/>
                  <a:pt x="7" y="87"/>
                </a:cubicBezTo>
                <a:lnTo>
                  <a:pt x="2" y="87"/>
                </a:lnTo>
                <a:lnTo>
                  <a:pt x="1" y="88"/>
                </a:lnTo>
                <a:lnTo>
                  <a:pt x="0" y="91"/>
                </a:lnTo>
                <a:lnTo>
                  <a:pt x="35" y="91"/>
                </a:lnTo>
                <a:lnTo>
                  <a:pt x="36" y="88"/>
                </a:lnTo>
                <a:lnTo>
                  <a:pt x="35" y="87"/>
                </a:lnTo>
                <a:lnTo>
                  <a:pt x="31" y="87"/>
                </a:lnTo>
                <a:cubicBezTo>
                  <a:pt x="27" y="87"/>
                  <a:pt x="27" y="86"/>
                  <a:pt x="27" y="84"/>
                </a:cubicBezTo>
                <a:cubicBezTo>
                  <a:pt x="27" y="83"/>
                  <a:pt x="27" y="82"/>
                  <a:pt x="27" y="82"/>
                </a:cubicBezTo>
                <a:lnTo>
                  <a:pt x="28" y="75"/>
                </a:lnTo>
                <a:lnTo>
                  <a:pt x="34" y="45"/>
                </a:lnTo>
                <a:lnTo>
                  <a:pt x="54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20">
            <a:extLst>
              <a:ext uri="{FF2B5EF4-FFF2-40B4-BE49-F238E27FC236}">
                <a16:creationId xmlns:a16="http://schemas.microsoft.com/office/drawing/2014/main" id="{E41A71A9-D7B2-4BE1-A16A-505DF5A7B433}"/>
              </a:ext>
            </a:extLst>
          </p:cNvPr>
          <p:cNvSpPr>
            <a:spLocks/>
          </p:cNvSpPr>
          <p:nvPr/>
        </p:nvSpPr>
        <p:spPr bwMode="auto">
          <a:xfrm>
            <a:off x="5603445" y="10647671"/>
            <a:ext cx="57150" cy="117475"/>
          </a:xfrm>
          <a:custGeom>
            <a:avLst/>
            <a:gdLst>
              <a:gd name="T0" fmla="*/ 23 w 41"/>
              <a:gd name="T1" fmla="*/ 20 h 84"/>
              <a:gd name="T2" fmla="*/ 23 w 41"/>
              <a:gd name="T3" fmla="*/ 20 h 84"/>
              <a:gd name="T4" fmla="*/ 41 w 41"/>
              <a:gd name="T5" fmla="*/ 20 h 84"/>
              <a:gd name="T6" fmla="*/ 41 w 41"/>
              <a:gd name="T7" fmla="*/ 16 h 84"/>
              <a:gd name="T8" fmla="*/ 23 w 41"/>
              <a:gd name="T9" fmla="*/ 16 h 84"/>
              <a:gd name="T10" fmla="*/ 23 w 41"/>
              <a:gd name="T11" fmla="*/ 0 h 84"/>
              <a:gd name="T12" fmla="*/ 10 w 41"/>
              <a:gd name="T13" fmla="*/ 3 h 84"/>
              <a:gd name="T14" fmla="*/ 10 w 41"/>
              <a:gd name="T15" fmla="*/ 16 h 84"/>
              <a:gd name="T16" fmla="*/ 0 w 41"/>
              <a:gd name="T17" fmla="*/ 16 h 84"/>
              <a:gd name="T18" fmla="*/ 0 w 41"/>
              <a:gd name="T19" fmla="*/ 20 h 84"/>
              <a:gd name="T20" fmla="*/ 10 w 41"/>
              <a:gd name="T21" fmla="*/ 20 h 84"/>
              <a:gd name="T22" fmla="*/ 10 w 41"/>
              <a:gd name="T23" fmla="*/ 61 h 84"/>
              <a:gd name="T24" fmla="*/ 15 w 41"/>
              <a:gd name="T25" fmla="*/ 78 h 84"/>
              <a:gd name="T26" fmla="*/ 22 w 41"/>
              <a:gd name="T27" fmla="*/ 82 h 84"/>
              <a:gd name="T28" fmla="*/ 31 w 41"/>
              <a:gd name="T29" fmla="*/ 84 h 84"/>
              <a:gd name="T30" fmla="*/ 40 w 41"/>
              <a:gd name="T31" fmla="*/ 82 h 84"/>
              <a:gd name="T32" fmla="*/ 40 w 41"/>
              <a:gd name="T33" fmla="*/ 77 h 84"/>
              <a:gd name="T34" fmla="*/ 33 w 41"/>
              <a:gd name="T35" fmla="*/ 79 h 84"/>
              <a:gd name="T36" fmla="*/ 24 w 41"/>
              <a:gd name="T37" fmla="*/ 74 h 84"/>
              <a:gd name="T38" fmla="*/ 23 w 41"/>
              <a:gd name="T39" fmla="*/ 68 h 84"/>
              <a:gd name="T40" fmla="*/ 23 w 41"/>
              <a:gd name="T41" fmla="*/ 63 h 84"/>
              <a:gd name="T42" fmla="*/ 23 w 41"/>
              <a:gd name="T43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4">
                <a:moveTo>
                  <a:pt x="23" y="20"/>
                </a:moveTo>
                <a:lnTo>
                  <a:pt x="23" y="20"/>
                </a:lnTo>
                <a:lnTo>
                  <a:pt x="41" y="20"/>
                </a:lnTo>
                <a:lnTo>
                  <a:pt x="41" y="16"/>
                </a:lnTo>
                <a:lnTo>
                  <a:pt x="23" y="16"/>
                </a:lnTo>
                <a:lnTo>
                  <a:pt x="23" y="0"/>
                </a:lnTo>
                <a:lnTo>
                  <a:pt x="10" y="3"/>
                </a:lnTo>
                <a:lnTo>
                  <a:pt x="10" y="16"/>
                </a:lnTo>
                <a:lnTo>
                  <a:pt x="0" y="16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1"/>
                  <a:pt x="11" y="74"/>
                  <a:pt x="15" y="78"/>
                </a:cubicBezTo>
                <a:cubicBezTo>
                  <a:pt x="17" y="80"/>
                  <a:pt x="19" y="81"/>
                  <a:pt x="22" y="82"/>
                </a:cubicBezTo>
                <a:cubicBezTo>
                  <a:pt x="25" y="83"/>
                  <a:pt x="28" y="84"/>
                  <a:pt x="31" y="84"/>
                </a:cubicBezTo>
                <a:cubicBezTo>
                  <a:pt x="34" y="84"/>
                  <a:pt x="36" y="83"/>
                  <a:pt x="40" y="82"/>
                </a:cubicBezTo>
                <a:lnTo>
                  <a:pt x="40" y="77"/>
                </a:lnTo>
                <a:cubicBezTo>
                  <a:pt x="36" y="79"/>
                  <a:pt x="35" y="79"/>
                  <a:pt x="33" y="79"/>
                </a:cubicBezTo>
                <a:cubicBezTo>
                  <a:pt x="28" y="79"/>
                  <a:pt x="25" y="77"/>
                  <a:pt x="24" y="74"/>
                </a:cubicBezTo>
                <a:cubicBezTo>
                  <a:pt x="23" y="72"/>
                  <a:pt x="23" y="70"/>
                  <a:pt x="23" y="68"/>
                </a:cubicBezTo>
                <a:lnTo>
                  <a:pt x="23" y="63"/>
                </a:lnTo>
                <a:lnTo>
                  <a:pt x="23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21">
            <a:extLst>
              <a:ext uri="{FF2B5EF4-FFF2-40B4-BE49-F238E27FC236}">
                <a16:creationId xmlns:a16="http://schemas.microsoft.com/office/drawing/2014/main" id="{B2C1C654-16D4-4346-8992-59F7182BF005}"/>
              </a:ext>
            </a:extLst>
          </p:cNvPr>
          <p:cNvSpPr>
            <a:spLocks/>
          </p:cNvSpPr>
          <p:nvPr/>
        </p:nvSpPr>
        <p:spPr bwMode="auto">
          <a:xfrm>
            <a:off x="5666945" y="10671483"/>
            <a:ext cx="139700" cy="93663"/>
          </a:xfrm>
          <a:custGeom>
            <a:avLst/>
            <a:gdLst>
              <a:gd name="T0" fmla="*/ 49 w 100"/>
              <a:gd name="T1" fmla="*/ 16 h 67"/>
              <a:gd name="T2" fmla="*/ 49 w 100"/>
              <a:gd name="T3" fmla="*/ 16 h 67"/>
              <a:gd name="T4" fmla="*/ 69 w 100"/>
              <a:gd name="T5" fmla="*/ 67 h 67"/>
              <a:gd name="T6" fmla="*/ 72 w 100"/>
              <a:gd name="T7" fmla="*/ 67 h 67"/>
              <a:gd name="T8" fmla="*/ 90 w 100"/>
              <a:gd name="T9" fmla="*/ 15 h 67"/>
              <a:gd name="T10" fmla="*/ 92 w 100"/>
              <a:gd name="T11" fmla="*/ 10 h 67"/>
              <a:gd name="T12" fmla="*/ 98 w 100"/>
              <a:gd name="T13" fmla="*/ 3 h 67"/>
              <a:gd name="T14" fmla="*/ 100 w 100"/>
              <a:gd name="T15" fmla="*/ 3 h 67"/>
              <a:gd name="T16" fmla="*/ 100 w 100"/>
              <a:gd name="T17" fmla="*/ 0 h 67"/>
              <a:gd name="T18" fmla="*/ 78 w 100"/>
              <a:gd name="T19" fmla="*/ 0 h 67"/>
              <a:gd name="T20" fmla="*/ 78 w 100"/>
              <a:gd name="T21" fmla="*/ 3 h 67"/>
              <a:gd name="T22" fmla="*/ 79 w 100"/>
              <a:gd name="T23" fmla="*/ 3 h 67"/>
              <a:gd name="T24" fmla="*/ 83 w 100"/>
              <a:gd name="T25" fmla="*/ 3 h 67"/>
              <a:gd name="T26" fmla="*/ 89 w 100"/>
              <a:gd name="T27" fmla="*/ 6 h 67"/>
              <a:gd name="T28" fmla="*/ 86 w 100"/>
              <a:gd name="T29" fmla="*/ 15 h 67"/>
              <a:gd name="T30" fmla="*/ 74 w 100"/>
              <a:gd name="T31" fmla="*/ 50 h 67"/>
              <a:gd name="T32" fmla="*/ 54 w 100"/>
              <a:gd name="T33" fmla="*/ 0 h 67"/>
              <a:gd name="T34" fmla="*/ 51 w 100"/>
              <a:gd name="T35" fmla="*/ 0 h 67"/>
              <a:gd name="T36" fmla="*/ 31 w 100"/>
              <a:gd name="T37" fmla="*/ 49 h 67"/>
              <a:gd name="T38" fmla="*/ 21 w 100"/>
              <a:gd name="T39" fmla="*/ 15 h 67"/>
              <a:gd name="T40" fmla="*/ 20 w 100"/>
              <a:gd name="T41" fmla="*/ 11 h 67"/>
              <a:gd name="T42" fmla="*/ 19 w 100"/>
              <a:gd name="T43" fmla="*/ 7 h 67"/>
              <a:gd name="T44" fmla="*/ 19 w 100"/>
              <a:gd name="T45" fmla="*/ 6 h 67"/>
              <a:gd name="T46" fmla="*/ 24 w 100"/>
              <a:gd name="T47" fmla="*/ 3 h 67"/>
              <a:gd name="T48" fmla="*/ 28 w 100"/>
              <a:gd name="T49" fmla="*/ 3 h 67"/>
              <a:gd name="T50" fmla="*/ 30 w 100"/>
              <a:gd name="T51" fmla="*/ 3 h 67"/>
              <a:gd name="T52" fmla="*/ 30 w 100"/>
              <a:gd name="T53" fmla="*/ 0 h 67"/>
              <a:gd name="T54" fmla="*/ 0 w 100"/>
              <a:gd name="T55" fmla="*/ 0 h 67"/>
              <a:gd name="T56" fmla="*/ 0 w 100"/>
              <a:gd name="T57" fmla="*/ 3 h 67"/>
              <a:gd name="T58" fmla="*/ 1 w 100"/>
              <a:gd name="T59" fmla="*/ 3 h 67"/>
              <a:gd name="T60" fmla="*/ 5 w 100"/>
              <a:gd name="T61" fmla="*/ 5 h 67"/>
              <a:gd name="T62" fmla="*/ 9 w 100"/>
              <a:gd name="T63" fmla="*/ 15 h 67"/>
              <a:gd name="T64" fmla="*/ 25 w 100"/>
              <a:gd name="T65" fmla="*/ 67 h 67"/>
              <a:gd name="T66" fmla="*/ 29 w 100"/>
              <a:gd name="T67" fmla="*/ 67 h 67"/>
              <a:gd name="T68" fmla="*/ 49 w 100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0" h="67">
                <a:moveTo>
                  <a:pt x="49" y="16"/>
                </a:moveTo>
                <a:lnTo>
                  <a:pt x="49" y="16"/>
                </a:lnTo>
                <a:lnTo>
                  <a:pt x="69" y="67"/>
                </a:lnTo>
                <a:lnTo>
                  <a:pt x="72" y="67"/>
                </a:lnTo>
                <a:lnTo>
                  <a:pt x="90" y="15"/>
                </a:lnTo>
                <a:cubicBezTo>
                  <a:pt x="91" y="13"/>
                  <a:pt x="92" y="11"/>
                  <a:pt x="92" y="10"/>
                </a:cubicBezTo>
                <a:cubicBezTo>
                  <a:pt x="94" y="5"/>
                  <a:pt x="95" y="4"/>
                  <a:pt x="98" y="3"/>
                </a:cubicBezTo>
                <a:lnTo>
                  <a:pt x="100" y="3"/>
                </a:lnTo>
                <a:lnTo>
                  <a:pt x="100" y="0"/>
                </a:lnTo>
                <a:lnTo>
                  <a:pt x="78" y="0"/>
                </a:lnTo>
                <a:lnTo>
                  <a:pt x="78" y="3"/>
                </a:lnTo>
                <a:lnTo>
                  <a:pt x="79" y="3"/>
                </a:lnTo>
                <a:lnTo>
                  <a:pt x="83" y="3"/>
                </a:lnTo>
                <a:cubicBezTo>
                  <a:pt x="87" y="3"/>
                  <a:pt x="89" y="4"/>
                  <a:pt x="89" y="6"/>
                </a:cubicBezTo>
                <a:cubicBezTo>
                  <a:pt x="89" y="7"/>
                  <a:pt x="88" y="12"/>
                  <a:pt x="86" y="15"/>
                </a:cubicBezTo>
                <a:lnTo>
                  <a:pt x="74" y="50"/>
                </a:lnTo>
                <a:lnTo>
                  <a:pt x="54" y="0"/>
                </a:lnTo>
                <a:lnTo>
                  <a:pt x="51" y="0"/>
                </a:lnTo>
                <a:lnTo>
                  <a:pt x="31" y="49"/>
                </a:lnTo>
                <a:lnTo>
                  <a:pt x="21" y="15"/>
                </a:lnTo>
                <a:cubicBezTo>
                  <a:pt x="21" y="15"/>
                  <a:pt x="20" y="13"/>
                  <a:pt x="20" y="11"/>
                </a:cubicBezTo>
                <a:cubicBezTo>
                  <a:pt x="19" y="10"/>
                  <a:pt x="19" y="8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4"/>
                  <a:pt x="20" y="3"/>
                  <a:pt x="24" y="3"/>
                </a:cubicBezTo>
                <a:lnTo>
                  <a:pt x="28" y="3"/>
                </a:lnTo>
                <a:lnTo>
                  <a:pt x="30" y="3"/>
                </a:lnTo>
                <a:lnTo>
                  <a:pt x="30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cubicBezTo>
                  <a:pt x="3" y="4"/>
                  <a:pt x="4" y="4"/>
                  <a:pt x="5" y="5"/>
                </a:cubicBezTo>
                <a:cubicBezTo>
                  <a:pt x="6" y="7"/>
                  <a:pt x="7" y="10"/>
                  <a:pt x="9" y="15"/>
                </a:cubicBezTo>
                <a:lnTo>
                  <a:pt x="25" y="67"/>
                </a:lnTo>
                <a:lnTo>
                  <a:pt x="29" y="67"/>
                </a:lnTo>
                <a:lnTo>
                  <a:pt x="49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22">
            <a:extLst>
              <a:ext uri="{FF2B5EF4-FFF2-40B4-BE49-F238E27FC236}">
                <a16:creationId xmlns:a16="http://schemas.microsoft.com/office/drawing/2014/main" id="{210E56DF-6704-488E-A530-F71CDD7B52F8}"/>
              </a:ext>
            </a:extLst>
          </p:cNvPr>
          <p:cNvSpPr>
            <a:spLocks noEditPoints="1"/>
          </p:cNvSpPr>
          <p:nvPr/>
        </p:nvSpPr>
        <p:spPr bwMode="auto">
          <a:xfrm>
            <a:off x="5814582" y="10668308"/>
            <a:ext cx="88900" cy="96838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7"/>
                  <a:pt x="64" y="35"/>
                </a:cubicBezTo>
                <a:cubicBezTo>
                  <a:pt x="64" y="13"/>
                  <a:pt x="52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7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23">
            <a:extLst>
              <a:ext uri="{FF2B5EF4-FFF2-40B4-BE49-F238E27FC236}">
                <a16:creationId xmlns:a16="http://schemas.microsoft.com/office/drawing/2014/main" id="{CB9D94E2-15D9-46DB-B809-7CCE47DB9967}"/>
              </a:ext>
            </a:extLst>
          </p:cNvPr>
          <p:cNvSpPr>
            <a:spLocks/>
          </p:cNvSpPr>
          <p:nvPr/>
        </p:nvSpPr>
        <p:spPr bwMode="auto">
          <a:xfrm>
            <a:off x="5920945" y="10704821"/>
            <a:ext cx="39687" cy="12700"/>
          </a:xfrm>
          <a:custGeom>
            <a:avLst/>
            <a:gdLst>
              <a:gd name="T0" fmla="*/ 29 w 29"/>
              <a:gd name="T1" fmla="*/ 9 h 9"/>
              <a:gd name="T2" fmla="*/ 29 w 29"/>
              <a:gd name="T3" fmla="*/ 9 h 9"/>
              <a:gd name="T4" fmla="*/ 29 w 29"/>
              <a:gd name="T5" fmla="*/ 0 h 9"/>
              <a:gd name="T6" fmla="*/ 0 w 29"/>
              <a:gd name="T7" fmla="*/ 0 h 9"/>
              <a:gd name="T8" fmla="*/ 0 w 29"/>
              <a:gd name="T9" fmla="*/ 9 h 9"/>
              <a:gd name="T10" fmla="*/ 29 w 29"/>
              <a:gd name="T11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9">
                <a:moveTo>
                  <a:pt x="29" y="9"/>
                </a:moveTo>
                <a:lnTo>
                  <a:pt x="29" y="9"/>
                </a:lnTo>
                <a:lnTo>
                  <a:pt x="29" y="0"/>
                </a:lnTo>
                <a:lnTo>
                  <a:pt x="0" y="0"/>
                </a:lnTo>
                <a:lnTo>
                  <a:pt x="0" y="9"/>
                </a:lnTo>
                <a:lnTo>
                  <a:pt x="2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24">
            <a:extLst>
              <a:ext uri="{FF2B5EF4-FFF2-40B4-BE49-F238E27FC236}">
                <a16:creationId xmlns:a16="http://schemas.microsoft.com/office/drawing/2014/main" id="{82AEAE84-5EA4-48B9-B4B9-AD3DE6F3AADD}"/>
              </a:ext>
            </a:extLst>
          </p:cNvPr>
          <p:cNvSpPr>
            <a:spLocks/>
          </p:cNvSpPr>
          <p:nvPr/>
        </p:nvSpPr>
        <p:spPr bwMode="auto">
          <a:xfrm>
            <a:off x="5978095" y="10668308"/>
            <a:ext cx="71437" cy="96838"/>
          </a:xfrm>
          <a:custGeom>
            <a:avLst/>
            <a:gdLst>
              <a:gd name="T0" fmla="*/ 44 w 52"/>
              <a:gd name="T1" fmla="*/ 19 h 70"/>
              <a:gd name="T2" fmla="*/ 44 w 52"/>
              <a:gd name="T3" fmla="*/ 19 h 70"/>
              <a:gd name="T4" fmla="*/ 52 w 52"/>
              <a:gd name="T5" fmla="*/ 19 h 70"/>
              <a:gd name="T6" fmla="*/ 52 w 52"/>
              <a:gd name="T7" fmla="*/ 3 h 70"/>
              <a:gd name="T8" fmla="*/ 40 w 52"/>
              <a:gd name="T9" fmla="*/ 1 h 70"/>
              <a:gd name="T10" fmla="*/ 32 w 52"/>
              <a:gd name="T11" fmla="*/ 0 h 70"/>
              <a:gd name="T12" fmla="*/ 0 w 52"/>
              <a:gd name="T13" fmla="*/ 35 h 70"/>
              <a:gd name="T14" fmla="*/ 33 w 52"/>
              <a:gd name="T15" fmla="*/ 70 h 70"/>
              <a:gd name="T16" fmla="*/ 48 w 52"/>
              <a:gd name="T17" fmla="*/ 67 h 70"/>
              <a:gd name="T18" fmla="*/ 52 w 52"/>
              <a:gd name="T19" fmla="*/ 66 h 70"/>
              <a:gd name="T20" fmla="*/ 52 w 52"/>
              <a:gd name="T21" fmla="*/ 61 h 70"/>
              <a:gd name="T22" fmla="*/ 36 w 52"/>
              <a:gd name="T23" fmla="*/ 64 h 70"/>
              <a:gd name="T24" fmla="*/ 13 w 52"/>
              <a:gd name="T25" fmla="*/ 34 h 70"/>
              <a:gd name="T26" fmla="*/ 32 w 52"/>
              <a:gd name="T27" fmla="*/ 4 h 70"/>
              <a:gd name="T28" fmla="*/ 43 w 52"/>
              <a:gd name="T29" fmla="*/ 9 h 70"/>
              <a:gd name="T30" fmla="*/ 44 w 52"/>
              <a:gd name="T31" fmla="*/ 14 h 70"/>
              <a:gd name="T32" fmla="*/ 44 w 52"/>
              <a:gd name="T33" fmla="*/ 18 h 70"/>
              <a:gd name="T34" fmla="*/ 44 w 52"/>
              <a:gd name="T35" fmla="*/ 1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" h="70">
                <a:moveTo>
                  <a:pt x="44" y="19"/>
                </a:moveTo>
                <a:lnTo>
                  <a:pt x="44" y="19"/>
                </a:lnTo>
                <a:lnTo>
                  <a:pt x="52" y="19"/>
                </a:lnTo>
                <a:lnTo>
                  <a:pt x="52" y="3"/>
                </a:lnTo>
                <a:cubicBezTo>
                  <a:pt x="46" y="2"/>
                  <a:pt x="44" y="1"/>
                  <a:pt x="40" y="1"/>
                </a:cubicBezTo>
                <a:cubicBezTo>
                  <a:pt x="37" y="0"/>
                  <a:pt x="34" y="0"/>
                  <a:pt x="32" y="0"/>
                </a:cubicBezTo>
                <a:cubicBezTo>
                  <a:pt x="13" y="0"/>
                  <a:pt x="0" y="14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3" y="69"/>
                  <a:pt x="48" y="67"/>
                </a:cubicBezTo>
                <a:cubicBezTo>
                  <a:pt x="49" y="67"/>
                  <a:pt x="50" y="67"/>
                  <a:pt x="52" y="66"/>
                </a:cubicBezTo>
                <a:lnTo>
                  <a:pt x="52" y="61"/>
                </a:lnTo>
                <a:cubicBezTo>
                  <a:pt x="47" y="63"/>
                  <a:pt x="41" y="64"/>
                  <a:pt x="36" y="64"/>
                </a:cubicBezTo>
                <a:cubicBezTo>
                  <a:pt x="21" y="64"/>
                  <a:pt x="13" y="52"/>
                  <a:pt x="13" y="34"/>
                </a:cubicBezTo>
                <a:cubicBezTo>
                  <a:pt x="13" y="15"/>
                  <a:pt x="20" y="4"/>
                  <a:pt x="32" y="4"/>
                </a:cubicBezTo>
                <a:cubicBezTo>
                  <a:pt x="37" y="4"/>
                  <a:pt x="41" y="6"/>
                  <a:pt x="43" y="9"/>
                </a:cubicBezTo>
                <a:cubicBezTo>
                  <a:pt x="43" y="10"/>
                  <a:pt x="43" y="12"/>
                  <a:pt x="44" y="14"/>
                </a:cubicBezTo>
                <a:cubicBezTo>
                  <a:pt x="44" y="15"/>
                  <a:pt x="44" y="17"/>
                  <a:pt x="44" y="18"/>
                </a:cubicBezTo>
                <a:lnTo>
                  <a:pt x="44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825">
            <a:extLst>
              <a:ext uri="{FF2B5EF4-FFF2-40B4-BE49-F238E27FC236}">
                <a16:creationId xmlns:a16="http://schemas.microsoft.com/office/drawing/2014/main" id="{7CEEF6B9-2401-4F1A-8575-1F1A4B8DC93A}"/>
              </a:ext>
            </a:extLst>
          </p:cNvPr>
          <p:cNvSpPr>
            <a:spLocks/>
          </p:cNvSpPr>
          <p:nvPr/>
        </p:nvSpPr>
        <p:spPr bwMode="auto">
          <a:xfrm>
            <a:off x="6062232" y="10627033"/>
            <a:ext cx="47625" cy="136525"/>
          </a:xfrm>
          <a:custGeom>
            <a:avLst/>
            <a:gdLst>
              <a:gd name="T0" fmla="*/ 24 w 35"/>
              <a:gd name="T1" fmla="*/ 81 h 97"/>
              <a:gd name="T2" fmla="*/ 24 w 35"/>
              <a:gd name="T3" fmla="*/ 81 h 97"/>
              <a:gd name="T4" fmla="*/ 24 w 35"/>
              <a:gd name="T5" fmla="*/ 0 h 97"/>
              <a:gd name="T6" fmla="*/ 0 w 35"/>
              <a:gd name="T7" fmla="*/ 0 h 97"/>
              <a:gd name="T8" fmla="*/ 0 w 35"/>
              <a:gd name="T9" fmla="*/ 4 h 97"/>
              <a:gd name="T10" fmla="*/ 2 w 35"/>
              <a:gd name="T11" fmla="*/ 4 h 97"/>
              <a:gd name="T12" fmla="*/ 6 w 35"/>
              <a:gd name="T13" fmla="*/ 4 h 97"/>
              <a:gd name="T14" fmla="*/ 11 w 35"/>
              <a:gd name="T15" fmla="*/ 10 h 97"/>
              <a:gd name="T16" fmla="*/ 12 w 35"/>
              <a:gd name="T17" fmla="*/ 16 h 97"/>
              <a:gd name="T18" fmla="*/ 12 w 35"/>
              <a:gd name="T19" fmla="*/ 81 h 97"/>
              <a:gd name="T20" fmla="*/ 11 w 35"/>
              <a:gd name="T21" fmla="*/ 88 h 97"/>
              <a:gd name="T22" fmla="*/ 6 w 35"/>
              <a:gd name="T23" fmla="*/ 93 h 97"/>
              <a:gd name="T24" fmla="*/ 2 w 35"/>
              <a:gd name="T25" fmla="*/ 93 h 97"/>
              <a:gd name="T26" fmla="*/ 0 w 35"/>
              <a:gd name="T27" fmla="*/ 94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4 h 97"/>
              <a:gd name="T34" fmla="*/ 34 w 35"/>
              <a:gd name="T35" fmla="*/ 93 h 97"/>
              <a:gd name="T36" fmla="*/ 30 w 35"/>
              <a:gd name="T37" fmla="*/ 93 h 97"/>
              <a:gd name="T38" fmla="*/ 24 w 35"/>
              <a:gd name="T39" fmla="*/ 88 h 97"/>
              <a:gd name="T40" fmla="*/ 24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4" y="81"/>
                </a:moveTo>
                <a:lnTo>
                  <a:pt x="24" y="81"/>
                </a:lnTo>
                <a:lnTo>
                  <a:pt x="24" y="0"/>
                </a:lnTo>
                <a:lnTo>
                  <a:pt x="0" y="0"/>
                </a:lnTo>
                <a:lnTo>
                  <a:pt x="0" y="4"/>
                </a:lnTo>
                <a:lnTo>
                  <a:pt x="2" y="4"/>
                </a:lnTo>
                <a:lnTo>
                  <a:pt x="6" y="4"/>
                </a:lnTo>
                <a:cubicBezTo>
                  <a:pt x="11" y="5"/>
                  <a:pt x="11" y="5"/>
                  <a:pt x="11" y="10"/>
                </a:cubicBezTo>
                <a:lnTo>
                  <a:pt x="12" y="16"/>
                </a:lnTo>
                <a:lnTo>
                  <a:pt x="12" y="81"/>
                </a:lnTo>
                <a:lnTo>
                  <a:pt x="11" y="88"/>
                </a:lnTo>
                <a:cubicBezTo>
                  <a:pt x="11" y="92"/>
                  <a:pt x="11" y="93"/>
                  <a:pt x="6" y="93"/>
                </a:cubicBezTo>
                <a:lnTo>
                  <a:pt x="2" y="93"/>
                </a:lnTo>
                <a:lnTo>
                  <a:pt x="0" y="94"/>
                </a:lnTo>
                <a:lnTo>
                  <a:pt x="0" y="97"/>
                </a:lnTo>
                <a:lnTo>
                  <a:pt x="35" y="97"/>
                </a:lnTo>
                <a:lnTo>
                  <a:pt x="35" y="94"/>
                </a:lnTo>
                <a:lnTo>
                  <a:pt x="34" y="93"/>
                </a:lnTo>
                <a:lnTo>
                  <a:pt x="30" y="93"/>
                </a:lnTo>
                <a:cubicBezTo>
                  <a:pt x="25" y="93"/>
                  <a:pt x="25" y="92"/>
                  <a:pt x="24" y="88"/>
                </a:cubicBezTo>
                <a:lnTo>
                  <a:pt x="24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26">
            <a:extLst>
              <a:ext uri="{FF2B5EF4-FFF2-40B4-BE49-F238E27FC236}">
                <a16:creationId xmlns:a16="http://schemas.microsoft.com/office/drawing/2014/main" id="{5BD70F48-A290-4E26-983B-CEEB0E736707}"/>
              </a:ext>
            </a:extLst>
          </p:cNvPr>
          <p:cNvSpPr>
            <a:spLocks noEditPoints="1"/>
          </p:cNvSpPr>
          <p:nvPr/>
        </p:nvSpPr>
        <p:spPr bwMode="auto">
          <a:xfrm>
            <a:off x="6122557" y="10668308"/>
            <a:ext cx="84137" cy="96838"/>
          </a:xfrm>
          <a:custGeom>
            <a:avLst/>
            <a:gdLst>
              <a:gd name="T0" fmla="*/ 41 w 60"/>
              <a:gd name="T1" fmla="*/ 59 h 70"/>
              <a:gd name="T2" fmla="*/ 41 w 60"/>
              <a:gd name="T3" fmla="*/ 59 h 70"/>
              <a:gd name="T4" fmla="*/ 52 w 60"/>
              <a:gd name="T5" fmla="*/ 70 h 70"/>
              <a:gd name="T6" fmla="*/ 60 w 60"/>
              <a:gd name="T7" fmla="*/ 68 h 70"/>
              <a:gd name="T8" fmla="*/ 60 w 60"/>
              <a:gd name="T9" fmla="*/ 64 h 70"/>
              <a:gd name="T10" fmla="*/ 57 w 60"/>
              <a:gd name="T11" fmla="*/ 64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5 h 70"/>
              <a:gd name="T18" fmla="*/ 28 w 60"/>
              <a:gd name="T19" fmla="*/ 0 h 70"/>
              <a:gd name="T20" fmla="*/ 8 w 60"/>
              <a:gd name="T21" fmla="*/ 4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7 h 70"/>
              <a:gd name="T32" fmla="*/ 26 w 60"/>
              <a:gd name="T33" fmla="*/ 5 h 70"/>
              <a:gd name="T34" fmla="*/ 38 w 60"/>
              <a:gd name="T35" fmla="*/ 21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4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2 h 70"/>
              <a:gd name="T48" fmla="*/ 41 w 60"/>
              <a:gd name="T49" fmla="*/ 59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3 h 70"/>
              <a:gd name="T56" fmla="*/ 13 w 60"/>
              <a:gd name="T57" fmla="*/ 49 h 70"/>
              <a:gd name="T58" fmla="*/ 35 w 60"/>
              <a:gd name="T59" fmla="*/ 33 h 70"/>
              <a:gd name="T60" fmla="*/ 38 w 60"/>
              <a:gd name="T61" fmla="*/ 33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59"/>
                </a:moveTo>
                <a:lnTo>
                  <a:pt x="41" y="59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70"/>
                  <a:pt x="60" y="68"/>
                </a:cubicBezTo>
                <a:lnTo>
                  <a:pt x="60" y="64"/>
                </a:lnTo>
                <a:cubicBezTo>
                  <a:pt x="58" y="64"/>
                  <a:pt x="58" y="64"/>
                  <a:pt x="57" y="64"/>
                </a:cubicBezTo>
                <a:cubicBezTo>
                  <a:pt x="52" y="64"/>
                  <a:pt x="50" y="61"/>
                  <a:pt x="50" y="50"/>
                </a:cubicBezTo>
                <a:lnTo>
                  <a:pt x="50" y="20"/>
                </a:lnTo>
                <a:cubicBezTo>
                  <a:pt x="50" y="12"/>
                  <a:pt x="49" y="9"/>
                  <a:pt x="45" y="5"/>
                </a:cubicBezTo>
                <a:cubicBezTo>
                  <a:pt x="41" y="2"/>
                  <a:pt x="35" y="0"/>
                  <a:pt x="28" y="0"/>
                </a:cubicBezTo>
                <a:cubicBezTo>
                  <a:pt x="22" y="0"/>
                  <a:pt x="15" y="1"/>
                  <a:pt x="8" y="4"/>
                </a:cubicBezTo>
                <a:cubicBezTo>
                  <a:pt x="7" y="4"/>
                  <a:pt x="6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4" y="9"/>
                  <a:pt x="18" y="7"/>
                </a:cubicBezTo>
                <a:cubicBezTo>
                  <a:pt x="20" y="6"/>
                  <a:pt x="23" y="5"/>
                  <a:pt x="26" y="5"/>
                </a:cubicBezTo>
                <a:cubicBezTo>
                  <a:pt x="34" y="5"/>
                  <a:pt x="38" y="10"/>
                  <a:pt x="38" y="21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0"/>
                  <a:pt x="9" y="34"/>
                </a:cubicBezTo>
                <a:cubicBezTo>
                  <a:pt x="3" y="38"/>
                  <a:pt x="0" y="44"/>
                  <a:pt x="0" y="51"/>
                </a:cubicBezTo>
                <a:cubicBezTo>
                  <a:pt x="0" y="62"/>
                  <a:pt x="8" y="70"/>
                  <a:pt x="20" y="70"/>
                </a:cubicBezTo>
                <a:cubicBezTo>
                  <a:pt x="26" y="70"/>
                  <a:pt x="32" y="67"/>
                  <a:pt x="38" y="62"/>
                </a:cubicBezTo>
                <a:cubicBezTo>
                  <a:pt x="39" y="61"/>
                  <a:pt x="40" y="60"/>
                  <a:pt x="41" y="59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1"/>
                  <a:pt x="30" y="63"/>
                  <a:pt x="26" y="63"/>
                </a:cubicBezTo>
                <a:cubicBezTo>
                  <a:pt x="18" y="63"/>
                  <a:pt x="13" y="57"/>
                  <a:pt x="13" y="49"/>
                </a:cubicBezTo>
                <a:cubicBezTo>
                  <a:pt x="13" y="39"/>
                  <a:pt x="21" y="33"/>
                  <a:pt x="35" y="33"/>
                </a:cubicBezTo>
                <a:lnTo>
                  <a:pt x="38" y="33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827">
            <a:extLst>
              <a:ext uri="{FF2B5EF4-FFF2-40B4-BE49-F238E27FC236}">
                <a16:creationId xmlns:a16="http://schemas.microsoft.com/office/drawing/2014/main" id="{09A1267C-FD77-4B9E-9C19-7344AE61071E}"/>
              </a:ext>
            </a:extLst>
          </p:cNvPr>
          <p:cNvSpPr>
            <a:spLocks/>
          </p:cNvSpPr>
          <p:nvPr/>
        </p:nvSpPr>
        <p:spPr bwMode="auto">
          <a:xfrm>
            <a:off x="6222570" y="10668308"/>
            <a:ext cx="66675" cy="96838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3 w 48"/>
              <a:gd name="T9" fmla="*/ 66 h 70"/>
              <a:gd name="T10" fmla="*/ 10 w 48"/>
              <a:gd name="T11" fmla="*/ 62 h 70"/>
              <a:gd name="T12" fmla="*/ 7 w 48"/>
              <a:gd name="T13" fmla="*/ 55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6 h 70"/>
              <a:gd name="T30" fmla="*/ 31 w 48"/>
              <a:gd name="T31" fmla="*/ 31 h 70"/>
              <a:gd name="T32" fmla="*/ 26 w 48"/>
              <a:gd name="T33" fmla="*/ 29 h 70"/>
              <a:gd name="T34" fmla="*/ 11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1"/>
                  <a:pt x="31" y="66"/>
                  <a:pt x="23" y="66"/>
                </a:cubicBezTo>
                <a:cubicBezTo>
                  <a:pt x="19" y="66"/>
                  <a:pt x="14" y="64"/>
                  <a:pt x="10" y="62"/>
                </a:cubicBezTo>
                <a:cubicBezTo>
                  <a:pt x="8" y="61"/>
                  <a:pt x="7" y="59"/>
                  <a:pt x="7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6" y="70"/>
                  <a:pt x="20" y="70"/>
                  <a:pt x="23" y="70"/>
                </a:cubicBezTo>
                <a:cubicBezTo>
                  <a:pt x="38" y="70"/>
                  <a:pt x="48" y="61"/>
                  <a:pt x="48" y="50"/>
                </a:cubicBezTo>
                <a:cubicBezTo>
                  <a:pt x="48" y="44"/>
                  <a:pt x="45" y="39"/>
                  <a:pt x="41" y="36"/>
                </a:cubicBezTo>
                <a:cubicBezTo>
                  <a:pt x="39" y="35"/>
                  <a:pt x="36" y="33"/>
                  <a:pt x="31" y="31"/>
                </a:cubicBezTo>
                <a:lnTo>
                  <a:pt x="26" y="29"/>
                </a:lnTo>
                <a:cubicBezTo>
                  <a:pt x="14" y="24"/>
                  <a:pt x="11" y="22"/>
                  <a:pt x="11" y="16"/>
                </a:cubicBezTo>
                <a:cubicBezTo>
                  <a:pt x="11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1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0"/>
                  <a:pt x="8" y="34"/>
                </a:cubicBezTo>
                <a:cubicBezTo>
                  <a:pt x="11" y="36"/>
                  <a:pt x="15" y="37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28">
            <a:extLst>
              <a:ext uri="{FF2B5EF4-FFF2-40B4-BE49-F238E27FC236}">
                <a16:creationId xmlns:a16="http://schemas.microsoft.com/office/drawing/2014/main" id="{804A25C9-D63E-43C2-BDED-893EEEF1E9D7}"/>
              </a:ext>
            </a:extLst>
          </p:cNvPr>
          <p:cNvSpPr>
            <a:spLocks/>
          </p:cNvSpPr>
          <p:nvPr/>
        </p:nvSpPr>
        <p:spPr bwMode="auto">
          <a:xfrm>
            <a:off x="6309882" y="10668308"/>
            <a:ext cx="68262" cy="96838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2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5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4 w 49"/>
              <a:gd name="T25" fmla="*/ 70 h 70"/>
              <a:gd name="T26" fmla="*/ 49 w 49"/>
              <a:gd name="T27" fmla="*/ 50 h 70"/>
              <a:gd name="T28" fmla="*/ 42 w 49"/>
              <a:gd name="T29" fmla="*/ 36 h 70"/>
              <a:gd name="T30" fmla="*/ 32 w 49"/>
              <a:gd name="T31" fmla="*/ 31 h 70"/>
              <a:gd name="T32" fmla="*/ 26 w 49"/>
              <a:gd name="T33" fmla="*/ 29 h 70"/>
              <a:gd name="T34" fmla="*/ 12 w 49"/>
              <a:gd name="T35" fmla="*/ 16 h 70"/>
              <a:gd name="T36" fmla="*/ 24 w 49"/>
              <a:gd name="T37" fmla="*/ 4 h 70"/>
              <a:gd name="T38" fmla="*/ 33 w 49"/>
              <a:gd name="T39" fmla="*/ 6 h 70"/>
              <a:gd name="T40" fmla="*/ 36 w 49"/>
              <a:gd name="T41" fmla="*/ 13 h 70"/>
              <a:gd name="T42" fmla="*/ 37 w 49"/>
              <a:gd name="T43" fmla="*/ 19 h 70"/>
              <a:gd name="T44" fmla="*/ 37 w 49"/>
              <a:gd name="T45" fmla="*/ 20 h 70"/>
              <a:gd name="T46" fmla="*/ 44 w 49"/>
              <a:gd name="T47" fmla="*/ 20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9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2"/>
                </a:lnTo>
                <a:cubicBezTo>
                  <a:pt x="34" y="45"/>
                  <a:pt x="37" y="48"/>
                  <a:pt x="37" y="54"/>
                </a:cubicBezTo>
                <a:cubicBezTo>
                  <a:pt x="37" y="61"/>
                  <a:pt x="31" y="66"/>
                  <a:pt x="24" y="66"/>
                </a:cubicBezTo>
                <a:cubicBezTo>
                  <a:pt x="20" y="66"/>
                  <a:pt x="14" y="64"/>
                  <a:pt x="11" y="62"/>
                </a:cubicBezTo>
                <a:cubicBezTo>
                  <a:pt x="9" y="61"/>
                  <a:pt x="8" y="59"/>
                  <a:pt x="8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7" y="70"/>
                  <a:pt x="20" y="70"/>
                  <a:pt x="24" y="70"/>
                </a:cubicBezTo>
                <a:cubicBezTo>
                  <a:pt x="38" y="70"/>
                  <a:pt x="49" y="61"/>
                  <a:pt x="49" y="50"/>
                </a:cubicBezTo>
                <a:cubicBezTo>
                  <a:pt x="49" y="44"/>
                  <a:pt x="46" y="39"/>
                  <a:pt x="42" y="36"/>
                </a:cubicBezTo>
                <a:cubicBezTo>
                  <a:pt x="40" y="35"/>
                  <a:pt x="36" y="33"/>
                  <a:pt x="32" y="31"/>
                </a:cubicBezTo>
                <a:lnTo>
                  <a:pt x="26" y="29"/>
                </a:lnTo>
                <a:cubicBezTo>
                  <a:pt x="15" y="24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3" y="6"/>
                </a:cubicBezTo>
                <a:cubicBezTo>
                  <a:pt x="36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4" y="20"/>
                </a:lnTo>
                <a:lnTo>
                  <a:pt x="44" y="4"/>
                </a:lnTo>
                <a:cubicBezTo>
                  <a:pt x="37" y="1"/>
                  <a:pt x="30" y="0"/>
                  <a:pt x="24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25"/>
                  <a:pt x="4" y="30"/>
                  <a:pt x="9" y="34"/>
                </a:cubicBezTo>
                <a:cubicBezTo>
                  <a:pt x="12" y="36"/>
                  <a:pt x="15" y="37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29">
            <a:extLst>
              <a:ext uri="{FF2B5EF4-FFF2-40B4-BE49-F238E27FC236}">
                <a16:creationId xmlns:a16="http://schemas.microsoft.com/office/drawing/2014/main" id="{214C3DB8-0F20-4DEC-A177-5D556714B92D}"/>
              </a:ext>
            </a:extLst>
          </p:cNvPr>
          <p:cNvSpPr>
            <a:spLocks noEditPoints="1"/>
          </p:cNvSpPr>
          <p:nvPr/>
        </p:nvSpPr>
        <p:spPr bwMode="auto">
          <a:xfrm>
            <a:off x="161496" y="10909608"/>
            <a:ext cx="100012" cy="128588"/>
          </a:xfrm>
          <a:custGeom>
            <a:avLst/>
            <a:gdLst>
              <a:gd name="T0" fmla="*/ 24 w 72"/>
              <a:gd name="T1" fmla="*/ 14 h 92"/>
              <a:gd name="T2" fmla="*/ 24 w 72"/>
              <a:gd name="T3" fmla="*/ 14 h 92"/>
              <a:gd name="T4" fmla="*/ 24 w 72"/>
              <a:gd name="T5" fmla="*/ 1 h 92"/>
              <a:gd name="T6" fmla="*/ 0 w 72"/>
              <a:gd name="T7" fmla="*/ 1 h 92"/>
              <a:gd name="T8" fmla="*/ 0 w 72"/>
              <a:gd name="T9" fmla="*/ 5 h 92"/>
              <a:gd name="T10" fmla="*/ 2 w 72"/>
              <a:gd name="T11" fmla="*/ 5 h 92"/>
              <a:gd name="T12" fmla="*/ 6 w 72"/>
              <a:gd name="T13" fmla="*/ 5 h 92"/>
              <a:gd name="T14" fmla="*/ 11 w 72"/>
              <a:gd name="T15" fmla="*/ 11 h 92"/>
              <a:gd name="T16" fmla="*/ 12 w 72"/>
              <a:gd name="T17" fmla="*/ 17 h 92"/>
              <a:gd name="T18" fmla="*/ 12 w 72"/>
              <a:gd name="T19" fmla="*/ 76 h 92"/>
              <a:gd name="T20" fmla="*/ 11 w 72"/>
              <a:gd name="T21" fmla="*/ 82 h 92"/>
              <a:gd name="T22" fmla="*/ 6 w 72"/>
              <a:gd name="T23" fmla="*/ 88 h 92"/>
              <a:gd name="T24" fmla="*/ 2 w 72"/>
              <a:gd name="T25" fmla="*/ 88 h 92"/>
              <a:gd name="T26" fmla="*/ 0 w 72"/>
              <a:gd name="T27" fmla="*/ 89 h 92"/>
              <a:gd name="T28" fmla="*/ 0 w 72"/>
              <a:gd name="T29" fmla="*/ 92 h 92"/>
              <a:gd name="T30" fmla="*/ 35 w 72"/>
              <a:gd name="T31" fmla="*/ 92 h 92"/>
              <a:gd name="T32" fmla="*/ 35 w 72"/>
              <a:gd name="T33" fmla="*/ 89 h 92"/>
              <a:gd name="T34" fmla="*/ 34 w 72"/>
              <a:gd name="T35" fmla="*/ 88 h 92"/>
              <a:gd name="T36" fmla="*/ 30 w 72"/>
              <a:gd name="T37" fmla="*/ 88 h 92"/>
              <a:gd name="T38" fmla="*/ 24 w 72"/>
              <a:gd name="T39" fmla="*/ 82 h 92"/>
              <a:gd name="T40" fmla="*/ 24 w 72"/>
              <a:gd name="T41" fmla="*/ 76 h 92"/>
              <a:gd name="T42" fmla="*/ 24 w 72"/>
              <a:gd name="T43" fmla="*/ 60 h 92"/>
              <a:gd name="T44" fmla="*/ 44 w 72"/>
              <a:gd name="T45" fmla="*/ 70 h 92"/>
              <a:gd name="T46" fmla="*/ 72 w 72"/>
              <a:gd name="T47" fmla="*/ 33 h 92"/>
              <a:gd name="T48" fmla="*/ 47 w 72"/>
              <a:gd name="T49" fmla="*/ 0 h 92"/>
              <a:gd name="T50" fmla="*/ 24 w 72"/>
              <a:gd name="T51" fmla="*/ 14 h 92"/>
              <a:gd name="T52" fmla="*/ 24 w 72"/>
              <a:gd name="T53" fmla="*/ 56 h 92"/>
              <a:gd name="T54" fmla="*/ 24 w 72"/>
              <a:gd name="T55" fmla="*/ 56 h 92"/>
              <a:gd name="T56" fmla="*/ 24 w 72"/>
              <a:gd name="T57" fmla="*/ 18 h 92"/>
              <a:gd name="T58" fmla="*/ 43 w 72"/>
              <a:gd name="T59" fmla="*/ 8 h 92"/>
              <a:gd name="T60" fmla="*/ 58 w 72"/>
              <a:gd name="T61" fmla="*/ 23 h 92"/>
              <a:gd name="T62" fmla="*/ 59 w 72"/>
              <a:gd name="T63" fmla="*/ 36 h 92"/>
              <a:gd name="T64" fmla="*/ 43 w 72"/>
              <a:gd name="T65" fmla="*/ 63 h 92"/>
              <a:gd name="T66" fmla="*/ 24 w 72"/>
              <a:gd name="T67" fmla="*/ 5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" h="92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2" y="5"/>
                </a:lnTo>
                <a:lnTo>
                  <a:pt x="6" y="5"/>
                </a:lnTo>
                <a:cubicBezTo>
                  <a:pt x="11" y="6"/>
                  <a:pt x="11" y="6"/>
                  <a:pt x="11" y="11"/>
                </a:cubicBezTo>
                <a:lnTo>
                  <a:pt x="12" y="17"/>
                </a:lnTo>
                <a:lnTo>
                  <a:pt x="12" y="76"/>
                </a:lnTo>
                <a:lnTo>
                  <a:pt x="11" y="82"/>
                </a:lnTo>
                <a:cubicBezTo>
                  <a:pt x="11" y="87"/>
                  <a:pt x="11" y="88"/>
                  <a:pt x="6" y="88"/>
                </a:cubicBezTo>
                <a:lnTo>
                  <a:pt x="2" y="88"/>
                </a:lnTo>
                <a:lnTo>
                  <a:pt x="0" y="89"/>
                </a:lnTo>
                <a:lnTo>
                  <a:pt x="0" y="92"/>
                </a:lnTo>
                <a:lnTo>
                  <a:pt x="35" y="92"/>
                </a:lnTo>
                <a:lnTo>
                  <a:pt x="35" y="89"/>
                </a:lnTo>
                <a:lnTo>
                  <a:pt x="34" y="88"/>
                </a:lnTo>
                <a:lnTo>
                  <a:pt x="30" y="88"/>
                </a:lnTo>
                <a:cubicBezTo>
                  <a:pt x="25" y="88"/>
                  <a:pt x="25" y="87"/>
                  <a:pt x="24" y="82"/>
                </a:cubicBezTo>
                <a:lnTo>
                  <a:pt x="24" y="76"/>
                </a:lnTo>
                <a:lnTo>
                  <a:pt x="24" y="60"/>
                </a:lnTo>
                <a:cubicBezTo>
                  <a:pt x="30" y="67"/>
                  <a:pt x="36" y="70"/>
                  <a:pt x="44" y="70"/>
                </a:cubicBezTo>
                <a:cubicBezTo>
                  <a:pt x="61" y="70"/>
                  <a:pt x="72" y="55"/>
                  <a:pt x="72" y="33"/>
                </a:cubicBezTo>
                <a:cubicBezTo>
                  <a:pt x="72" y="13"/>
                  <a:pt x="63" y="0"/>
                  <a:pt x="47" y="0"/>
                </a:cubicBezTo>
                <a:cubicBezTo>
                  <a:pt x="38" y="0"/>
                  <a:pt x="30" y="5"/>
                  <a:pt x="24" y="14"/>
                </a:cubicBezTo>
                <a:close/>
                <a:moveTo>
                  <a:pt x="24" y="56"/>
                </a:moveTo>
                <a:lnTo>
                  <a:pt x="24" y="56"/>
                </a:lnTo>
                <a:lnTo>
                  <a:pt x="24" y="18"/>
                </a:lnTo>
                <a:cubicBezTo>
                  <a:pt x="29" y="12"/>
                  <a:pt x="36" y="8"/>
                  <a:pt x="43" y="8"/>
                </a:cubicBezTo>
                <a:cubicBezTo>
                  <a:pt x="51" y="8"/>
                  <a:pt x="56" y="12"/>
                  <a:pt x="58" y="23"/>
                </a:cubicBezTo>
                <a:cubicBezTo>
                  <a:pt x="59" y="28"/>
                  <a:pt x="59" y="32"/>
                  <a:pt x="59" y="36"/>
                </a:cubicBezTo>
                <a:cubicBezTo>
                  <a:pt x="59" y="53"/>
                  <a:pt x="53" y="63"/>
                  <a:pt x="43" y="63"/>
                </a:cubicBezTo>
                <a:cubicBezTo>
                  <a:pt x="36" y="63"/>
                  <a:pt x="31" y="61"/>
                  <a:pt x="24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30">
            <a:extLst>
              <a:ext uri="{FF2B5EF4-FFF2-40B4-BE49-F238E27FC236}">
                <a16:creationId xmlns:a16="http://schemas.microsoft.com/office/drawing/2014/main" id="{0991E59D-BF22-4A43-B476-2FC94A24C6C5}"/>
              </a:ext>
            </a:extLst>
          </p:cNvPr>
          <p:cNvSpPr>
            <a:spLocks/>
          </p:cNvSpPr>
          <p:nvPr/>
        </p:nvSpPr>
        <p:spPr bwMode="auto">
          <a:xfrm>
            <a:off x="274208" y="10909608"/>
            <a:ext cx="69850" cy="95250"/>
          </a:xfrm>
          <a:custGeom>
            <a:avLst/>
            <a:gdLst>
              <a:gd name="T0" fmla="*/ 24 w 50"/>
              <a:gd name="T1" fmla="*/ 14 h 68"/>
              <a:gd name="T2" fmla="*/ 24 w 50"/>
              <a:gd name="T3" fmla="*/ 14 h 68"/>
              <a:gd name="T4" fmla="*/ 24 w 50"/>
              <a:gd name="T5" fmla="*/ 1 h 68"/>
              <a:gd name="T6" fmla="*/ 0 w 50"/>
              <a:gd name="T7" fmla="*/ 1 h 68"/>
              <a:gd name="T8" fmla="*/ 0 w 50"/>
              <a:gd name="T9" fmla="*/ 5 h 68"/>
              <a:gd name="T10" fmla="*/ 2 w 50"/>
              <a:gd name="T11" fmla="*/ 5 h 68"/>
              <a:gd name="T12" fmla="*/ 6 w 50"/>
              <a:gd name="T13" fmla="*/ 5 h 68"/>
              <a:gd name="T14" fmla="*/ 11 w 50"/>
              <a:gd name="T15" fmla="*/ 11 h 68"/>
              <a:gd name="T16" fmla="*/ 12 w 50"/>
              <a:gd name="T17" fmla="*/ 17 h 68"/>
              <a:gd name="T18" fmla="*/ 12 w 50"/>
              <a:gd name="T19" fmla="*/ 52 h 68"/>
              <a:gd name="T20" fmla="*/ 11 w 50"/>
              <a:gd name="T21" fmla="*/ 58 h 68"/>
              <a:gd name="T22" fmla="*/ 6 w 50"/>
              <a:gd name="T23" fmla="*/ 64 h 68"/>
              <a:gd name="T24" fmla="*/ 2 w 50"/>
              <a:gd name="T25" fmla="*/ 64 h 68"/>
              <a:gd name="T26" fmla="*/ 0 w 50"/>
              <a:gd name="T27" fmla="*/ 64 h 68"/>
              <a:gd name="T28" fmla="*/ 0 w 50"/>
              <a:gd name="T29" fmla="*/ 68 h 68"/>
              <a:gd name="T30" fmla="*/ 37 w 50"/>
              <a:gd name="T31" fmla="*/ 68 h 68"/>
              <a:gd name="T32" fmla="*/ 37 w 50"/>
              <a:gd name="T33" fmla="*/ 64 h 68"/>
              <a:gd name="T34" fmla="*/ 34 w 50"/>
              <a:gd name="T35" fmla="*/ 64 h 68"/>
              <a:gd name="T36" fmla="*/ 30 w 50"/>
              <a:gd name="T37" fmla="*/ 64 h 68"/>
              <a:gd name="T38" fmla="*/ 24 w 50"/>
              <a:gd name="T39" fmla="*/ 58 h 68"/>
              <a:gd name="T40" fmla="*/ 24 w 50"/>
              <a:gd name="T41" fmla="*/ 52 h 68"/>
              <a:gd name="T42" fmla="*/ 24 w 50"/>
              <a:gd name="T43" fmla="*/ 19 h 68"/>
              <a:gd name="T44" fmla="*/ 34 w 50"/>
              <a:gd name="T45" fmla="*/ 11 h 68"/>
              <a:gd name="T46" fmla="*/ 39 w 50"/>
              <a:gd name="T47" fmla="*/ 10 h 68"/>
              <a:gd name="T48" fmla="*/ 42 w 50"/>
              <a:gd name="T49" fmla="*/ 13 h 68"/>
              <a:gd name="T50" fmla="*/ 43 w 50"/>
              <a:gd name="T51" fmla="*/ 18 h 68"/>
              <a:gd name="T52" fmla="*/ 43 w 50"/>
              <a:gd name="T53" fmla="*/ 19 h 68"/>
              <a:gd name="T54" fmla="*/ 50 w 50"/>
              <a:gd name="T55" fmla="*/ 19 h 68"/>
              <a:gd name="T56" fmla="*/ 50 w 50"/>
              <a:gd name="T57" fmla="*/ 0 h 68"/>
              <a:gd name="T58" fmla="*/ 46 w 50"/>
              <a:gd name="T59" fmla="*/ 0 h 68"/>
              <a:gd name="T60" fmla="*/ 24 w 50"/>
              <a:gd name="T6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2" y="5"/>
                </a:lnTo>
                <a:lnTo>
                  <a:pt x="6" y="5"/>
                </a:lnTo>
                <a:cubicBezTo>
                  <a:pt x="11" y="6"/>
                  <a:pt x="11" y="6"/>
                  <a:pt x="11" y="11"/>
                </a:cubicBezTo>
                <a:lnTo>
                  <a:pt x="12" y="17"/>
                </a:lnTo>
                <a:lnTo>
                  <a:pt x="12" y="52"/>
                </a:lnTo>
                <a:lnTo>
                  <a:pt x="11" y="58"/>
                </a:lnTo>
                <a:cubicBezTo>
                  <a:pt x="11" y="63"/>
                  <a:pt x="11" y="64"/>
                  <a:pt x="6" y="64"/>
                </a:cubicBezTo>
                <a:lnTo>
                  <a:pt x="2" y="64"/>
                </a:lnTo>
                <a:lnTo>
                  <a:pt x="0" y="64"/>
                </a:lnTo>
                <a:lnTo>
                  <a:pt x="0" y="68"/>
                </a:lnTo>
                <a:lnTo>
                  <a:pt x="37" y="68"/>
                </a:lnTo>
                <a:lnTo>
                  <a:pt x="37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5" y="63"/>
                  <a:pt x="24" y="58"/>
                </a:cubicBezTo>
                <a:lnTo>
                  <a:pt x="24" y="52"/>
                </a:lnTo>
                <a:lnTo>
                  <a:pt x="24" y="19"/>
                </a:lnTo>
                <a:cubicBezTo>
                  <a:pt x="27" y="14"/>
                  <a:pt x="29" y="12"/>
                  <a:pt x="34" y="11"/>
                </a:cubicBezTo>
                <a:cubicBezTo>
                  <a:pt x="36" y="10"/>
                  <a:pt x="38" y="10"/>
                  <a:pt x="39" y="10"/>
                </a:cubicBezTo>
                <a:cubicBezTo>
                  <a:pt x="41" y="10"/>
                  <a:pt x="42" y="10"/>
                  <a:pt x="42" y="13"/>
                </a:cubicBezTo>
                <a:lnTo>
                  <a:pt x="43" y="18"/>
                </a:lnTo>
                <a:lnTo>
                  <a:pt x="43" y="19"/>
                </a:lnTo>
                <a:lnTo>
                  <a:pt x="50" y="19"/>
                </a:lnTo>
                <a:lnTo>
                  <a:pt x="50" y="0"/>
                </a:lnTo>
                <a:cubicBezTo>
                  <a:pt x="48" y="0"/>
                  <a:pt x="47" y="0"/>
                  <a:pt x="46" y="0"/>
                </a:cubicBezTo>
                <a:cubicBezTo>
                  <a:pt x="37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831">
            <a:extLst>
              <a:ext uri="{FF2B5EF4-FFF2-40B4-BE49-F238E27FC236}">
                <a16:creationId xmlns:a16="http://schemas.microsoft.com/office/drawing/2014/main" id="{16CD621F-3239-4536-9CFE-1FA11046D72D}"/>
              </a:ext>
            </a:extLst>
          </p:cNvPr>
          <p:cNvSpPr>
            <a:spLocks noEditPoints="1"/>
          </p:cNvSpPr>
          <p:nvPr/>
        </p:nvSpPr>
        <p:spPr bwMode="auto">
          <a:xfrm>
            <a:off x="358346" y="10909608"/>
            <a:ext cx="88900" cy="98425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1" y="70"/>
                  <a:pt x="64" y="56"/>
                  <a:pt x="64" y="35"/>
                </a:cubicBezTo>
                <a:cubicBezTo>
                  <a:pt x="64" y="13"/>
                  <a:pt x="51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6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832">
            <a:extLst>
              <a:ext uri="{FF2B5EF4-FFF2-40B4-BE49-F238E27FC236}">
                <a16:creationId xmlns:a16="http://schemas.microsoft.com/office/drawing/2014/main" id="{FACAA079-0C93-4C62-8B64-06DC52B6B289}"/>
              </a:ext>
            </a:extLst>
          </p:cNvPr>
          <p:cNvSpPr>
            <a:spLocks noEditPoints="1"/>
          </p:cNvSpPr>
          <p:nvPr/>
        </p:nvSpPr>
        <p:spPr bwMode="auto">
          <a:xfrm>
            <a:off x="452008" y="10869921"/>
            <a:ext cx="101600" cy="138113"/>
          </a:xfrm>
          <a:custGeom>
            <a:avLst/>
            <a:gdLst>
              <a:gd name="T0" fmla="*/ 24 w 72"/>
              <a:gd name="T1" fmla="*/ 43 h 99"/>
              <a:gd name="T2" fmla="*/ 24 w 72"/>
              <a:gd name="T3" fmla="*/ 43 h 99"/>
              <a:gd name="T4" fmla="*/ 24 w 72"/>
              <a:gd name="T5" fmla="*/ 0 h 99"/>
              <a:gd name="T6" fmla="*/ 0 w 72"/>
              <a:gd name="T7" fmla="*/ 0 h 99"/>
              <a:gd name="T8" fmla="*/ 0 w 72"/>
              <a:gd name="T9" fmla="*/ 4 h 99"/>
              <a:gd name="T10" fmla="*/ 1 w 72"/>
              <a:gd name="T11" fmla="*/ 4 h 99"/>
              <a:gd name="T12" fmla="*/ 5 w 72"/>
              <a:gd name="T13" fmla="*/ 4 h 99"/>
              <a:gd name="T14" fmla="*/ 11 w 72"/>
              <a:gd name="T15" fmla="*/ 10 h 99"/>
              <a:gd name="T16" fmla="*/ 12 w 72"/>
              <a:gd name="T17" fmla="*/ 16 h 99"/>
              <a:gd name="T18" fmla="*/ 12 w 72"/>
              <a:gd name="T19" fmla="*/ 98 h 99"/>
              <a:gd name="T20" fmla="*/ 21 w 72"/>
              <a:gd name="T21" fmla="*/ 98 h 99"/>
              <a:gd name="T22" fmla="*/ 23 w 72"/>
              <a:gd name="T23" fmla="*/ 89 h 99"/>
              <a:gd name="T24" fmla="*/ 24 w 72"/>
              <a:gd name="T25" fmla="*/ 89 h 99"/>
              <a:gd name="T26" fmla="*/ 44 w 72"/>
              <a:gd name="T27" fmla="*/ 99 h 99"/>
              <a:gd name="T28" fmla="*/ 72 w 72"/>
              <a:gd name="T29" fmla="*/ 62 h 99"/>
              <a:gd name="T30" fmla="*/ 47 w 72"/>
              <a:gd name="T31" fmla="*/ 29 h 99"/>
              <a:gd name="T32" fmla="*/ 24 w 72"/>
              <a:gd name="T33" fmla="*/ 43 h 99"/>
              <a:gd name="T34" fmla="*/ 24 w 72"/>
              <a:gd name="T35" fmla="*/ 85 h 99"/>
              <a:gd name="T36" fmla="*/ 24 w 72"/>
              <a:gd name="T37" fmla="*/ 85 h 99"/>
              <a:gd name="T38" fmla="*/ 24 w 72"/>
              <a:gd name="T39" fmla="*/ 47 h 99"/>
              <a:gd name="T40" fmla="*/ 43 w 72"/>
              <a:gd name="T41" fmla="*/ 37 h 99"/>
              <a:gd name="T42" fmla="*/ 58 w 72"/>
              <a:gd name="T43" fmla="*/ 52 h 99"/>
              <a:gd name="T44" fmla="*/ 59 w 72"/>
              <a:gd name="T45" fmla="*/ 65 h 99"/>
              <a:gd name="T46" fmla="*/ 42 w 72"/>
              <a:gd name="T47" fmla="*/ 92 h 99"/>
              <a:gd name="T48" fmla="*/ 24 w 72"/>
              <a:gd name="T49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" h="99">
                <a:moveTo>
                  <a:pt x="24" y="43"/>
                </a:moveTo>
                <a:lnTo>
                  <a:pt x="24" y="43"/>
                </a:lnTo>
                <a:lnTo>
                  <a:pt x="24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1" y="5"/>
                  <a:pt x="11" y="10"/>
                </a:cubicBezTo>
                <a:lnTo>
                  <a:pt x="12" y="16"/>
                </a:lnTo>
                <a:lnTo>
                  <a:pt x="12" y="98"/>
                </a:lnTo>
                <a:lnTo>
                  <a:pt x="21" y="98"/>
                </a:lnTo>
                <a:lnTo>
                  <a:pt x="23" y="89"/>
                </a:lnTo>
                <a:lnTo>
                  <a:pt x="24" y="89"/>
                </a:lnTo>
                <a:cubicBezTo>
                  <a:pt x="29" y="96"/>
                  <a:pt x="36" y="99"/>
                  <a:pt x="44" y="99"/>
                </a:cubicBezTo>
                <a:cubicBezTo>
                  <a:pt x="61" y="99"/>
                  <a:pt x="72" y="84"/>
                  <a:pt x="72" y="62"/>
                </a:cubicBezTo>
                <a:cubicBezTo>
                  <a:pt x="72" y="42"/>
                  <a:pt x="62" y="29"/>
                  <a:pt x="47" y="29"/>
                </a:cubicBezTo>
                <a:cubicBezTo>
                  <a:pt x="38" y="29"/>
                  <a:pt x="29" y="34"/>
                  <a:pt x="24" y="43"/>
                </a:cubicBezTo>
                <a:close/>
                <a:moveTo>
                  <a:pt x="24" y="85"/>
                </a:moveTo>
                <a:lnTo>
                  <a:pt x="24" y="85"/>
                </a:lnTo>
                <a:lnTo>
                  <a:pt x="24" y="47"/>
                </a:lnTo>
                <a:cubicBezTo>
                  <a:pt x="29" y="41"/>
                  <a:pt x="36" y="37"/>
                  <a:pt x="43" y="37"/>
                </a:cubicBezTo>
                <a:cubicBezTo>
                  <a:pt x="51" y="37"/>
                  <a:pt x="56" y="41"/>
                  <a:pt x="58" y="52"/>
                </a:cubicBezTo>
                <a:cubicBezTo>
                  <a:pt x="59" y="57"/>
                  <a:pt x="59" y="61"/>
                  <a:pt x="59" y="65"/>
                </a:cubicBezTo>
                <a:cubicBezTo>
                  <a:pt x="59" y="82"/>
                  <a:pt x="53" y="92"/>
                  <a:pt x="42" y="92"/>
                </a:cubicBezTo>
                <a:cubicBezTo>
                  <a:pt x="36" y="92"/>
                  <a:pt x="31" y="90"/>
                  <a:pt x="24" y="8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33">
            <a:extLst>
              <a:ext uri="{FF2B5EF4-FFF2-40B4-BE49-F238E27FC236}">
                <a16:creationId xmlns:a16="http://schemas.microsoft.com/office/drawing/2014/main" id="{9B95332A-248A-4548-AB0E-2D08DF849DA7}"/>
              </a:ext>
            </a:extLst>
          </p:cNvPr>
          <p:cNvSpPr>
            <a:spLocks/>
          </p:cNvSpPr>
          <p:nvPr/>
        </p:nvSpPr>
        <p:spPr bwMode="auto">
          <a:xfrm>
            <a:off x="566308" y="10869921"/>
            <a:ext cx="47625" cy="134938"/>
          </a:xfrm>
          <a:custGeom>
            <a:avLst/>
            <a:gdLst>
              <a:gd name="T0" fmla="*/ 23 w 34"/>
              <a:gd name="T1" fmla="*/ 81 h 97"/>
              <a:gd name="T2" fmla="*/ 23 w 34"/>
              <a:gd name="T3" fmla="*/ 81 h 97"/>
              <a:gd name="T4" fmla="*/ 23 w 34"/>
              <a:gd name="T5" fmla="*/ 0 h 97"/>
              <a:gd name="T6" fmla="*/ 0 w 34"/>
              <a:gd name="T7" fmla="*/ 0 h 97"/>
              <a:gd name="T8" fmla="*/ 0 w 34"/>
              <a:gd name="T9" fmla="*/ 4 h 97"/>
              <a:gd name="T10" fmla="*/ 1 w 34"/>
              <a:gd name="T11" fmla="*/ 4 h 97"/>
              <a:gd name="T12" fmla="*/ 5 w 34"/>
              <a:gd name="T13" fmla="*/ 4 h 97"/>
              <a:gd name="T14" fmla="*/ 11 w 34"/>
              <a:gd name="T15" fmla="*/ 10 h 97"/>
              <a:gd name="T16" fmla="*/ 11 w 34"/>
              <a:gd name="T17" fmla="*/ 16 h 97"/>
              <a:gd name="T18" fmla="*/ 11 w 34"/>
              <a:gd name="T19" fmla="*/ 81 h 97"/>
              <a:gd name="T20" fmla="*/ 11 w 34"/>
              <a:gd name="T21" fmla="*/ 87 h 97"/>
              <a:gd name="T22" fmla="*/ 5 w 34"/>
              <a:gd name="T23" fmla="*/ 93 h 97"/>
              <a:gd name="T24" fmla="*/ 1 w 34"/>
              <a:gd name="T25" fmla="*/ 93 h 97"/>
              <a:gd name="T26" fmla="*/ 0 w 34"/>
              <a:gd name="T27" fmla="*/ 93 h 97"/>
              <a:gd name="T28" fmla="*/ 0 w 34"/>
              <a:gd name="T29" fmla="*/ 97 h 97"/>
              <a:gd name="T30" fmla="*/ 34 w 34"/>
              <a:gd name="T31" fmla="*/ 97 h 97"/>
              <a:gd name="T32" fmla="*/ 34 w 34"/>
              <a:gd name="T33" fmla="*/ 93 h 97"/>
              <a:gd name="T34" fmla="*/ 33 w 34"/>
              <a:gd name="T35" fmla="*/ 93 h 97"/>
              <a:gd name="T36" fmla="*/ 29 w 34"/>
              <a:gd name="T37" fmla="*/ 93 h 97"/>
              <a:gd name="T38" fmla="*/ 23 w 34"/>
              <a:gd name="T39" fmla="*/ 87 h 97"/>
              <a:gd name="T40" fmla="*/ 23 w 34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" h="97">
                <a:moveTo>
                  <a:pt x="23" y="81"/>
                </a:moveTo>
                <a:lnTo>
                  <a:pt x="23" y="81"/>
                </a:ln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1" y="5"/>
                  <a:pt x="11" y="10"/>
                </a:cubicBezTo>
                <a:lnTo>
                  <a:pt x="11" y="16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3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4" y="97"/>
                </a:lnTo>
                <a:lnTo>
                  <a:pt x="34" y="93"/>
                </a:lnTo>
                <a:lnTo>
                  <a:pt x="33" y="93"/>
                </a:lnTo>
                <a:lnTo>
                  <a:pt x="29" y="93"/>
                </a:lnTo>
                <a:cubicBezTo>
                  <a:pt x="24" y="93"/>
                  <a:pt x="23" y="92"/>
                  <a:pt x="23" y="87"/>
                </a:cubicBezTo>
                <a:lnTo>
                  <a:pt x="23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34">
            <a:extLst>
              <a:ext uri="{FF2B5EF4-FFF2-40B4-BE49-F238E27FC236}">
                <a16:creationId xmlns:a16="http://schemas.microsoft.com/office/drawing/2014/main" id="{175B5310-B6D5-4A08-861A-5C7CB1C0BE15}"/>
              </a:ext>
            </a:extLst>
          </p:cNvPr>
          <p:cNvSpPr>
            <a:spLocks noEditPoints="1"/>
          </p:cNvSpPr>
          <p:nvPr/>
        </p:nvSpPr>
        <p:spPr bwMode="auto">
          <a:xfrm>
            <a:off x="625045" y="10909608"/>
            <a:ext cx="76200" cy="98425"/>
          </a:xfrm>
          <a:custGeom>
            <a:avLst/>
            <a:gdLst>
              <a:gd name="T0" fmla="*/ 55 w 55"/>
              <a:gd name="T1" fmla="*/ 32 h 70"/>
              <a:gd name="T2" fmla="*/ 55 w 55"/>
              <a:gd name="T3" fmla="*/ 32 h 70"/>
              <a:gd name="T4" fmla="*/ 55 w 55"/>
              <a:gd name="T5" fmla="*/ 31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4 h 70"/>
              <a:gd name="T12" fmla="*/ 34 w 55"/>
              <a:gd name="T13" fmla="*/ 70 h 70"/>
              <a:gd name="T14" fmla="*/ 50 w 55"/>
              <a:gd name="T15" fmla="*/ 67 h 70"/>
              <a:gd name="T16" fmla="*/ 55 w 55"/>
              <a:gd name="T17" fmla="*/ 65 h 70"/>
              <a:gd name="T18" fmla="*/ 55 w 55"/>
              <a:gd name="T19" fmla="*/ 59 h 70"/>
              <a:gd name="T20" fmla="*/ 35 w 55"/>
              <a:gd name="T21" fmla="*/ 63 h 70"/>
              <a:gd name="T22" fmla="*/ 16 w 55"/>
              <a:gd name="T23" fmla="*/ 48 h 70"/>
              <a:gd name="T24" fmla="*/ 14 w 55"/>
              <a:gd name="T25" fmla="*/ 33 h 70"/>
              <a:gd name="T26" fmla="*/ 14 w 55"/>
              <a:gd name="T27" fmla="*/ 32 h 70"/>
              <a:gd name="T28" fmla="*/ 55 w 55"/>
              <a:gd name="T29" fmla="*/ 32 h 70"/>
              <a:gd name="T30" fmla="*/ 42 w 55"/>
              <a:gd name="T31" fmla="*/ 25 h 70"/>
              <a:gd name="T32" fmla="*/ 42 w 55"/>
              <a:gd name="T33" fmla="*/ 25 h 70"/>
              <a:gd name="T34" fmla="*/ 42 w 55"/>
              <a:gd name="T35" fmla="*/ 28 h 70"/>
              <a:gd name="T36" fmla="*/ 14 w 55"/>
              <a:gd name="T37" fmla="*/ 28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4 h 70"/>
              <a:gd name="T44" fmla="*/ 42 w 55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2"/>
                </a:moveTo>
                <a:lnTo>
                  <a:pt x="55" y="32"/>
                </a:lnTo>
                <a:lnTo>
                  <a:pt x="55" y="31"/>
                </a:lnTo>
                <a:cubicBezTo>
                  <a:pt x="55" y="20"/>
                  <a:pt x="53" y="14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3" y="0"/>
                  <a:pt x="0" y="14"/>
                  <a:pt x="0" y="34"/>
                </a:cubicBezTo>
                <a:cubicBezTo>
                  <a:pt x="0" y="55"/>
                  <a:pt x="14" y="70"/>
                  <a:pt x="34" y="70"/>
                </a:cubicBezTo>
                <a:cubicBezTo>
                  <a:pt x="39" y="70"/>
                  <a:pt x="44" y="69"/>
                  <a:pt x="50" y="67"/>
                </a:cubicBezTo>
                <a:cubicBezTo>
                  <a:pt x="51" y="67"/>
                  <a:pt x="52" y="66"/>
                  <a:pt x="55" y="65"/>
                </a:cubicBezTo>
                <a:lnTo>
                  <a:pt x="55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6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5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835">
            <a:extLst>
              <a:ext uri="{FF2B5EF4-FFF2-40B4-BE49-F238E27FC236}">
                <a16:creationId xmlns:a16="http://schemas.microsoft.com/office/drawing/2014/main" id="{BE945A4A-1690-4568-A6D5-A9206A19A3E1}"/>
              </a:ext>
            </a:extLst>
          </p:cNvPr>
          <p:cNvSpPr>
            <a:spLocks/>
          </p:cNvSpPr>
          <p:nvPr/>
        </p:nvSpPr>
        <p:spPr bwMode="auto">
          <a:xfrm>
            <a:off x="712358" y="10909608"/>
            <a:ext cx="163512" cy="95250"/>
          </a:xfrm>
          <a:custGeom>
            <a:avLst/>
            <a:gdLst>
              <a:gd name="T0" fmla="*/ 24 w 117"/>
              <a:gd name="T1" fmla="*/ 14 h 68"/>
              <a:gd name="T2" fmla="*/ 24 w 117"/>
              <a:gd name="T3" fmla="*/ 14 h 68"/>
              <a:gd name="T4" fmla="*/ 24 w 117"/>
              <a:gd name="T5" fmla="*/ 1 h 68"/>
              <a:gd name="T6" fmla="*/ 0 w 117"/>
              <a:gd name="T7" fmla="*/ 1 h 68"/>
              <a:gd name="T8" fmla="*/ 0 w 117"/>
              <a:gd name="T9" fmla="*/ 5 h 68"/>
              <a:gd name="T10" fmla="*/ 2 w 117"/>
              <a:gd name="T11" fmla="*/ 5 h 68"/>
              <a:gd name="T12" fmla="*/ 6 w 117"/>
              <a:gd name="T13" fmla="*/ 5 h 68"/>
              <a:gd name="T14" fmla="*/ 11 w 117"/>
              <a:gd name="T15" fmla="*/ 11 h 68"/>
              <a:gd name="T16" fmla="*/ 12 w 117"/>
              <a:gd name="T17" fmla="*/ 17 h 68"/>
              <a:gd name="T18" fmla="*/ 12 w 117"/>
              <a:gd name="T19" fmla="*/ 52 h 68"/>
              <a:gd name="T20" fmla="*/ 11 w 117"/>
              <a:gd name="T21" fmla="*/ 58 h 68"/>
              <a:gd name="T22" fmla="*/ 6 w 117"/>
              <a:gd name="T23" fmla="*/ 64 h 68"/>
              <a:gd name="T24" fmla="*/ 2 w 117"/>
              <a:gd name="T25" fmla="*/ 64 h 68"/>
              <a:gd name="T26" fmla="*/ 0 w 117"/>
              <a:gd name="T27" fmla="*/ 64 h 68"/>
              <a:gd name="T28" fmla="*/ 0 w 117"/>
              <a:gd name="T29" fmla="*/ 68 h 68"/>
              <a:gd name="T30" fmla="*/ 35 w 117"/>
              <a:gd name="T31" fmla="*/ 68 h 68"/>
              <a:gd name="T32" fmla="*/ 35 w 117"/>
              <a:gd name="T33" fmla="*/ 64 h 68"/>
              <a:gd name="T34" fmla="*/ 34 w 117"/>
              <a:gd name="T35" fmla="*/ 64 h 68"/>
              <a:gd name="T36" fmla="*/ 30 w 117"/>
              <a:gd name="T37" fmla="*/ 64 h 68"/>
              <a:gd name="T38" fmla="*/ 24 w 117"/>
              <a:gd name="T39" fmla="*/ 58 h 68"/>
              <a:gd name="T40" fmla="*/ 24 w 117"/>
              <a:gd name="T41" fmla="*/ 52 h 68"/>
              <a:gd name="T42" fmla="*/ 24 w 117"/>
              <a:gd name="T43" fmla="*/ 18 h 68"/>
              <a:gd name="T44" fmla="*/ 44 w 117"/>
              <a:gd name="T45" fmla="*/ 8 h 68"/>
              <a:gd name="T46" fmla="*/ 51 w 117"/>
              <a:gd name="T47" fmla="*/ 11 h 68"/>
              <a:gd name="T48" fmla="*/ 53 w 117"/>
              <a:gd name="T49" fmla="*/ 22 h 68"/>
              <a:gd name="T50" fmla="*/ 53 w 117"/>
              <a:gd name="T51" fmla="*/ 52 h 68"/>
              <a:gd name="T52" fmla="*/ 53 w 117"/>
              <a:gd name="T53" fmla="*/ 58 h 68"/>
              <a:gd name="T54" fmla="*/ 47 w 117"/>
              <a:gd name="T55" fmla="*/ 64 h 68"/>
              <a:gd name="T56" fmla="*/ 43 w 117"/>
              <a:gd name="T57" fmla="*/ 64 h 68"/>
              <a:gd name="T58" fmla="*/ 41 w 117"/>
              <a:gd name="T59" fmla="*/ 64 h 68"/>
              <a:gd name="T60" fmla="*/ 41 w 117"/>
              <a:gd name="T61" fmla="*/ 68 h 68"/>
              <a:gd name="T62" fmla="*/ 76 w 117"/>
              <a:gd name="T63" fmla="*/ 68 h 68"/>
              <a:gd name="T64" fmla="*/ 76 w 117"/>
              <a:gd name="T65" fmla="*/ 64 h 68"/>
              <a:gd name="T66" fmla="*/ 75 w 117"/>
              <a:gd name="T67" fmla="*/ 64 h 68"/>
              <a:gd name="T68" fmla="*/ 71 w 117"/>
              <a:gd name="T69" fmla="*/ 64 h 68"/>
              <a:gd name="T70" fmla="*/ 65 w 117"/>
              <a:gd name="T71" fmla="*/ 58 h 68"/>
              <a:gd name="T72" fmla="*/ 65 w 117"/>
              <a:gd name="T73" fmla="*/ 52 h 68"/>
              <a:gd name="T74" fmla="*/ 65 w 117"/>
              <a:gd name="T75" fmla="*/ 18 h 68"/>
              <a:gd name="T76" fmla="*/ 85 w 117"/>
              <a:gd name="T77" fmla="*/ 8 h 68"/>
              <a:gd name="T78" fmla="*/ 92 w 117"/>
              <a:gd name="T79" fmla="*/ 11 h 68"/>
              <a:gd name="T80" fmla="*/ 94 w 117"/>
              <a:gd name="T81" fmla="*/ 22 h 68"/>
              <a:gd name="T82" fmla="*/ 94 w 117"/>
              <a:gd name="T83" fmla="*/ 52 h 68"/>
              <a:gd name="T84" fmla="*/ 93 w 117"/>
              <a:gd name="T85" fmla="*/ 58 h 68"/>
              <a:gd name="T86" fmla="*/ 88 w 117"/>
              <a:gd name="T87" fmla="*/ 64 h 68"/>
              <a:gd name="T88" fmla="*/ 84 w 117"/>
              <a:gd name="T89" fmla="*/ 64 h 68"/>
              <a:gd name="T90" fmla="*/ 82 w 117"/>
              <a:gd name="T91" fmla="*/ 64 h 68"/>
              <a:gd name="T92" fmla="*/ 82 w 117"/>
              <a:gd name="T93" fmla="*/ 68 h 68"/>
              <a:gd name="T94" fmla="*/ 117 w 117"/>
              <a:gd name="T95" fmla="*/ 68 h 68"/>
              <a:gd name="T96" fmla="*/ 117 w 117"/>
              <a:gd name="T97" fmla="*/ 64 h 68"/>
              <a:gd name="T98" fmla="*/ 116 w 117"/>
              <a:gd name="T99" fmla="*/ 64 h 68"/>
              <a:gd name="T100" fmla="*/ 112 w 117"/>
              <a:gd name="T101" fmla="*/ 64 h 68"/>
              <a:gd name="T102" fmla="*/ 106 w 117"/>
              <a:gd name="T103" fmla="*/ 58 h 68"/>
              <a:gd name="T104" fmla="*/ 106 w 117"/>
              <a:gd name="T105" fmla="*/ 52 h 68"/>
              <a:gd name="T106" fmla="*/ 106 w 117"/>
              <a:gd name="T107" fmla="*/ 19 h 68"/>
              <a:gd name="T108" fmla="*/ 88 w 117"/>
              <a:gd name="T109" fmla="*/ 0 h 68"/>
              <a:gd name="T110" fmla="*/ 73 w 117"/>
              <a:gd name="T111" fmla="*/ 5 h 68"/>
              <a:gd name="T112" fmla="*/ 64 w 117"/>
              <a:gd name="T113" fmla="*/ 14 h 68"/>
              <a:gd name="T114" fmla="*/ 59 w 117"/>
              <a:gd name="T115" fmla="*/ 3 h 68"/>
              <a:gd name="T116" fmla="*/ 47 w 117"/>
              <a:gd name="T117" fmla="*/ 0 h 68"/>
              <a:gd name="T118" fmla="*/ 32 w 117"/>
              <a:gd name="T119" fmla="*/ 5 h 68"/>
              <a:gd name="T120" fmla="*/ 24 w 117"/>
              <a:gd name="T12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2" y="5"/>
                </a:lnTo>
                <a:lnTo>
                  <a:pt x="6" y="5"/>
                </a:lnTo>
                <a:cubicBezTo>
                  <a:pt x="11" y="6"/>
                  <a:pt x="11" y="6"/>
                  <a:pt x="11" y="11"/>
                </a:cubicBezTo>
                <a:lnTo>
                  <a:pt x="12" y="17"/>
                </a:lnTo>
                <a:lnTo>
                  <a:pt x="12" y="52"/>
                </a:lnTo>
                <a:lnTo>
                  <a:pt x="11" y="58"/>
                </a:lnTo>
                <a:cubicBezTo>
                  <a:pt x="11" y="63"/>
                  <a:pt x="11" y="64"/>
                  <a:pt x="6" y="64"/>
                </a:cubicBezTo>
                <a:lnTo>
                  <a:pt x="2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5" y="63"/>
                  <a:pt x="24" y="58"/>
                </a:cubicBezTo>
                <a:lnTo>
                  <a:pt x="24" y="52"/>
                </a:lnTo>
                <a:lnTo>
                  <a:pt x="24" y="18"/>
                </a:lnTo>
                <a:cubicBezTo>
                  <a:pt x="30" y="11"/>
                  <a:pt x="37" y="8"/>
                  <a:pt x="44" y="8"/>
                </a:cubicBezTo>
                <a:cubicBezTo>
                  <a:pt x="47" y="8"/>
                  <a:pt x="49" y="9"/>
                  <a:pt x="51" y="11"/>
                </a:cubicBezTo>
                <a:cubicBezTo>
                  <a:pt x="53" y="13"/>
                  <a:pt x="53" y="15"/>
                  <a:pt x="53" y="22"/>
                </a:cubicBezTo>
                <a:lnTo>
                  <a:pt x="53" y="52"/>
                </a:lnTo>
                <a:lnTo>
                  <a:pt x="53" y="58"/>
                </a:lnTo>
                <a:cubicBezTo>
                  <a:pt x="52" y="63"/>
                  <a:pt x="52" y="64"/>
                  <a:pt x="47" y="64"/>
                </a:cubicBezTo>
                <a:lnTo>
                  <a:pt x="43" y="64"/>
                </a:lnTo>
                <a:lnTo>
                  <a:pt x="41" y="64"/>
                </a:lnTo>
                <a:lnTo>
                  <a:pt x="41" y="68"/>
                </a:lnTo>
                <a:lnTo>
                  <a:pt x="76" y="68"/>
                </a:lnTo>
                <a:lnTo>
                  <a:pt x="76" y="64"/>
                </a:lnTo>
                <a:lnTo>
                  <a:pt x="75" y="64"/>
                </a:lnTo>
                <a:lnTo>
                  <a:pt x="71" y="64"/>
                </a:lnTo>
                <a:cubicBezTo>
                  <a:pt x="66" y="64"/>
                  <a:pt x="66" y="63"/>
                  <a:pt x="65" y="58"/>
                </a:cubicBezTo>
                <a:lnTo>
                  <a:pt x="65" y="52"/>
                </a:lnTo>
                <a:lnTo>
                  <a:pt x="65" y="18"/>
                </a:lnTo>
                <a:cubicBezTo>
                  <a:pt x="72" y="11"/>
                  <a:pt x="78" y="8"/>
                  <a:pt x="85" y="8"/>
                </a:cubicBezTo>
                <a:cubicBezTo>
                  <a:pt x="88" y="8"/>
                  <a:pt x="90" y="9"/>
                  <a:pt x="92" y="11"/>
                </a:cubicBezTo>
                <a:cubicBezTo>
                  <a:pt x="93" y="13"/>
                  <a:pt x="94" y="15"/>
                  <a:pt x="94" y="22"/>
                </a:cubicBezTo>
                <a:lnTo>
                  <a:pt x="94" y="52"/>
                </a:lnTo>
                <a:lnTo>
                  <a:pt x="93" y="58"/>
                </a:lnTo>
                <a:cubicBezTo>
                  <a:pt x="93" y="63"/>
                  <a:pt x="93" y="64"/>
                  <a:pt x="88" y="64"/>
                </a:cubicBezTo>
                <a:lnTo>
                  <a:pt x="84" y="64"/>
                </a:lnTo>
                <a:lnTo>
                  <a:pt x="82" y="64"/>
                </a:lnTo>
                <a:lnTo>
                  <a:pt x="82" y="68"/>
                </a:lnTo>
                <a:lnTo>
                  <a:pt x="117" y="68"/>
                </a:lnTo>
                <a:lnTo>
                  <a:pt x="117" y="64"/>
                </a:lnTo>
                <a:lnTo>
                  <a:pt x="116" y="64"/>
                </a:lnTo>
                <a:lnTo>
                  <a:pt x="112" y="64"/>
                </a:lnTo>
                <a:cubicBezTo>
                  <a:pt x="107" y="64"/>
                  <a:pt x="107" y="63"/>
                  <a:pt x="106" y="58"/>
                </a:cubicBezTo>
                <a:lnTo>
                  <a:pt x="106" y="52"/>
                </a:lnTo>
                <a:lnTo>
                  <a:pt x="106" y="19"/>
                </a:lnTo>
                <a:cubicBezTo>
                  <a:pt x="106" y="7"/>
                  <a:pt x="99" y="0"/>
                  <a:pt x="88" y="0"/>
                </a:cubicBezTo>
                <a:cubicBezTo>
                  <a:pt x="83" y="0"/>
                  <a:pt x="77" y="2"/>
                  <a:pt x="73" y="5"/>
                </a:cubicBezTo>
                <a:cubicBezTo>
                  <a:pt x="70" y="7"/>
                  <a:pt x="69" y="9"/>
                  <a:pt x="64" y="14"/>
                </a:cubicBezTo>
                <a:cubicBezTo>
                  <a:pt x="63" y="8"/>
                  <a:pt x="62" y="6"/>
                  <a:pt x="59" y="3"/>
                </a:cubicBezTo>
                <a:cubicBezTo>
                  <a:pt x="55" y="1"/>
                  <a:pt x="51" y="0"/>
                  <a:pt x="47" y="0"/>
                </a:cubicBezTo>
                <a:cubicBezTo>
                  <a:pt x="42" y="0"/>
                  <a:pt x="36" y="2"/>
                  <a:pt x="32" y="5"/>
                </a:cubicBezTo>
                <a:cubicBezTo>
                  <a:pt x="29" y="7"/>
                  <a:pt x="28" y="9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36">
            <a:extLst>
              <a:ext uri="{FF2B5EF4-FFF2-40B4-BE49-F238E27FC236}">
                <a16:creationId xmlns:a16="http://schemas.microsoft.com/office/drawing/2014/main" id="{6DCDD3CD-D9EA-4438-80F8-2E5710C5A2CB}"/>
              </a:ext>
            </a:extLst>
          </p:cNvPr>
          <p:cNvSpPr>
            <a:spLocks/>
          </p:cNvSpPr>
          <p:nvPr/>
        </p:nvSpPr>
        <p:spPr bwMode="auto">
          <a:xfrm>
            <a:off x="888570" y="10909608"/>
            <a:ext cx="68262" cy="98425"/>
          </a:xfrm>
          <a:custGeom>
            <a:avLst/>
            <a:gdLst>
              <a:gd name="T0" fmla="*/ 19 w 49"/>
              <a:gd name="T1" fmla="*/ 39 h 70"/>
              <a:gd name="T2" fmla="*/ 19 w 49"/>
              <a:gd name="T3" fmla="*/ 39 h 70"/>
              <a:gd name="T4" fmla="*/ 26 w 49"/>
              <a:gd name="T5" fmla="*/ 41 h 70"/>
              <a:gd name="T6" fmla="*/ 36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5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3 w 49"/>
              <a:gd name="T25" fmla="*/ 70 h 70"/>
              <a:gd name="T26" fmla="*/ 49 w 49"/>
              <a:gd name="T27" fmla="*/ 49 h 70"/>
              <a:gd name="T28" fmla="*/ 42 w 49"/>
              <a:gd name="T29" fmla="*/ 36 h 70"/>
              <a:gd name="T30" fmla="*/ 32 w 49"/>
              <a:gd name="T31" fmla="*/ 31 h 70"/>
              <a:gd name="T32" fmla="*/ 26 w 49"/>
              <a:gd name="T33" fmla="*/ 29 h 70"/>
              <a:gd name="T34" fmla="*/ 12 w 49"/>
              <a:gd name="T35" fmla="*/ 15 h 70"/>
              <a:gd name="T36" fmla="*/ 24 w 49"/>
              <a:gd name="T37" fmla="*/ 4 h 70"/>
              <a:gd name="T38" fmla="*/ 33 w 49"/>
              <a:gd name="T39" fmla="*/ 6 h 70"/>
              <a:gd name="T40" fmla="*/ 36 w 49"/>
              <a:gd name="T41" fmla="*/ 13 h 70"/>
              <a:gd name="T42" fmla="*/ 37 w 49"/>
              <a:gd name="T43" fmla="*/ 18 h 70"/>
              <a:gd name="T44" fmla="*/ 37 w 49"/>
              <a:gd name="T45" fmla="*/ 19 h 70"/>
              <a:gd name="T46" fmla="*/ 44 w 49"/>
              <a:gd name="T47" fmla="*/ 19 h 70"/>
              <a:gd name="T48" fmla="*/ 44 w 49"/>
              <a:gd name="T49" fmla="*/ 4 h 70"/>
              <a:gd name="T50" fmla="*/ 23 w 49"/>
              <a:gd name="T51" fmla="*/ 0 h 70"/>
              <a:gd name="T52" fmla="*/ 1 w 49"/>
              <a:gd name="T53" fmla="*/ 18 h 70"/>
              <a:gd name="T54" fmla="*/ 9 w 49"/>
              <a:gd name="T55" fmla="*/ 34 h 70"/>
              <a:gd name="T56" fmla="*/ 19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19" y="39"/>
                </a:moveTo>
                <a:lnTo>
                  <a:pt x="19" y="39"/>
                </a:lnTo>
                <a:lnTo>
                  <a:pt x="26" y="41"/>
                </a:lnTo>
                <a:cubicBezTo>
                  <a:pt x="34" y="44"/>
                  <a:pt x="36" y="48"/>
                  <a:pt x="36" y="54"/>
                </a:cubicBezTo>
                <a:cubicBezTo>
                  <a:pt x="36" y="61"/>
                  <a:pt x="31" y="66"/>
                  <a:pt x="24" y="66"/>
                </a:cubicBezTo>
                <a:cubicBezTo>
                  <a:pt x="19" y="66"/>
                  <a:pt x="14" y="64"/>
                  <a:pt x="11" y="62"/>
                </a:cubicBezTo>
                <a:cubicBezTo>
                  <a:pt x="9" y="60"/>
                  <a:pt x="8" y="59"/>
                  <a:pt x="8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7" y="69"/>
                  <a:pt x="20" y="70"/>
                  <a:pt x="23" y="70"/>
                </a:cubicBezTo>
                <a:cubicBezTo>
                  <a:pt x="38" y="70"/>
                  <a:pt x="49" y="61"/>
                  <a:pt x="49" y="49"/>
                </a:cubicBezTo>
                <a:cubicBezTo>
                  <a:pt x="49" y="44"/>
                  <a:pt x="46" y="39"/>
                  <a:pt x="42" y="36"/>
                </a:cubicBezTo>
                <a:cubicBezTo>
                  <a:pt x="39" y="34"/>
                  <a:pt x="36" y="33"/>
                  <a:pt x="32" y="31"/>
                </a:cubicBezTo>
                <a:lnTo>
                  <a:pt x="26" y="29"/>
                </a:lnTo>
                <a:cubicBezTo>
                  <a:pt x="15" y="24"/>
                  <a:pt x="12" y="21"/>
                  <a:pt x="12" y="15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4"/>
                  <a:pt x="33" y="6"/>
                </a:cubicBezTo>
                <a:cubicBezTo>
                  <a:pt x="35" y="7"/>
                  <a:pt x="36" y="8"/>
                  <a:pt x="36" y="13"/>
                </a:cubicBezTo>
                <a:lnTo>
                  <a:pt x="37" y="18"/>
                </a:lnTo>
                <a:lnTo>
                  <a:pt x="37" y="19"/>
                </a:lnTo>
                <a:lnTo>
                  <a:pt x="44" y="19"/>
                </a:lnTo>
                <a:lnTo>
                  <a:pt x="44" y="4"/>
                </a:lnTo>
                <a:cubicBezTo>
                  <a:pt x="37" y="1"/>
                  <a:pt x="30" y="0"/>
                  <a:pt x="23" y="0"/>
                </a:cubicBezTo>
                <a:cubicBezTo>
                  <a:pt x="10" y="0"/>
                  <a:pt x="1" y="8"/>
                  <a:pt x="1" y="18"/>
                </a:cubicBezTo>
                <a:cubicBezTo>
                  <a:pt x="1" y="24"/>
                  <a:pt x="4" y="30"/>
                  <a:pt x="9" y="34"/>
                </a:cubicBezTo>
                <a:cubicBezTo>
                  <a:pt x="12" y="35"/>
                  <a:pt x="15" y="37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37">
            <a:extLst>
              <a:ext uri="{FF2B5EF4-FFF2-40B4-BE49-F238E27FC236}">
                <a16:creationId xmlns:a16="http://schemas.microsoft.com/office/drawing/2014/main" id="{5FCE2FF6-30EB-4403-91A8-6D11497941B9}"/>
              </a:ext>
            </a:extLst>
          </p:cNvPr>
          <p:cNvSpPr>
            <a:spLocks/>
          </p:cNvSpPr>
          <p:nvPr/>
        </p:nvSpPr>
        <p:spPr bwMode="auto">
          <a:xfrm>
            <a:off x="977470" y="10984221"/>
            <a:ext cx="22225" cy="20638"/>
          </a:xfrm>
          <a:custGeom>
            <a:avLst/>
            <a:gdLst>
              <a:gd name="T0" fmla="*/ 16 w 16"/>
              <a:gd name="T1" fmla="*/ 0 h 15"/>
              <a:gd name="T2" fmla="*/ 16 w 16"/>
              <a:gd name="T3" fmla="*/ 0 h 15"/>
              <a:gd name="T4" fmla="*/ 0 w 16"/>
              <a:gd name="T5" fmla="*/ 0 h 15"/>
              <a:gd name="T6" fmla="*/ 0 w 16"/>
              <a:gd name="T7" fmla="*/ 15 h 15"/>
              <a:gd name="T8" fmla="*/ 16 w 16"/>
              <a:gd name="T9" fmla="*/ 15 h 15"/>
              <a:gd name="T10" fmla="*/ 16 w 16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5">
                <a:moveTo>
                  <a:pt x="16" y="0"/>
                </a:moveTo>
                <a:lnTo>
                  <a:pt x="16" y="0"/>
                </a:lnTo>
                <a:lnTo>
                  <a:pt x="0" y="0"/>
                </a:lnTo>
                <a:lnTo>
                  <a:pt x="0" y="15"/>
                </a:lnTo>
                <a:lnTo>
                  <a:pt x="16" y="15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838">
            <a:extLst>
              <a:ext uri="{FF2B5EF4-FFF2-40B4-BE49-F238E27FC236}">
                <a16:creationId xmlns:a16="http://schemas.microsoft.com/office/drawing/2014/main" id="{9BA50EA4-B018-42A9-A894-A85F1D626872}"/>
              </a:ext>
            </a:extLst>
          </p:cNvPr>
          <p:cNvSpPr>
            <a:spLocks/>
          </p:cNvSpPr>
          <p:nvPr/>
        </p:nvSpPr>
        <p:spPr bwMode="auto">
          <a:xfrm>
            <a:off x="1180670" y="10877858"/>
            <a:ext cx="107950" cy="127000"/>
          </a:xfrm>
          <a:custGeom>
            <a:avLst/>
            <a:gdLst>
              <a:gd name="T0" fmla="*/ 33 w 78"/>
              <a:gd name="T1" fmla="*/ 75 h 91"/>
              <a:gd name="T2" fmla="*/ 33 w 78"/>
              <a:gd name="T3" fmla="*/ 75 h 91"/>
              <a:gd name="T4" fmla="*/ 32 w 78"/>
              <a:gd name="T5" fmla="*/ 81 h 91"/>
              <a:gd name="T6" fmla="*/ 27 w 78"/>
              <a:gd name="T7" fmla="*/ 87 h 91"/>
              <a:gd name="T8" fmla="*/ 23 w 78"/>
              <a:gd name="T9" fmla="*/ 87 h 91"/>
              <a:gd name="T10" fmla="*/ 20 w 78"/>
              <a:gd name="T11" fmla="*/ 87 h 91"/>
              <a:gd name="T12" fmla="*/ 20 w 78"/>
              <a:gd name="T13" fmla="*/ 91 h 91"/>
              <a:gd name="T14" fmla="*/ 59 w 78"/>
              <a:gd name="T15" fmla="*/ 91 h 91"/>
              <a:gd name="T16" fmla="*/ 59 w 78"/>
              <a:gd name="T17" fmla="*/ 87 h 91"/>
              <a:gd name="T18" fmla="*/ 56 w 78"/>
              <a:gd name="T19" fmla="*/ 87 h 91"/>
              <a:gd name="T20" fmla="*/ 52 w 78"/>
              <a:gd name="T21" fmla="*/ 87 h 91"/>
              <a:gd name="T22" fmla="*/ 46 w 78"/>
              <a:gd name="T23" fmla="*/ 81 h 91"/>
              <a:gd name="T24" fmla="*/ 46 w 78"/>
              <a:gd name="T25" fmla="*/ 75 h 91"/>
              <a:gd name="T26" fmla="*/ 46 w 78"/>
              <a:gd name="T27" fmla="*/ 5 h 91"/>
              <a:gd name="T28" fmla="*/ 60 w 78"/>
              <a:gd name="T29" fmla="*/ 5 h 91"/>
              <a:gd name="T30" fmla="*/ 67 w 78"/>
              <a:gd name="T31" fmla="*/ 5 h 91"/>
              <a:gd name="T32" fmla="*/ 72 w 78"/>
              <a:gd name="T33" fmla="*/ 10 h 91"/>
              <a:gd name="T34" fmla="*/ 72 w 78"/>
              <a:gd name="T35" fmla="*/ 15 h 91"/>
              <a:gd name="T36" fmla="*/ 72 w 78"/>
              <a:gd name="T37" fmla="*/ 17 h 91"/>
              <a:gd name="T38" fmla="*/ 78 w 78"/>
              <a:gd name="T39" fmla="*/ 17 h 91"/>
              <a:gd name="T40" fmla="*/ 78 w 78"/>
              <a:gd name="T41" fmla="*/ 0 h 91"/>
              <a:gd name="T42" fmla="*/ 0 w 78"/>
              <a:gd name="T43" fmla="*/ 0 h 91"/>
              <a:gd name="T44" fmla="*/ 0 w 78"/>
              <a:gd name="T45" fmla="*/ 17 h 91"/>
              <a:gd name="T46" fmla="*/ 7 w 78"/>
              <a:gd name="T47" fmla="*/ 17 h 91"/>
              <a:gd name="T48" fmla="*/ 7 w 78"/>
              <a:gd name="T49" fmla="*/ 15 h 91"/>
              <a:gd name="T50" fmla="*/ 7 w 78"/>
              <a:gd name="T51" fmla="*/ 10 h 91"/>
              <a:gd name="T52" fmla="*/ 12 w 78"/>
              <a:gd name="T53" fmla="*/ 5 h 91"/>
              <a:gd name="T54" fmla="*/ 18 w 78"/>
              <a:gd name="T55" fmla="*/ 5 h 91"/>
              <a:gd name="T56" fmla="*/ 33 w 78"/>
              <a:gd name="T57" fmla="*/ 5 h 91"/>
              <a:gd name="T58" fmla="*/ 33 w 78"/>
              <a:gd name="T59" fmla="*/ 7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91">
                <a:moveTo>
                  <a:pt x="33" y="75"/>
                </a:moveTo>
                <a:lnTo>
                  <a:pt x="33" y="75"/>
                </a:lnTo>
                <a:lnTo>
                  <a:pt x="32" y="81"/>
                </a:lnTo>
                <a:cubicBezTo>
                  <a:pt x="32" y="86"/>
                  <a:pt x="32" y="87"/>
                  <a:pt x="27" y="87"/>
                </a:cubicBezTo>
                <a:lnTo>
                  <a:pt x="23" y="87"/>
                </a:lnTo>
                <a:lnTo>
                  <a:pt x="20" y="87"/>
                </a:lnTo>
                <a:lnTo>
                  <a:pt x="20" y="91"/>
                </a:lnTo>
                <a:lnTo>
                  <a:pt x="59" y="91"/>
                </a:lnTo>
                <a:lnTo>
                  <a:pt x="59" y="87"/>
                </a:lnTo>
                <a:lnTo>
                  <a:pt x="56" y="87"/>
                </a:lnTo>
                <a:lnTo>
                  <a:pt x="52" y="87"/>
                </a:lnTo>
                <a:cubicBezTo>
                  <a:pt x="47" y="87"/>
                  <a:pt x="46" y="86"/>
                  <a:pt x="46" y="81"/>
                </a:cubicBezTo>
                <a:lnTo>
                  <a:pt x="46" y="75"/>
                </a:lnTo>
                <a:lnTo>
                  <a:pt x="46" y="5"/>
                </a:lnTo>
                <a:lnTo>
                  <a:pt x="60" y="5"/>
                </a:lnTo>
                <a:lnTo>
                  <a:pt x="67" y="5"/>
                </a:lnTo>
                <a:cubicBezTo>
                  <a:pt x="71" y="5"/>
                  <a:pt x="72" y="6"/>
                  <a:pt x="72" y="10"/>
                </a:cubicBezTo>
                <a:cubicBezTo>
                  <a:pt x="72" y="12"/>
                  <a:pt x="72" y="14"/>
                  <a:pt x="72" y="15"/>
                </a:cubicBezTo>
                <a:lnTo>
                  <a:pt x="72" y="17"/>
                </a:lnTo>
                <a:lnTo>
                  <a:pt x="78" y="17"/>
                </a:lnTo>
                <a:lnTo>
                  <a:pt x="78" y="0"/>
                </a:lnTo>
                <a:lnTo>
                  <a:pt x="0" y="0"/>
                </a:lnTo>
                <a:lnTo>
                  <a:pt x="0" y="17"/>
                </a:lnTo>
                <a:lnTo>
                  <a:pt x="7" y="17"/>
                </a:lnTo>
                <a:lnTo>
                  <a:pt x="7" y="15"/>
                </a:lnTo>
                <a:cubicBezTo>
                  <a:pt x="7" y="14"/>
                  <a:pt x="7" y="12"/>
                  <a:pt x="7" y="10"/>
                </a:cubicBezTo>
                <a:cubicBezTo>
                  <a:pt x="7" y="6"/>
                  <a:pt x="7" y="5"/>
                  <a:pt x="12" y="5"/>
                </a:cubicBezTo>
                <a:lnTo>
                  <a:pt x="18" y="5"/>
                </a:lnTo>
                <a:lnTo>
                  <a:pt x="33" y="5"/>
                </a:lnTo>
                <a:lnTo>
                  <a:pt x="33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839">
            <a:extLst>
              <a:ext uri="{FF2B5EF4-FFF2-40B4-BE49-F238E27FC236}">
                <a16:creationId xmlns:a16="http://schemas.microsoft.com/office/drawing/2014/main" id="{7B0D041C-A5F8-4B89-AF27-BD46D466E177}"/>
              </a:ext>
            </a:extLst>
          </p:cNvPr>
          <p:cNvSpPr>
            <a:spLocks/>
          </p:cNvSpPr>
          <p:nvPr/>
        </p:nvSpPr>
        <p:spPr bwMode="auto">
          <a:xfrm>
            <a:off x="1296558" y="10869921"/>
            <a:ext cx="107950" cy="134938"/>
          </a:xfrm>
          <a:custGeom>
            <a:avLst/>
            <a:gdLst>
              <a:gd name="T0" fmla="*/ 24 w 78"/>
              <a:gd name="T1" fmla="*/ 0 h 97"/>
              <a:gd name="T2" fmla="*/ 24 w 78"/>
              <a:gd name="T3" fmla="*/ 0 h 97"/>
              <a:gd name="T4" fmla="*/ 0 w 78"/>
              <a:gd name="T5" fmla="*/ 0 h 97"/>
              <a:gd name="T6" fmla="*/ 0 w 78"/>
              <a:gd name="T7" fmla="*/ 4 h 97"/>
              <a:gd name="T8" fmla="*/ 2 w 78"/>
              <a:gd name="T9" fmla="*/ 4 h 97"/>
              <a:gd name="T10" fmla="*/ 6 w 78"/>
              <a:gd name="T11" fmla="*/ 4 h 97"/>
              <a:gd name="T12" fmla="*/ 11 w 78"/>
              <a:gd name="T13" fmla="*/ 10 h 97"/>
              <a:gd name="T14" fmla="*/ 12 w 78"/>
              <a:gd name="T15" fmla="*/ 16 h 97"/>
              <a:gd name="T16" fmla="*/ 12 w 78"/>
              <a:gd name="T17" fmla="*/ 81 h 97"/>
              <a:gd name="T18" fmla="*/ 11 w 78"/>
              <a:gd name="T19" fmla="*/ 87 h 97"/>
              <a:gd name="T20" fmla="*/ 6 w 78"/>
              <a:gd name="T21" fmla="*/ 93 h 97"/>
              <a:gd name="T22" fmla="*/ 2 w 78"/>
              <a:gd name="T23" fmla="*/ 93 h 97"/>
              <a:gd name="T24" fmla="*/ 0 w 78"/>
              <a:gd name="T25" fmla="*/ 93 h 97"/>
              <a:gd name="T26" fmla="*/ 0 w 78"/>
              <a:gd name="T27" fmla="*/ 97 h 97"/>
              <a:gd name="T28" fmla="*/ 35 w 78"/>
              <a:gd name="T29" fmla="*/ 97 h 97"/>
              <a:gd name="T30" fmla="*/ 35 w 78"/>
              <a:gd name="T31" fmla="*/ 93 h 97"/>
              <a:gd name="T32" fmla="*/ 34 w 78"/>
              <a:gd name="T33" fmla="*/ 93 h 97"/>
              <a:gd name="T34" fmla="*/ 30 w 78"/>
              <a:gd name="T35" fmla="*/ 93 h 97"/>
              <a:gd name="T36" fmla="*/ 24 w 78"/>
              <a:gd name="T37" fmla="*/ 87 h 97"/>
              <a:gd name="T38" fmla="*/ 24 w 78"/>
              <a:gd name="T39" fmla="*/ 81 h 97"/>
              <a:gd name="T40" fmla="*/ 24 w 78"/>
              <a:gd name="T41" fmla="*/ 47 h 97"/>
              <a:gd name="T42" fmla="*/ 32 w 78"/>
              <a:gd name="T43" fmla="*/ 41 h 97"/>
              <a:gd name="T44" fmla="*/ 44 w 78"/>
              <a:gd name="T45" fmla="*/ 37 h 97"/>
              <a:gd name="T46" fmla="*/ 53 w 78"/>
              <a:gd name="T47" fmla="*/ 41 h 97"/>
              <a:gd name="T48" fmla="*/ 54 w 78"/>
              <a:gd name="T49" fmla="*/ 52 h 97"/>
              <a:gd name="T50" fmla="*/ 54 w 78"/>
              <a:gd name="T51" fmla="*/ 81 h 97"/>
              <a:gd name="T52" fmla="*/ 54 w 78"/>
              <a:gd name="T53" fmla="*/ 87 h 97"/>
              <a:gd name="T54" fmla="*/ 48 w 78"/>
              <a:gd name="T55" fmla="*/ 93 h 97"/>
              <a:gd name="T56" fmla="*/ 44 w 78"/>
              <a:gd name="T57" fmla="*/ 93 h 97"/>
              <a:gd name="T58" fmla="*/ 43 w 78"/>
              <a:gd name="T59" fmla="*/ 93 h 97"/>
              <a:gd name="T60" fmla="*/ 43 w 78"/>
              <a:gd name="T61" fmla="*/ 97 h 97"/>
              <a:gd name="T62" fmla="*/ 78 w 78"/>
              <a:gd name="T63" fmla="*/ 97 h 97"/>
              <a:gd name="T64" fmla="*/ 78 w 78"/>
              <a:gd name="T65" fmla="*/ 93 h 97"/>
              <a:gd name="T66" fmla="*/ 77 w 78"/>
              <a:gd name="T67" fmla="*/ 93 h 97"/>
              <a:gd name="T68" fmla="*/ 73 w 78"/>
              <a:gd name="T69" fmla="*/ 93 h 97"/>
              <a:gd name="T70" fmla="*/ 67 w 78"/>
              <a:gd name="T71" fmla="*/ 87 h 97"/>
              <a:gd name="T72" fmla="*/ 66 w 78"/>
              <a:gd name="T73" fmla="*/ 81 h 97"/>
              <a:gd name="T74" fmla="*/ 66 w 78"/>
              <a:gd name="T75" fmla="*/ 50 h 97"/>
              <a:gd name="T76" fmla="*/ 48 w 78"/>
              <a:gd name="T77" fmla="*/ 29 h 97"/>
              <a:gd name="T78" fmla="*/ 24 w 78"/>
              <a:gd name="T79" fmla="*/ 43 h 97"/>
              <a:gd name="T80" fmla="*/ 24 w 78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7">
                <a:moveTo>
                  <a:pt x="24" y="0"/>
                </a:moveTo>
                <a:lnTo>
                  <a:pt x="24" y="0"/>
                </a:lnTo>
                <a:lnTo>
                  <a:pt x="0" y="0"/>
                </a:lnTo>
                <a:lnTo>
                  <a:pt x="0" y="4"/>
                </a:lnTo>
                <a:lnTo>
                  <a:pt x="2" y="4"/>
                </a:lnTo>
                <a:lnTo>
                  <a:pt x="6" y="4"/>
                </a:lnTo>
                <a:cubicBezTo>
                  <a:pt x="11" y="4"/>
                  <a:pt x="11" y="5"/>
                  <a:pt x="11" y="10"/>
                </a:cubicBezTo>
                <a:lnTo>
                  <a:pt x="12" y="16"/>
                </a:lnTo>
                <a:lnTo>
                  <a:pt x="12" y="81"/>
                </a:lnTo>
                <a:lnTo>
                  <a:pt x="11" y="87"/>
                </a:lnTo>
                <a:cubicBezTo>
                  <a:pt x="11" y="92"/>
                  <a:pt x="11" y="93"/>
                  <a:pt x="6" y="93"/>
                </a:cubicBezTo>
                <a:lnTo>
                  <a:pt x="2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3"/>
                  <a:pt x="25" y="92"/>
                  <a:pt x="24" y="87"/>
                </a:cubicBezTo>
                <a:lnTo>
                  <a:pt x="24" y="81"/>
                </a:lnTo>
                <a:lnTo>
                  <a:pt x="24" y="47"/>
                </a:lnTo>
                <a:cubicBezTo>
                  <a:pt x="28" y="43"/>
                  <a:pt x="29" y="43"/>
                  <a:pt x="32" y="41"/>
                </a:cubicBezTo>
                <a:cubicBezTo>
                  <a:pt x="36" y="38"/>
                  <a:pt x="40" y="37"/>
                  <a:pt x="44" y="37"/>
                </a:cubicBezTo>
                <a:cubicBezTo>
                  <a:pt x="48" y="37"/>
                  <a:pt x="51" y="38"/>
                  <a:pt x="53" y="41"/>
                </a:cubicBezTo>
                <a:cubicBezTo>
                  <a:pt x="54" y="43"/>
                  <a:pt x="54" y="46"/>
                  <a:pt x="54" y="52"/>
                </a:cubicBezTo>
                <a:lnTo>
                  <a:pt x="54" y="81"/>
                </a:lnTo>
                <a:lnTo>
                  <a:pt x="54" y="87"/>
                </a:lnTo>
                <a:cubicBezTo>
                  <a:pt x="54" y="92"/>
                  <a:pt x="53" y="93"/>
                  <a:pt x="48" y="93"/>
                </a:cubicBezTo>
                <a:lnTo>
                  <a:pt x="44" y="93"/>
                </a:lnTo>
                <a:lnTo>
                  <a:pt x="43" y="93"/>
                </a:lnTo>
                <a:lnTo>
                  <a:pt x="43" y="97"/>
                </a:lnTo>
                <a:lnTo>
                  <a:pt x="78" y="97"/>
                </a:lnTo>
                <a:lnTo>
                  <a:pt x="78" y="93"/>
                </a:lnTo>
                <a:lnTo>
                  <a:pt x="77" y="93"/>
                </a:lnTo>
                <a:lnTo>
                  <a:pt x="73" y="93"/>
                </a:lnTo>
                <a:cubicBezTo>
                  <a:pt x="68" y="93"/>
                  <a:pt x="67" y="92"/>
                  <a:pt x="67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7"/>
                  <a:pt x="60" y="29"/>
                  <a:pt x="48" y="29"/>
                </a:cubicBezTo>
                <a:cubicBezTo>
                  <a:pt x="39" y="29"/>
                  <a:pt x="30" y="34"/>
                  <a:pt x="24" y="43"/>
                </a:cubicBez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840">
            <a:extLst>
              <a:ext uri="{FF2B5EF4-FFF2-40B4-BE49-F238E27FC236}">
                <a16:creationId xmlns:a16="http://schemas.microsoft.com/office/drawing/2014/main" id="{F7976691-C8F6-4FC9-9C1F-9A5901C7C0D4}"/>
              </a:ext>
            </a:extLst>
          </p:cNvPr>
          <p:cNvSpPr>
            <a:spLocks noEditPoints="1"/>
          </p:cNvSpPr>
          <p:nvPr/>
        </p:nvSpPr>
        <p:spPr bwMode="auto">
          <a:xfrm>
            <a:off x="1412445" y="10909608"/>
            <a:ext cx="76200" cy="98425"/>
          </a:xfrm>
          <a:custGeom>
            <a:avLst/>
            <a:gdLst>
              <a:gd name="T0" fmla="*/ 54 w 54"/>
              <a:gd name="T1" fmla="*/ 32 h 70"/>
              <a:gd name="T2" fmla="*/ 54 w 54"/>
              <a:gd name="T3" fmla="*/ 32 h 70"/>
              <a:gd name="T4" fmla="*/ 54 w 54"/>
              <a:gd name="T5" fmla="*/ 31 h 70"/>
              <a:gd name="T6" fmla="*/ 48 w 54"/>
              <a:gd name="T7" fmla="*/ 9 h 70"/>
              <a:gd name="T8" fmla="*/ 30 w 54"/>
              <a:gd name="T9" fmla="*/ 0 h 70"/>
              <a:gd name="T10" fmla="*/ 0 w 54"/>
              <a:gd name="T11" fmla="*/ 34 h 70"/>
              <a:gd name="T12" fmla="*/ 33 w 54"/>
              <a:gd name="T13" fmla="*/ 70 h 70"/>
              <a:gd name="T14" fmla="*/ 49 w 54"/>
              <a:gd name="T15" fmla="*/ 67 h 70"/>
              <a:gd name="T16" fmla="*/ 54 w 54"/>
              <a:gd name="T17" fmla="*/ 65 h 70"/>
              <a:gd name="T18" fmla="*/ 54 w 54"/>
              <a:gd name="T19" fmla="*/ 59 h 70"/>
              <a:gd name="T20" fmla="*/ 35 w 54"/>
              <a:gd name="T21" fmla="*/ 63 h 70"/>
              <a:gd name="T22" fmla="*/ 15 w 54"/>
              <a:gd name="T23" fmla="*/ 48 h 70"/>
              <a:gd name="T24" fmla="*/ 14 w 54"/>
              <a:gd name="T25" fmla="*/ 33 h 70"/>
              <a:gd name="T26" fmla="*/ 14 w 54"/>
              <a:gd name="T27" fmla="*/ 32 h 70"/>
              <a:gd name="T28" fmla="*/ 54 w 54"/>
              <a:gd name="T29" fmla="*/ 32 h 70"/>
              <a:gd name="T30" fmla="*/ 42 w 54"/>
              <a:gd name="T31" fmla="*/ 25 h 70"/>
              <a:gd name="T32" fmla="*/ 42 w 54"/>
              <a:gd name="T33" fmla="*/ 25 h 70"/>
              <a:gd name="T34" fmla="*/ 42 w 54"/>
              <a:gd name="T35" fmla="*/ 28 h 70"/>
              <a:gd name="T36" fmla="*/ 14 w 54"/>
              <a:gd name="T37" fmla="*/ 28 h 70"/>
              <a:gd name="T38" fmla="*/ 29 w 54"/>
              <a:gd name="T39" fmla="*/ 4 h 70"/>
              <a:gd name="T40" fmla="*/ 39 w 54"/>
              <a:gd name="T41" fmla="*/ 10 h 70"/>
              <a:gd name="T42" fmla="*/ 42 w 54"/>
              <a:gd name="T43" fmla="*/ 24 h 70"/>
              <a:gd name="T44" fmla="*/ 42 w 54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2"/>
                </a:moveTo>
                <a:lnTo>
                  <a:pt x="54" y="32"/>
                </a:lnTo>
                <a:lnTo>
                  <a:pt x="54" y="31"/>
                </a:lnTo>
                <a:cubicBezTo>
                  <a:pt x="54" y="20"/>
                  <a:pt x="53" y="14"/>
                  <a:pt x="48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4" y="70"/>
                  <a:pt x="33" y="70"/>
                </a:cubicBezTo>
                <a:cubicBezTo>
                  <a:pt x="39" y="70"/>
                  <a:pt x="44" y="69"/>
                  <a:pt x="49" y="67"/>
                </a:cubicBezTo>
                <a:cubicBezTo>
                  <a:pt x="51" y="67"/>
                  <a:pt x="52" y="66"/>
                  <a:pt x="54" y="65"/>
                </a:cubicBezTo>
                <a:lnTo>
                  <a:pt x="54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5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4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841">
            <a:extLst>
              <a:ext uri="{FF2B5EF4-FFF2-40B4-BE49-F238E27FC236}">
                <a16:creationId xmlns:a16="http://schemas.microsoft.com/office/drawing/2014/main" id="{0DF4EEB0-8EDA-4697-8F36-5D88B9B818CC}"/>
              </a:ext>
            </a:extLst>
          </p:cNvPr>
          <p:cNvSpPr>
            <a:spLocks/>
          </p:cNvSpPr>
          <p:nvPr/>
        </p:nvSpPr>
        <p:spPr bwMode="auto">
          <a:xfrm>
            <a:off x="1591833" y="10890558"/>
            <a:ext cx="57150" cy="117475"/>
          </a:xfrm>
          <a:custGeom>
            <a:avLst/>
            <a:gdLst>
              <a:gd name="T0" fmla="*/ 22 w 41"/>
              <a:gd name="T1" fmla="*/ 20 h 84"/>
              <a:gd name="T2" fmla="*/ 22 w 41"/>
              <a:gd name="T3" fmla="*/ 20 h 84"/>
              <a:gd name="T4" fmla="*/ 41 w 41"/>
              <a:gd name="T5" fmla="*/ 20 h 84"/>
              <a:gd name="T6" fmla="*/ 41 w 41"/>
              <a:gd name="T7" fmla="*/ 15 h 84"/>
              <a:gd name="T8" fmla="*/ 22 w 41"/>
              <a:gd name="T9" fmla="*/ 15 h 84"/>
              <a:gd name="T10" fmla="*/ 22 w 41"/>
              <a:gd name="T11" fmla="*/ 0 h 84"/>
              <a:gd name="T12" fmla="*/ 10 w 41"/>
              <a:gd name="T13" fmla="*/ 3 h 84"/>
              <a:gd name="T14" fmla="*/ 10 w 41"/>
              <a:gd name="T15" fmla="*/ 15 h 84"/>
              <a:gd name="T16" fmla="*/ 0 w 41"/>
              <a:gd name="T17" fmla="*/ 15 h 84"/>
              <a:gd name="T18" fmla="*/ 0 w 41"/>
              <a:gd name="T19" fmla="*/ 20 h 84"/>
              <a:gd name="T20" fmla="*/ 10 w 41"/>
              <a:gd name="T21" fmla="*/ 20 h 84"/>
              <a:gd name="T22" fmla="*/ 10 w 41"/>
              <a:gd name="T23" fmla="*/ 61 h 84"/>
              <a:gd name="T24" fmla="*/ 14 w 41"/>
              <a:gd name="T25" fmla="*/ 78 h 84"/>
              <a:gd name="T26" fmla="*/ 21 w 41"/>
              <a:gd name="T27" fmla="*/ 82 h 84"/>
              <a:gd name="T28" fmla="*/ 30 w 41"/>
              <a:gd name="T29" fmla="*/ 84 h 84"/>
              <a:gd name="T30" fmla="*/ 39 w 41"/>
              <a:gd name="T31" fmla="*/ 82 h 84"/>
              <a:gd name="T32" fmla="*/ 39 w 41"/>
              <a:gd name="T33" fmla="*/ 77 h 84"/>
              <a:gd name="T34" fmla="*/ 32 w 41"/>
              <a:gd name="T35" fmla="*/ 79 h 84"/>
              <a:gd name="T36" fmla="*/ 23 w 41"/>
              <a:gd name="T37" fmla="*/ 73 h 84"/>
              <a:gd name="T38" fmla="*/ 22 w 41"/>
              <a:gd name="T39" fmla="*/ 68 h 84"/>
              <a:gd name="T40" fmla="*/ 22 w 41"/>
              <a:gd name="T41" fmla="*/ 63 h 84"/>
              <a:gd name="T42" fmla="*/ 22 w 41"/>
              <a:gd name="T43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4">
                <a:moveTo>
                  <a:pt x="22" y="20"/>
                </a:moveTo>
                <a:lnTo>
                  <a:pt x="22" y="20"/>
                </a:lnTo>
                <a:lnTo>
                  <a:pt x="41" y="20"/>
                </a:lnTo>
                <a:lnTo>
                  <a:pt x="41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4" y="78"/>
                </a:cubicBezTo>
                <a:cubicBezTo>
                  <a:pt x="16" y="80"/>
                  <a:pt x="19" y="81"/>
                  <a:pt x="21" y="82"/>
                </a:cubicBezTo>
                <a:cubicBezTo>
                  <a:pt x="24" y="83"/>
                  <a:pt x="27" y="84"/>
                  <a:pt x="30" y="84"/>
                </a:cubicBezTo>
                <a:cubicBezTo>
                  <a:pt x="34" y="84"/>
                  <a:pt x="35" y="83"/>
                  <a:pt x="39" y="82"/>
                </a:cubicBezTo>
                <a:lnTo>
                  <a:pt x="39" y="77"/>
                </a:lnTo>
                <a:cubicBezTo>
                  <a:pt x="36" y="78"/>
                  <a:pt x="34" y="79"/>
                  <a:pt x="32" y="79"/>
                </a:cubicBezTo>
                <a:cubicBezTo>
                  <a:pt x="28" y="79"/>
                  <a:pt x="24" y="77"/>
                  <a:pt x="23" y="73"/>
                </a:cubicBezTo>
                <a:cubicBezTo>
                  <a:pt x="22" y="72"/>
                  <a:pt x="22" y="70"/>
                  <a:pt x="22" y="68"/>
                </a:cubicBezTo>
                <a:lnTo>
                  <a:pt x="22" y="63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842">
            <a:extLst>
              <a:ext uri="{FF2B5EF4-FFF2-40B4-BE49-F238E27FC236}">
                <a16:creationId xmlns:a16="http://schemas.microsoft.com/office/drawing/2014/main" id="{74444FB9-83F1-42E6-8F47-4B78E7FAB9BC}"/>
              </a:ext>
            </a:extLst>
          </p:cNvPr>
          <p:cNvSpPr>
            <a:spLocks/>
          </p:cNvSpPr>
          <p:nvPr/>
        </p:nvSpPr>
        <p:spPr bwMode="auto">
          <a:xfrm>
            <a:off x="1655333" y="10909608"/>
            <a:ext cx="69850" cy="95250"/>
          </a:xfrm>
          <a:custGeom>
            <a:avLst/>
            <a:gdLst>
              <a:gd name="T0" fmla="*/ 24 w 50"/>
              <a:gd name="T1" fmla="*/ 14 h 68"/>
              <a:gd name="T2" fmla="*/ 24 w 50"/>
              <a:gd name="T3" fmla="*/ 14 h 68"/>
              <a:gd name="T4" fmla="*/ 24 w 50"/>
              <a:gd name="T5" fmla="*/ 1 h 68"/>
              <a:gd name="T6" fmla="*/ 0 w 50"/>
              <a:gd name="T7" fmla="*/ 1 h 68"/>
              <a:gd name="T8" fmla="*/ 0 w 50"/>
              <a:gd name="T9" fmla="*/ 5 h 68"/>
              <a:gd name="T10" fmla="*/ 2 w 50"/>
              <a:gd name="T11" fmla="*/ 5 h 68"/>
              <a:gd name="T12" fmla="*/ 6 w 50"/>
              <a:gd name="T13" fmla="*/ 5 h 68"/>
              <a:gd name="T14" fmla="*/ 11 w 50"/>
              <a:gd name="T15" fmla="*/ 11 h 68"/>
              <a:gd name="T16" fmla="*/ 12 w 50"/>
              <a:gd name="T17" fmla="*/ 17 h 68"/>
              <a:gd name="T18" fmla="*/ 12 w 50"/>
              <a:gd name="T19" fmla="*/ 52 h 68"/>
              <a:gd name="T20" fmla="*/ 11 w 50"/>
              <a:gd name="T21" fmla="*/ 58 h 68"/>
              <a:gd name="T22" fmla="*/ 6 w 50"/>
              <a:gd name="T23" fmla="*/ 64 h 68"/>
              <a:gd name="T24" fmla="*/ 2 w 50"/>
              <a:gd name="T25" fmla="*/ 64 h 68"/>
              <a:gd name="T26" fmla="*/ 0 w 50"/>
              <a:gd name="T27" fmla="*/ 64 h 68"/>
              <a:gd name="T28" fmla="*/ 0 w 50"/>
              <a:gd name="T29" fmla="*/ 68 h 68"/>
              <a:gd name="T30" fmla="*/ 37 w 50"/>
              <a:gd name="T31" fmla="*/ 68 h 68"/>
              <a:gd name="T32" fmla="*/ 37 w 50"/>
              <a:gd name="T33" fmla="*/ 64 h 68"/>
              <a:gd name="T34" fmla="*/ 34 w 50"/>
              <a:gd name="T35" fmla="*/ 64 h 68"/>
              <a:gd name="T36" fmla="*/ 30 w 50"/>
              <a:gd name="T37" fmla="*/ 64 h 68"/>
              <a:gd name="T38" fmla="*/ 24 w 50"/>
              <a:gd name="T39" fmla="*/ 58 h 68"/>
              <a:gd name="T40" fmla="*/ 24 w 50"/>
              <a:gd name="T41" fmla="*/ 52 h 68"/>
              <a:gd name="T42" fmla="*/ 24 w 50"/>
              <a:gd name="T43" fmla="*/ 19 h 68"/>
              <a:gd name="T44" fmla="*/ 34 w 50"/>
              <a:gd name="T45" fmla="*/ 11 h 68"/>
              <a:gd name="T46" fmla="*/ 39 w 50"/>
              <a:gd name="T47" fmla="*/ 10 h 68"/>
              <a:gd name="T48" fmla="*/ 42 w 50"/>
              <a:gd name="T49" fmla="*/ 13 h 68"/>
              <a:gd name="T50" fmla="*/ 43 w 50"/>
              <a:gd name="T51" fmla="*/ 18 h 68"/>
              <a:gd name="T52" fmla="*/ 43 w 50"/>
              <a:gd name="T53" fmla="*/ 19 h 68"/>
              <a:gd name="T54" fmla="*/ 50 w 50"/>
              <a:gd name="T55" fmla="*/ 19 h 68"/>
              <a:gd name="T56" fmla="*/ 50 w 50"/>
              <a:gd name="T57" fmla="*/ 0 h 68"/>
              <a:gd name="T58" fmla="*/ 46 w 50"/>
              <a:gd name="T59" fmla="*/ 0 h 68"/>
              <a:gd name="T60" fmla="*/ 24 w 50"/>
              <a:gd name="T6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2" y="5"/>
                </a:lnTo>
                <a:lnTo>
                  <a:pt x="6" y="5"/>
                </a:lnTo>
                <a:cubicBezTo>
                  <a:pt x="11" y="6"/>
                  <a:pt x="11" y="6"/>
                  <a:pt x="11" y="11"/>
                </a:cubicBezTo>
                <a:lnTo>
                  <a:pt x="12" y="17"/>
                </a:lnTo>
                <a:lnTo>
                  <a:pt x="12" y="52"/>
                </a:lnTo>
                <a:lnTo>
                  <a:pt x="11" y="58"/>
                </a:lnTo>
                <a:cubicBezTo>
                  <a:pt x="11" y="63"/>
                  <a:pt x="11" y="64"/>
                  <a:pt x="6" y="64"/>
                </a:cubicBezTo>
                <a:lnTo>
                  <a:pt x="2" y="64"/>
                </a:lnTo>
                <a:lnTo>
                  <a:pt x="0" y="64"/>
                </a:lnTo>
                <a:lnTo>
                  <a:pt x="0" y="68"/>
                </a:lnTo>
                <a:lnTo>
                  <a:pt x="37" y="68"/>
                </a:lnTo>
                <a:lnTo>
                  <a:pt x="37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5" y="63"/>
                  <a:pt x="24" y="58"/>
                </a:cubicBezTo>
                <a:lnTo>
                  <a:pt x="24" y="52"/>
                </a:lnTo>
                <a:lnTo>
                  <a:pt x="24" y="19"/>
                </a:lnTo>
                <a:cubicBezTo>
                  <a:pt x="27" y="14"/>
                  <a:pt x="29" y="12"/>
                  <a:pt x="34" y="11"/>
                </a:cubicBezTo>
                <a:cubicBezTo>
                  <a:pt x="36" y="10"/>
                  <a:pt x="38" y="10"/>
                  <a:pt x="39" y="10"/>
                </a:cubicBezTo>
                <a:cubicBezTo>
                  <a:pt x="41" y="10"/>
                  <a:pt x="42" y="10"/>
                  <a:pt x="42" y="13"/>
                </a:cubicBezTo>
                <a:lnTo>
                  <a:pt x="43" y="18"/>
                </a:lnTo>
                <a:lnTo>
                  <a:pt x="43" y="19"/>
                </a:lnTo>
                <a:lnTo>
                  <a:pt x="50" y="19"/>
                </a:lnTo>
                <a:lnTo>
                  <a:pt x="50" y="0"/>
                </a:lnTo>
                <a:cubicBezTo>
                  <a:pt x="48" y="0"/>
                  <a:pt x="47" y="0"/>
                  <a:pt x="46" y="0"/>
                </a:cubicBezTo>
                <a:cubicBezTo>
                  <a:pt x="37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43">
            <a:extLst>
              <a:ext uri="{FF2B5EF4-FFF2-40B4-BE49-F238E27FC236}">
                <a16:creationId xmlns:a16="http://schemas.microsoft.com/office/drawing/2014/main" id="{5E71A2CE-BC78-4854-A246-65E89E91AA16}"/>
              </a:ext>
            </a:extLst>
          </p:cNvPr>
          <p:cNvSpPr>
            <a:spLocks noEditPoints="1"/>
          </p:cNvSpPr>
          <p:nvPr/>
        </p:nvSpPr>
        <p:spPr bwMode="auto">
          <a:xfrm>
            <a:off x="1739470" y="10909608"/>
            <a:ext cx="84137" cy="98425"/>
          </a:xfrm>
          <a:custGeom>
            <a:avLst/>
            <a:gdLst>
              <a:gd name="T0" fmla="*/ 41 w 60"/>
              <a:gd name="T1" fmla="*/ 59 h 70"/>
              <a:gd name="T2" fmla="*/ 41 w 60"/>
              <a:gd name="T3" fmla="*/ 59 h 70"/>
              <a:gd name="T4" fmla="*/ 52 w 60"/>
              <a:gd name="T5" fmla="*/ 70 h 70"/>
              <a:gd name="T6" fmla="*/ 60 w 60"/>
              <a:gd name="T7" fmla="*/ 68 h 70"/>
              <a:gd name="T8" fmla="*/ 60 w 60"/>
              <a:gd name="T9" fmla="*/ 64 h 70"/>
              <a:gd name="T10" fmla="*/ 57 w 60"/>
              <a:gd name="T11" fmla="*/ 64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5 h 70"/>
              <a:gd name="T18" fmla="*/ 28 w 60"/>
              <a:gd name="T19" fmla="*/ 0 h 70"/>
              <a:gd name="T20" fmla="*/ 8 w 60"/>
              <a:gd name="T21" fmla="*/ 4 h 70"/>
              <a:gd name="T22" fmla="*/ 5 w 60"/>
              <a:gd name="T23" fmla="*/ 5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6 h 70"/>
              <a:gd name="T30" fmla="*/ 18 w 60"/>
              <a:gd name="T31" fmla="*/ 7 h 70"/>
              <a:gd name="T32" fmla="*/ 26 w 60"/>
              <a:gd name="T33" fmla="*/ 4 h 70"/>
              <a:gd name="T34" fmla="*/ 38 w 60"/>
              <a:gd name="T35" fmla="*/ 20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4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2 h 70"/>
              <a:gd name="T48" fmla="*/ 41 w 60"/>
              <a:gd name="T49" fmla="*/ 59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2 h 70"/>
              <a:gd name="T56" fmla="*/ 13 w 60"/>
              <a:gd name="T57" fmla="*/ 49 h 70"/>
              <a:gd name="T58" fmla="*/ 35 w 60"/>
              <a:gd name="T59" fmla="*/ 32 h 70"/>
              <a:gd name="T60" fmla="*/ 38 w 60"/>
              <a:gd name="T61" fmla="*/ 32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59"/>
                </a:moveTo>
                <a:lnTo>
                  <a:pt x="41" y="59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69"/>
                  <a:pt x="60" y="68"/>
                </a:cubicBezTo>
                <a:lnTo>
                  <a:pt x="60" y="64"/>
                </a:lnTo>
                <a:cubicBezTo>
                  <a:pt x="58" y="64"/>
                  <a:pt x="58" y="64"/>
                  <a:pt x="57" y="64"/>
                </a:cubicBezTo>
                <a:cubicBezTo>
                  <a:pt x="52" y="64"/>
                  <a:pt x="50" y="60"/>
                  <a:pt x="50" y="50"/>
                </a:cubicBezTo>
                <a:lnTo>
                  <a:pt x="50" y="20"/>
                </a:lnTo>
                <a:cubicBezTo>
                  <a:pt x="50" y="12"/>
                  <a:pt x="49" y="9"/>
                  <a:pt x="45" y="5"/>
                </a:cubicBezTo>
                <a:cubicBezTo>
                  <a:pt x="41" y="2"/>
                  <a:pt x="36" y="0"/>
                  <a:pt x="28" y="0"/>
                </a:cubicBezTo>
                <a:cubicBezTo>
                  <a:pt x="22" y="0"/>
                  <a:pt x="15" y="1"/>
                  <a:pt x="8" y="4"/>
                </a:cubicBezTo>
                <a:cubicBezTo>
                  <a:pt x="8" y="4"/>
                  <a:pt x="6" y="5"/>
                  <a:pt x="5" y="5"/>
                </a:cubicBezTo>
                <a:lnTo>
                  <a:pt x="5" y="18"/>
                </a:lnTo>
                <a:lnTo>
                  <a:pt x="13" y="18"/>
                </a:lnTo>
                <a:lnTo>
                  <a:pt x="13" y="16"/>
                </a:lnTo>
                <a:cubicBezTo>
                  <a:pt x="14" y="10"/>
                  <a:pt x="15" y="9"/>
                  <a:pt x="18" y="7"/>
                </a:cubicBezTo>
                <a:cubicBezTo>
                  <a:pt x="20" y="5"/>
                  <a:pt x="23" y="4"/>
                  <a:pt x="26" y="4"/>
                </a:cubicBezTo>
                <a:cubicBezTo>
                  <a:pt x="34" y="4"/>
                  <a:pt x="38" y="10"/>
                  <a:pt x="38" y="20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0"/>
                  <a:pt x="9" y="34"/>
                </a:cubicBezTo>
                <a:cubicBezTo>
                  <a:pt x="3" y="38"/>
                  <a:pt x="0" y="44"/>
                  <a:pt x="0" y="51"/>
                </a:cubicBezTo>
                <a:cubicBezTo>
                  <a:pt x="0" y="61"/>
                  <a:pt x="8" y="70"/>
                  <a:pt x="20" y="70"/>
                </a:cubicBezTo>
                <a:cubicBezTo>
                  <a:pt x="26" y="70"/>
                  <a:pt x="32" y="67"/>
                  <a:pt x="38" y="62"/>
                </a:cubicBezTo>
                <a:cubicBezTo>
                  <a:pt x="39" y="61"/>
                  <a:pt x="40" y="60"/>
                  <a:pt x="41" y="59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1"/>
                  <a:pt x="30" y="62"/>
                  <a:pt x="26" y="62"/>
                </a:cubicBezTo>
                <a:cubicBezTo>
                  <a:pt x="18" y="62"/>
                  <a:pt x="13" y="57"/>
                  <a:pt x="13" y="49"/>
                </a:cubicBezTo>
                <a:cubicBezTo>
                  <a:pt x="13" y="39"/>
                  <a:pt x="21" y="32"/>
                  <a:pt x="35" y="32"/>
                </a:cubicBezTo>
                <a:lnTo>
                  <a:pt x="38" y="32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44">
            <a:extLst>
              <a:ext uri="{FF2B5EF4-FFF2-40B4-BE49-F238E27FC236}">
                <a16:creationId xmlns:a16="http://schemas.microsoft.com/office/drawing/2014/main" id="{EC879671-625A-4D9F-A58E-CFB99E53C87A}"/>
              </a:ext>
            </a:extLst>
          </p:cNvPr>
          <p:cNvSpPr>
            <a:spLocks noEditPoints="1"/>
          </p:cNvSpPr>
          <p:nvPr/>
        </p:nvSpPr>
        <p:spPr bwMode="auto">
          <a:xfrm>
            <a:off x="1829958" y="10877858"/>
            <a:ext cx="47625" cy="127000"/>
          </a:xfrm>
          <a:custGeom>
            <a:avLst/>
            <a:gdLst>
              <a:gd name="T0" fmla="*/ 23 w 34"/>
              <a:gd name="T1" fmla="*/ 75 h 91"/>
              <a:gd name="T2" fmla="*/ 23 w 34"/>
              <a:gd name="T3" fmla="*/ 75 h 91"/>
              <a:gd name="T4" fmla="*/ 23 w 34"/>
              <a:gd name="T5" fmla="*/ 24 h 91"/>
              <a:gd name="T6" fmla="*/ 0 w 34"/>
              <a:gd name="T7" fmla="*/ 24 h 91"/>
              <a:gd name="T8" fmla="*/ 0 w 34"/>
              <a:gd name="T9" fmla="*/ 28 h 91"/>
              <a:gd name="T10" fmla="*/ 1 w 34"/>
              <a:gd name="T11" fmla="*/ 28 h 91"/>
              <a:gd name="T12" fmla="*/ 5 w 34"/>
              <a:gd name="T13" fmla="*/ 28 h 91"/>
              <a:gd name="T14" fmla="*/ 10 w 34"/>
              <a:gd name="T15" fmla="*/ 34 h 91"/>
              <a:gd name="T16" fmla="*/ 11 w 34"/>
              <a:gd name="T17" fmla="*/ 40 h 91"/>
              <a:gd name="T18" fmla="*/ 11 w 34"/>
              <a:gd name="T19" fmla="*/ 75 h 91"/>
              <a:gd name="T20" fmla="*/ 10 w 34"/>
              <a:gd name="T21" fmla="*/ 81 h 91"/>
              <a:gd name="T22" fmla="*/ 5 w 34"/>
              <a:gd name="T23" fmla="*/ 87 h 91"/>
              <a:gd name="T24" fmla="*/ 1 w 34"/>
              <a:gd name="T25" fmla="*/ 87 h 91"/>
              <a:gd name="T26" fmla="*/ 0 w 34"/>
              <a:gd name="T27" fmla="*/ 87 h 91"/>
              <a:gd name="T28" fmla="*/ 0 w 34"/>
              <a:gd name="T29" fmla="*/ 91 h 91"/>
              <a:gd name="T30" fmla="*/ 34 w 34"/>
              <a:gd name="T31" fmla="*/ 91 h 91"/>
              <a:gd name="T32" fmla="*/ 34 w 34"/>
              <a:gd name="T33" fmla="*/ 87 h 91"/>
              <a:gd name="T34" fmla="*/ 33 w 34"/>
              <a:gd name="T35" fmla="*/ 87 h 91"/>
              <a:gd name="T36" fmla="*/ 29 w 34"/>
              <a:gd name="T37" fmla="*/ 87 h 91"/>
              <a:gd name="T38" fmla="*/ 23 w 34"/>
              <a:gd name="T39" fmla="*/ 81 h 91"/>
              <a:gd name="T40" fmla="*/ 23 w 34"/>
              <a:gd name="T41" fmla="*/ 75 h 91"/>
              <a:gd name="T42" fmla="*/ 23 w 34"/>
              <a:gd name="T43" fmla="*/ 12 h 91"/>
              <a:gd name="T44" fmla="*/ 23 w 34"/>
              <a:gd name="T45" fmla="*/ 12 h 91"/>
              <a:gd name="T46" fmla="*/ 23 w 34"/>
              <a:gd name="T47" fmla="*/ 0 h 91"/>
              <a:gd name="T48" fmla="*/ 11 w 34"/>
              <a:gd name="T49" fmla="*/ 0 h 91"/>
              <a:gd name="T50" fmla="*/ 11 w 34"/>
              <a:gd name="T51" fmla="*/ 12 h 91"/>
              <a:gd name="T52" fmla="*/ 23 w 34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" h="91">
                <a:moveTo>
                  <a:pt x="23" y="75"/>
                </a:moveTo>
                <a:lnTo>
                  <a:pt x="23" y="75"/>
                </a:lnTo>
                <a:lnTo>
                  <a:pt x="23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0" y="29"/>
                  <a:pt x="10" y="34"/>
                </a:cubicBezTo>
                <a:lnTo>
                  <a:pt x="11" y="40"/>
                </a:lnTo>
                <a:lnTo>
                  <a:pt x="11" y="75"/>
                </a:lnTo>
                <a:lnTo>
                  <a:pt x="10" y="81"/>
                </a:lnTo>
                <a:cubicBezTo>
                  <a:pt x="10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4" y="91"/>
                </a:lnTo>
                <a:lnTo>
                  <a:pt x="34" y="87"/>
                </a:lnTo>
                <a:lnTo>
                  <a:pt x="33" y="87"/>
                </a:lnTo>
                <a:lnTo>
                  <a:pt x="29" y="87"/>
                </a:lnTo>
                <a:cubicBezTo>
                  <a:pt x="24" y="87"/>
                  <a:pt x="24" y="86"/>
                  <a:pt x="23" y="81"/>
                </a:cubicBezTo>
                <a:lnTo>
                  <a:pt x="23" y="75"/>
                </a:lnTo>
                <a:close/>
                <a:moveTo>
                  <a:pt x="23" y="12"/>
                </a:moveTo>
                <a:lnTo>
                  <a:pt x="23" y="12"/>
                </a:lnTo>
                <a:lnTo>
                  <a:pt x="23" y="0"/>
                </a:lnTo>
                <a:lnTo>
                  <a:pt x="11" y="0"/>
                </a:lnTo>
                <a:lnTo>
                  <a:pt x="11" y="12"/>
                </a:lnTo>
                <a:lnTo>
                  <a:pt x="23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45">
            <a:extLst>
              <a:ext uri="{FF2B5EF4-FFF2-40B4-BE49-F238E27FC236}">
                <a16:creationId xmlns:a16="http://schemas.microsoft.com/office/drawing/2014/main" id="{90D43ABE-46E4-4DAD-982F-ED0C18CE234B}"/>
              </a:ext>
            </a:extLst>
          </p:cNvPr>
          <p:cNvSpPr>
            <a:spLocks/>
          </p:cNvSpPr>
          <p:nvPr/>
        </p:nvSpPr>
        <p:spPr bwMode="auto">
          <a:xfrm>
            <a:off x="1883933" y="10909608"/>
            <a:ext cx="107950" cy="95250"/>
          </a:xfrm>
          <a:custGeom>
            <a:avLst/>
            <a:gdLst>
              <a:gd name="T0" fmla="*/ 24 w 78"/>
              <a:gd name="T1" fmla="*/ 14 h 68"/>
              <a:gd name="T2" fmla="*/ 24 w 78"/>
              <a:gd name="T3" fmla="*/ 14 h 68"/>
              <a:gd name="T4" fmla="*/ 24 w 78"/>
              <a:gd name="T5" fmla="*/ 1 h 68"/>
              <a:gd name="T6" fmla="*/ 0 w 78"/>
              <a:gd name="T7" fmla="*/ 1 h 68"/>
              <a:gd name="T8" fmla="*/ 0 w 78"/>
              <a:gd name="T9" fmla="*/ 5 h 68"/>
              <a:gd name="T10" fmla="*/ 1 w 78"/>
              <a:gd name="T11" fmla="*/ 5 h 68"/>
              <a:gd name="T12" fmla="*/ 6 w 78"/>
              <a:gd name="T13" fmla="*/ 5 h 68"/>
              <a:gd name="T14" fmla="*/ 11 w 78"/>
              <a:gd name="T15" fmla="*/ 11 h 68"/>
              <a:gd name="T16" fmla="*/ 12 w 78"/>
              <a:gd name="T17" fmla="*/ 17 h 68"/>
              <a:gd name="T18" fmla="*/ 12 w 78"/>
              <a:gd name="T19" fmla="*/ 52 h 68"/>
              <a:gd name="T20" fmla="*/ 11 w 78"/>
              <a:gd name="T21" fmla="*/ 58 h 68"/>
              <a:gd name="T22" fmla="*/ 6 w 78"/>
              <a:gd name="T23" fmla="*/ 64 h 68"/>
              <a:gd name="T24" fmla="*/ 1 w 78"/>
              <a:gd name="T25" fmla="*/ 64 h 68"/>
              <a:gd name="T26" fmla="*/ 0 w 78"/>
              <a:gd name="T27" fmla="*/ 64 h 68"/>
              <a:gd name="T28" fmla="*/ 0 w 78"/>
              <a:gd name="T29" fmla="*/ 68 h 68"/>
              <a:gd name="T30" fmla="*/ 35 w 78"/>
              <a:gd name="T31" fmla="*/ 68 h 68"/>
              <a:gd name="T32" fmla="*/ 35 w 78"/>
              <a:gd name="T33" fmla="*/ 64 h 68"/>
              <a:gd name="T34" fmla="*/ 34 w 78"/>
              <a:gd name="T35" fmla="*/ 64 h 68"/>
              <a:gd name="T36" fmla="*/ 30 w 78"/>
              <a:gd name="T37" fmla="*/ 64 h 68"/>
              <a:gd name="T38" fmla="*/ 24 w 78"/>
              <a:gd name="T39" fmla="*/ 58 h 68"/>
              <a:gd name="T40" fmla="*/ 24 w 78"/>
              <a:gd name="T41" fmla="*/ 52 h 68"/>
              <a:gd name="T42" fmla="*/ 24 w 78"/>
              <a:gd name="T43" fmla="*/ 18 h 68"/>
              <a:gd name="T44" fmla="*/ 32 w 78"/>
              <a:gd name="T45" fmla="*/ 12 h 68"/>
              <a:gd name="T46" fmla="*/ 44 w 78"/>
              <a:gd name="T47" fmla="*/ 8 h 68"/>
              <a:gd name="T48" fmla="*/ 52 w 78"/>
              <a:gd name="T49" fmla="*/ 12 h 68"/>
              <a:gd name="T50" fmla="*/ 54 w 78"/>
              <a:gd name="T51" fmla="*/ 23 h 68"/>
              <a:gd name="T52" fmla="*/ 54 w 78"/>
              <a:gd name="T53" fmla="*/ 52 h 68"/>
              <a:gd name="T54" fmla="*/ 54 w 78"/>
              <a:gd name="T55" fmla="*/ 58 h 68"/>
              <a:gd name="T56" fmla="*/ 48 w 78"/>
              <a:gd name="T57" fmla="*/ 64 h 68"/>
              <a:gd name="T58" fmla="*/ 44 w 78"/>
              <a:gd name="T59" fmla="*/ 64 h 68"/>
              <a:gd name="T60" fmla="*/ 43 w 78"/>
              <a:gd name="T61" fmla="*/ 64 h 68"/>
              <a:gd name="T62" fmla="*/ 43 w 78"/>
              <a:gd name="T63" fmla="*/ 68 h 68"/>
              <a:gd name="T64" fmla="*/ 78 w 78"/>
              <a:gd name="T65" fmla="*/ 68 h 68"/>
              <a:gd name="T66" fmla="*/ 78 w 78"/>
              <a:gd name="T67" fmla="*/ 64 h 68"/>
              <a:gd name="T68" fmla="*/ 77 w 78"/>
              <a:gd name="T69" fmla="*/ 64 h 68"/>
              <a:gd name="T70" fmla="*/ 72 w 78"/>
              <a:gd name="T71" fmla="*/ 64 h 68"/>
              <a:gd name="T72" fmla="*/ 67 w 78"/>
              <a:gd name="T73" fmla="*/ 58 h 68"/>
              <a:gd name="T74" fmla="*/ 66 w 78"/>
              <a:gd name="T75" fmla="*/ 52 h 68"/>
              <a:gd name="T76" fmla="*/ 66 w 78"/>
              <a:gd name="T77" fmla="*/ 21 h 68"/>
              <a:gd name="T78" fmla="*/ 48 w 78"/>
              <a:gd name="T79" fmla="*/ 0 h 68"/>
              <a:gd name="T80" fmla="*/ 24 w 78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6" y="5"/>
                </a:lnTo>
                <a:cubicBezTo>
                  <a:pt x="10" y="6"/>
                  <a:pt x="11" y="6"/>
                  <a:pt x="11" y="11"/>
                </a:cubicBezTo>
                <a:lnTo>
                  <a:pt x="12" y="17"/>
                </a:lnTo>
                <a:lnTo>
                  <a:pt x="12" y="52"/>
                </a:lnTo>
                <a:lnTo>
                  <a:pt x="11" y="58"/>
                </a:lnTo>
                <a:cubicBezTo>
                  <a:pt x="11" y="63"/>
                  <a:pt x="10" y="64"/>
                  <a:pt x="6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8"/>
                </a:cubicBezTo>
                <a:lnTo>
                  <a:pt x="24" y="52"/>
                </a:lnTo>
                <a:lnTo>
                  <a:pt x="24" y="18"/>
                </a:lnTo>
                <a:cubicBezTo>
                  <a:pt x="28" y="14"/>
                  <a:pt x="29" y="14"/>
                  <a:pt x="32" y="12"/>
                </a:cubicBezTo>
                <a:cubicBezTo>
                  <a:pt x="36" y="9"/>
                  <a:pt x="40" y="8"/>
                  <a:pt x="44" y="8"/>
                </a:cubicBezTo>
                <a:cubicBezTo>
                  <a:pt x="48" y="8"/>
                  <a:pt x="51" y="9"/>
                  <a:pt x="52" y="12"/>
                </a:cubicBezTo>
                <a:cubicBezTo>
                  <a:pt x="54" y="14"/>
                  <a:pt x="54" y="17"/>
                  <a:pt x="54" y="23"/>
                </a:cubicBezTo>
                <a:lnTo>
                  <a:pt x="54" y="52"/>
                </a:lnTo>
                <a:lnTo>
                  <a:pt x="54" y="58"/>
                </a:lnTo>
                <a:cubicBezTo>
                  <a:pt x="53" y="63"/>
                  <a:pt x="53" y="64"/>
                  <a:pt x="48" y="64"/>
                </a:cubicBezTo>
                <a:lnTo>
                  <a:pt x="44" y="64"/>
                </a:lnTo>
                <a:lnTo>
                  <a:pt x="43" y="64"/>
                </a:lnTo>
                <a:lnTo>
                  <a:pt x="43" y="68"/>
                </a:lnTo>
                <a:lnTo>
                  <a:pt x="78" y="68"/>
                </a:lnTo>
                <a:lnTo>
                  <a:pt x="78" y="64"/>
                </a:lnTo>
                <a:lnTo>
                  <a:pt x="77" y="64"/>
                </a:lnTo>
                <a:lnTo>
                  <a:pt x="72" y="64"/>
                </a:lnTo>
                <a:cubicBezTo>
                  <a:pt x="67" y="64"/>
                  <a:pt x="67" y="63"/>
                  <a:pt x="67" y="58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8" y="0"/>
                </a:cubicBezTo>
                <a:cubicBezTo>
                  <a:pt x="39" y="0"/>
                  <a:pt x="30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846">
            <a:extLst>
              <a:ext uri="{FF2B5EF4-FFF2-40B4-BE49-F238E27FC236}">
                <a16:creationId xmlns:a16="http://schemas.microsoft.com/office/drawing/2014/main" id="{83292125-6A72-4E91-80AA-95C9E7E157EE}"/>
              </a:ext>
            </a:extLst>
          </p:cNvPr>
          <p:cNvSpPr>
            <a:spLocks noEditPoints="1"/>
          </p:cNvSpPr>
          <p:nvPr/>
        </p:nvSpPr>
        <p:spPr bwMode="auto">
          <a:xfrm>
            <a:off x="1995058" y="10877858"/>
            <a:ext cx="49212" cy="127000"/>
          </a:xfrm>
          <a:custGeom>
            <a:avLst/>
            <a:gdLst>
              <a:gd name="T0" fmla="*/ 24 w 35"/>
              <a:gd name="T1" fmla="*/ 75 h 91"/>
              <a:gd name="T2" fmla="*/ 24 w 35"/>
              <a:gd name="T3" fmla="*/ 75 h 91"/>
              <a:gd name="T4" fmla="*/ 24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2 w 35"/>
              <a:gd name="T17" fmla="*/ 40 h 91"/>
              <a:gd name="T18" fmla="*/ 12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4 w 35"/>
              <a:gd name="T35" fmla="*/ 87 h 91"/>
              <a:gd name="T36" fmla="*/ 30 w 35"/>
              <a:gd name="T37" fmla="*/ 87 h 91"/>
              <a:gd name="T38" fmla="*/ 24 w 35"/>
              <a:gd name="T39" fmla="*/ 81 h 91"/>
              <a:gd name="T40" fmla="*/ 24 w 35"/>
              <a:gd name="T41" fmla="*/ 75 h 91"/>
              <a:gd name="T42" fmla="*/ 24 w 35"/>
              <a:gd name="T43" fmla="*/ 12 h 91"/>
              <a:gd name="T44" fmla="*/ 24 w 35"/>
              <a:gd name="T45" fmla="*/ 12 h 91"/>
              <a:gd name="T46" fmla="*/ 24 w 35"/>
              <a:gd name="T47" fmla="*/ 0 h 91"/>
              <a:gd name="T48" fmla="*/ 12 w 35"/>
              <a:gd name="T49" fmla="*/ 0 h 91"/>
              <a:gd name="T50" fmla="*/ 12 w 35"/>
              <a:gd name="T51" fmla="*/ 12 h 91"/>
              <a:gd name="T52" fmla="*/ 24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4" y="75"/>
                </a:moveTo>
                <a:lnTo>
                  <a:pt x="24" y="75"/>
                </a:lnTo>
                <a:lnTo>
                  <a:pt x="24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1" y="29"/>
                  <a:pt x="11" y="34"/>
                </a:cubicBezTo>
                <a:lnTo>
                  <a:pt x="12" y="40"/>
                </a:lnTo>
                <a:lnTo>
                  <a:pt x="12" y="75"/>
                </a:lnTo>
                <a:lnTo>
                  <a:pt x="11" y="81"/>
                </a:lnTo>
                <a:cubicBezTo>
                  <a:pt x="11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4" y="87"/>
                </a:lnTo>
                <a:lnTo>
                  <a:pt x="30" y="87"/>
                </a:lnTo>
                <a:cubicBezTo>
                  <a:pt x="25" y="87"/>
                  <a:pt x="24" y="86"/>
                  <a:pt x="24" y="81"/>
                </a:cubicBezTo>
                <a:lnTo>
                  <a:pt x="24" y="75"/>
                </a:lnTo>
                <a:close/>
                <a:moveTo>
                  <a:pt x="24" y="12"/>
                </a:moveTo>
                <a:lnTo>
                  <a:pt x="24" y="12"/>
                </a:lnTo>
                <a:lnTo>
                  <a:pt x="24" y="0"/>
                </a:lnTo>
                <a:lnTo>
                  <a:pt x="12" y="0"/>
                </a:lnTo>
                <a:lnTo>
                  <a:pt x="12" y="12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47">
            <a:extLst>
              <a:ext uri="{FF2B5EF4-FFF2-40B4-BE49-F238E27FC236}">
                <a16:creationId xmlns:a16="http://schemas.microsoft.com/office/drawing/2014/main" id="{C3751E18-E86E-43B5-B1B0-3DB917D00805}"/>
              </a:ext>
            </a:extLst>
          </p:cNvPr>
          <p:cNvSpPr>
            <a:spLocks/>
          </p:cNvSpPr>
          <p:nvPr/>
        </p:nvSpPr>
        <p:spPr bwMode="auto">
          <a:xfrm>
            <a:off x="2049033" y="10909608"/>
            <a:ext cx="107950" cy="95250"/>
          </a:xfrm>
          <a:custGeom>
            <a:avLst/>
            <a:gdLst>
              <a:gd name="T0" fmla="*/ 24 w 77"/>
              <a:gd name="T1" fmla="*/ 14 h 68"/>
              <a:gd name="T2" fmla="*/ 24 w 77"/>
              <a:gd name="T3" fmla="*/ 14 h 68"/>
              <a:gd name="T4" fmla="*/ 24 w 77"/>
              <a:gd name="T5" fmla="*/ 1 h 68"/>
              <a:gd name="T6" fmla="*/ 0 w 77"/>
              <a:gd name="T7" fmla="*/ 1 h 68"/>
              <a:gd name="T8" fmla="*/ 0 w 77"/>
              <a:gd name="T9" fmla="*/ 5 h 68"/>
              <a:gd name="T10" fmla="*/ 1 w 77"/>
              <a:gd name="T11" fmla="*/ 5 h 68"/>
              <a:gd name="T12" fmla="*/ 5 w 77"/>
              <a:gd name="T13" fmla="*/ 5 h 68"/>
              <a:gd name="T14" fmla="*/ 11 w 77"/>
              <a:gd name="T15" fmla="*/ 11 h 68"/>
              <a:gd name="T16" fmla="*/ 11 w 77"/>
              <a:gd name="T17" fmla="*/ 17 h 68"/>
              <a:gd name="T18" fmla="*/ 11 w 77"/>
              <a:gd name="T19" fmla="*/ 52 h 68"/>
              <a:gd name="T20" fmla="*/ 11 w 77"/>
              <a:gd name="T21" fmla="*/ 58 h 68"/>
              <a:gd name="T22" fmla="*/ 5 w 77"/>
              <a:gd name="T23" fmla="*/ 64 h 68"/>
              <a:gd name="T24" fmla="*/ 1 w 77"/>
              <a:gd name="T25" fmla="*/ 64 h 68"/>
              <a:gd name="T26" fmla="*/ 0 w 77"/>
              <a:gd name="T27" fmla="*/ 64 h 68"/>
              <a:gd name="T28" fmla="*/ 0 w 77"/>
              <a:gd name="T29" fmla="*/ 68 h 68"/>
              <a:gd name="T30" fmla="*/ 35 w 77"/>
              <a:gd name="T31" fmla="*/ 68 h 68"/>
              <a:gd name="T32" fmla="*/ 35 w 77"/>
              <a:gd name="T33" fmla="*/ 64 h 68"/>
              <a:gd name="T34" fmla="*/ 34 w 77"/>
              <a:gd name="T35" fmla="*/ 64 h 68"/>
              <a:gd name="T36" fmla="*/ 30 w 77"/>
              <a:gd name="T37" fmla="*/ 64 h 68"/>
              <a:gd name="T38" fmla="*/ 24 w 77"/>
              <a:gd name="T39" fmla="*/ 58 h 68"/>
              <a:gd name="T40" fmla="*/ 24 w 77"/>
              <a:gd name="T41" fmla="*/ 52 h 68"/>
              <a:gd name="T42" fmla="*/ 24 w 77"/>
              <a:gd name="T43" fmla="*/ 18 h 68"/>
              <a:gd name="T44" fmla="*/ 31 w 77"/>
              <a:gd name="T45" fmla="*/ 12 h 68"/>
              <a:gd name="T46" fmla="*/ 44 w 77"/>
              <a:gd name="T47" fmla="*/ 8 h 68"/>
              <a:gd name="T48" fmla="*/ 52 w 77"/>
              <a:gd name="T49" fmla="*/ 12 h 68"/>
              <a:gd name="T50" fmla="*/ 54 w 77"/>
              <a:gd name="T51" fmla="*/ 23 h 68"/>
              <a:gd name="T52" fmla="*/ 54 w 77"/>
              <a:gd name="T53" fmla="*/ 52 h 68"/>
              <a:gd name="T54" fmla="*/ 53 w 77"/>
              <a:gd name="T55" fmla="*/ 58 h 68"/>
              <a:gd name="T56" fmla="*/ 48 w 77"/>
              <a:gd name="T57" fmla="*/ 64 h 68"/>
              <a:gd name="T58" fmla="*/ 44 w 77"/>
              <a:gd name="T59" fmla="*/ 64 h 68"/>
              <a:gd name="T60" fmla="*/ 42 w 77"/>
              <a:gd name="T61" fmla="*/ 64 h 68"/>
              <a:gd name="T62" fmla="*/ 42 w 77"/>
              <a:gd name="T63" fmla="*/ 68 h 68"/>
              <a:gd name="T64" fmla="*/ 77 w 77"/>
              <a:gd name="T65" fmla="*/ 68 h 68"/>
              <a:gd name="T66" fmla="*/ 77 w 77"/>
              <a:gd name="T67" fmla="*/ 64 h 68"/>
              <a:gd name="T68" fmla="*/ 76 w 77"/>
              <a:gd name="T69" fmla="*/ 64 h 68"/>
              <a:gd name="T70" fmla="*/ 72 w 77"/>
              <a:gd name="T71" fmla="*/ 64 h 68"/>
              <a:gd name="T72" fmla="*/ 66 w 77"/>
              <a:gd name="T73" fmla="*/ 58 h 68"/>
              <a:gd name="T74" fmla="*/ 66 w 77"/>
              <a:gd name="T75" fmla="*/ 52 h 68"/>
              <a:gd name="T76" fmla="*/ 66 w 77"/>
              <a:gd name="T77" fmla="*/ 21 h 68"/>
              <a:gd name="T78" fmla="*/ 48 w 77"/>
              <a:gd name="T79" fmla="*/ 0 h 68"/>
              <a:gd name="T80" fmla="*/ 24 w 77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1" y="6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8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8"/>
                </a:cubicBezTo>
                <a:lnTo>
                  <a:pt x="24" y="52"/>
                </a:lnTo>
                <a:lnTo>
                  <a:pt x="24" y="18"/>
                </a:lnTo>
                <a:cubicBezTo>
                  <a:pt x="27" y="14"/>
                  <a:pt x="28" y="14"/>
                  <a:pt x="31" y="12"/>
                </a:cubicBezTo>
                <a:cubicBezTo>
                  <a:pt x="35" y="9"/>
                  <a:pt x="40" y="8"/>
                  <a:pt x="44" y="8"/>
                </a:cubicBezTo>
                <a:cubicBezTo>
                  <a:pt x="47" y="8"/>
                  <a:pt x="51" y="9"/>
                  <a:pt x="52" y="12"/>
                </a:cubicBezTo>
                <a:cubicBezTo>
                  <a:pt x="53" y="14"/>
                  <a:pt x="54" y="17"/>
                  <a:pt x="54" y="23"/>
                </a:cubicBezTo>
                <a:lnTo>
                  <a:pt x="54" y="52"/>
                </a:lnTo>
                <a:lnTo>
                  <a:pt x="53" y="58"/>
                </a:lnTo>
                <a:cubicBezTo>
                  <a:pt x="53" y="63"/>
                  <a:pt x="53" y="64"/>
                  <a:pt x="48" y="64"/>
                </a:cubicBezTo>
                <a:lnTo>
                  <a:pt x="44" y="64"/>
                </a:lnTo>
                <a:lnTo>
                  <a:pt x="42" y="64"/>
                </a:lnTo>
                <a:lnTo>
                  <a:pt x="42" y="68"/>
                </a:lnTo>
                <a:lnTo>
                  <a:pt x="77" y="68"/>
                </a:lnTo>
                <a:lnTo>
                  <a:pt x="77" y="64"/>
                </a:lnTo>
                <a:lnTo>
                  <a:pt x="76" y="64"/>
                </a:lnTo>
                <a:lnTo>
                  <a:pt x="72" y="64"/>
                </a:lnTo>
                <a:cubicBezTo>
                  <a:pt x="67" y="64"/>
                  <a:pt x="67" y="63"/>
                  <a:pt x="66" y="58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8" y="0"/>
                </a:cubicBezTo>
                <a:cubicBezTo>
                  <a:pt x="38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48">
            <a:extLst>
              <a:ext uri="{FF2B5EF4-FFF2-40B4-BE49-F238E27FC236}">
                <a16:creationId xmlns:a16="http://schemas.microsoft.com/office/drawing/2014/main" id="{046FC9D6-6C1C-4B8F-BC76-9A00F74EC8F2}"/>
              </a:ext>
            </a:extLst>
          </p:cNvPr>
          <p:cNvSpPr>
            <a:spLocks noEditPoints="1"/>
          </p:cNvSpPr>
          <p:nvPr/>
        </p:nvSpPr>
        <p:spPr bwMode="auto">
          <a:xfrm>
            <a:off x="2164920" y="10909608"/>
            <a:ext cx="92075" cy="131763"/>
          </a:xfrm>
          <a:custGeom>
            <a:avLst/>
            <a:gdLst>
              <a:gd name="T0" fmla="*/ 37 w 66"/>
              <a:gd name="T1" fmla="*/ 67 h 94"/>
              <a:gd name="T2" fmla="*/ 37 w 66"/>
              <a:gd name="T3" fmla="*/ 67 h 94"/>
              <a:gd name="T4" fmla="*/ 49 w 66"/>
              <a:gd name="T5" fmla="*/ 70 h 94"/>
              <a:gd name="T6" fmla="*/ 50 w 66"/>
              <a:gd name="T7" fmla="*/ 76 h 94"/>
              <a:gd name="T8" fmla="*/ 31 w 66"/>
              <a:gd name="T9" fmla="*/ 90 h 94"/>
              <a:gd name="T10" fmla="*/ 12 w 66"/>
              <a:gd name="T11" fmla="*/ 77 h 94"/>
              <a:gd name="T12" fmla="*/ 16 w 66"/>
              <a:gd name="T13" fmla="*/ 67 h 94"/>
              <a:gd name="T14" fmla="*/ 37 w 66"/>
              <a:gd name="T15" fmla="*/ 67 h 94"/>
              <a:gd name="T16" fmla="*/ 6 w 66"/>
              <a:gd name="T17" fmla="*/ 57 h 94"/>
              <a:gd name="T18" fmla="*/ 6 w 66"/>
              <a:gd name="T19" fmla="*/ 57 h 94"/>
              <a:gd name="T20" fmla="*/ 13 w 66"/>
              <a:gd name="T21" fmla="*/ 66 h 94"/>
              <a:gd name="T22" fmla="*/ 0 w 66"/>
              <a:gd name="T23" fmla="*/ 80 h 94"/>
              <a:gd name="T24" fmla="*/ 30 w 66"/>
              <a:gd name="T25" fmla="*/ 94 h 94"/>
              <a:gd name="T26" fmla="*/ 62 w 66"/>
              <a:gd name="T27" fmla="*/ 73 h 94"/>
              <a:gd name="T28" fmla="*/ 55 w 66"/>
              <a:gd name="T29" fmla="*/ 60 h 94"/>
              <a:gd name="T30" fmla="*/ 35 w 66"/>
              <a:gd name="T31" fmla="*/ 57 h 94"/>
              <a:gd name="T32" fmla="*/ 24 w 66"/>
              <a:gd name="T33" fmla="*/ 57 h 94"/>
              <a:gd name="T34" fmla="*/ 17 w 66"/>
              <a:gd name="T35" fmla="*/ 53 h 94"/>
              <a:gd name="T36" fmla="*/ 21 w 66"/>
              <a:gd name="T37" fmla="*/ 45 h 94"/>
              <a:gd name="T38" fmla="*/ 30 w 66"/>
              <a:gd name="T39" fmla="*/ 47 h 94"/>
              <a:gd name="T40" fmla="*/ 54 w 66"/>
              <a:gd name="T41" fmla="*/ 23 h 94"/>
              <a:gd name="T42" fmla="*/ 50 w 66"/>
              <a:gd name="T43" fmla="*/ 9 h 94"/>
              <a:gd name="T44" fmla="*/ 46 w 66"/>
              <a:gd name="T45" fmla="*/ 5 h 94"/>
              <a:gd name="T46" fmla="*/ 62 w 66"/>
              <a:gd name="T47" fmla="*/ 8 h 94"/>
              <a:gd name="T48" fmla="*/ 66 w 66"/>
              <a:gd name="T49" fmla="*/ 1 h 94"/>
              <a:gd name="T50" fmla="*/ 42 w 66"/>
              <a:gd name="T51" fmla="*/ 2 h 94"/>
              <a:gd name="T52" fmla="*/ 29 w 66"/>
              <a:gd name="T53" fmla="*/ 0 h 94"/>
              <a:gd name="T54" fmla="*/ 4 w 66"/>
              <a:gd name="T55" fmla="*/ 23 h 94"/>
              <a:gd name="T56" fmla="*/ 18 w 66"/>
              <a:gd name="T57" fmla="*/ 45 h 94"/>
              <a:gd name="T58" fmla="*/ 6 w 66"/>
              <a:gd name="T59" fmla="*/ 57 h 94"/>
              <a:gd name="T60" fmla="*/ 16 w 66"/>
              <a:gd name="T61" fmla="*/ 23 h 94"/>
              <a:gd name="T62" fmla="*/ 16 w 66"/>
              <a:gd name="T63" fmla="*/ 23 h 94"/>
              <a:gd name="T64" fmla="*/ 29 w 66"/>
              <a:gd name="T65" fmla="*/ 4 h 94"/>
              <a:gd name="T66" fmla="*/ 42 w 66"/>
              <a:gd name="T67" fmla="*/ 23 h 94"/>
              <a:gd name="T68" fmla="*/ 29 w 66"/>
              <a:gd name="T69" fmla="*/ 43 h 94"/>
              <a:gd name="T70" fmla="*/ 16 w 66"/>
              <a:gd name="T71" fmla="*/ 2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4">
                <a:moveTo>
                  <a:pt x="37" y="67"/>
                </a:moveTo>
                <a:lnTo>
                  <a:pt x="37" y="67"/>
                </a:lnTo>
                <a:cubicBezTo>
                  <a:pt x="44" y="67"/>
                  <a:pt x="47" y="68"/>
                  <a:pt x="49" y="70"/>
                </a:cubicBezTo>
                <a:cubicBezTo>
                  <a:pt x="50" y="72"/>
                  <a:pt x="50" y="74"/>
                  <a:pt x="50" y="76"/>
                </a:cubicBezTo>
                <a:cubicBezTo>
                  <a:pt x="50" y="85"/>
                  <a:pt x="42" y="90"/>
                  <a:pt x="31" y="90"/>
                </a:cubicBezTo>
                <a:cubicBezTo>
                  <a:pt x="19" y="90"/>
                  <a:pt x="12" y="85"/>
                  <a:pt x="12" y="77"/>
                </a:cubicBezTo>
                <a:cubicBezTo>
                  <a:pt x="12" y="73"/>
                  <a:pt x="13" y="69"/>
                  <a:pt x="16" y="67"/>
                </a:cubicBezTo>
                <a:lnTo>
                  <a:pt x="37" y="67"/>
                </a:lnTo>
                <a:close/>
                <a:moveTo>
                  <a:pt x="6" y="57"/>
                </a:moveTo>
                <a:lnTo>
                  <a:pt x="6" y="57"/>
                </a:lnTo>
                <a:cubicBezTo>
                  <a:pt x="6" y="60"/>
                  <a:pt x="8" y="63"/>
                  <a:pt x="13" y="66"/>
                </a:cubicBezTo>
                <a:cubicBezTo>
                  <a:pt x="4" y="69"/>
                  <a:pt x="0" y="74"/>
                  <a:pt x="0" y="80"/>
                </a:cubicBezTo>
                <a:cubicBezTo>
                  <a:pt x="0" y="88"/>
                  <a:pt x="12" y="94"/>
                  <a:pt x="30" y="94"/>
                </a:cubicBezTo>
                <a:cubicBezTo>
                  <a:pt x="49" y="94"/>
                  <a:pt x="62" y="85"/>
                  <a:pt x="62" y="73"/>
                </a:cubicBezTo>
                <a:cubicBezTo>
                  <a:pt x="62" y="67"/>
                  <a:pt x="59" y="62"/>
                  <a:pt x="55" y="60"/>
                </a:cubicBezTo>
                <a:cubicBezTo>
                  <a:pt x="50" y="58"/>
                  <a:pt x="46" y="57"/>
                  <a:pt x="35" y="57"/>
                </a:cubicBezTo>
                <a:lnTo>
                  <a:pt x="24" y="57"/>
                </a:lnTo>
                <a:cubicBezTo>
                  <a:pt x="19" y="57"/>
                  <a:pt x="17" y="56"/>
                  <a:pt x="17" y="53"/>
                </a:cubicBezTo>
                <a:cubicBezTo>
                  <a:pt x="17" y="51"/>
                  <a:pt x="18" y="48"/>
                  <a:pt x="21" y="45"/>
                </a:cubicBezTo>
                <a:cubicBezTo>
                  <a:pt x="25" y="47"/>
                  <a:pt x="26" y="47"/>
                  <a:pt x="30" y="47"/>
                </a:cubicBezTo>
                <a:cubicBezTo>
                  <a:pt x="44" y="47"/>
                  <a:pt x="54" y="37"/>
                  <a:pt x="54" y="23"/>
                </a:cubicBezTo>
                <a:cubicBezTo>
                  <a:pt x="54" y="18"/>
                  <a:pt x="53" y="13"/>
                  <a:pt x="50" y="9"/>
                </a:cubicBezTo>
                <a:cubicBezTo>
                  <a:pt x="49" y="8"/>
                  <a:pt x="48" y="7"/>
                  <a:pt x="46" y="5"/>
                </a:cubicBezTo>
                <a:lnTo>
                  <a:pt x="62" y="8"/>
                </a:lnTo>
                <a:lnTo>
                  <a:pt x="66" y="1"/>
                </a:lnTo>
                <a:lnTo>
                  <a:pt x="42" y="2"/>
                </a:lnTo>
                <a:cubicBezTo>
                  <a:pt x="38" y="1"/>
                  <a:pt x="34" y="0"/>
                  <a:pt x="29" y="0"/>
                </a:cubicBezTo>
                <a:cubicBezTo>
                  <a:pt x="14" y="0"/>
                  <a:pt x="4" y="9"/>
                  <a:pt x="4" y="23"/>
                </a:cubicBezTo>
                <a:cubicBezTo>
                  <a:pt x="4" y="33"/>
                  <a:pt x="9" y="41"/>
                  <a:pt x="18" y="45"/>
                </a:cubicBezTo>
                <a:cubicBezTo>
                  <a:pt x="9" y="49"/>
                  <a:pt x="6" y="52"/>
                  <a:pt x="6" y="57"/>
                </a:cubicBezTo>
                <a:close/>
                <a:moveTo>
                  <a:pt x="16" y="23"/>
                </a:moveTo>
                <a:lnTo>
                  <a:pt x="16" y="23"/>
                </a:lnTo>
                <a:cubicBezTo>
                  <a:pt x="16" y="10"/>
                  <a:pt x="21" y="4"/>
                  <a:pt x="29" y="4"/>
                </a:cubicBezTo>
                <a:cubicBezTo>
                  <a:pt x="38" y="4"/>
                  <a:pt x="42" y="10"/>
                  <a:pt x="42" y="23"/>
                </a:cubicBezTo>
                <a:cubicBezTo>
                  <a:pt x="42" y="36"/>
                  <a:pt x="38" y="43"/>
                  <a:pt x="29" y="43"/>
                </a:cubicBezTo>
                <a:cubicBezTo>
                  <a:pt x="21" y="43"/>
                  <a:pt x="16" y="36"/>
                  <a:pt x="16" y="2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849">
            <a:extLst>
              <a:ext uri="{FF2B5EF4-FFF2-40B4-BE49-F238E27FC236}">
                <a16:creationId xmlns:a16="http://schemas.microsoft.com/office/drawing/2014/main" id="{A4DDCD3E-B60F-4416-9D7F-E76FA4903CC6}"/>
              </a:ext>
            </a:extLst>
          </p:cNvPr>
          <p:cNvSpPr>
            <a:spLocks noEditPoints="1"/>
          </p:cNvSpPr>
          <p:nvPr/>
        </p:nvSpPr>
        <p:spPr bwMode="auto">
          <a:xfrm>
            <a:off x="2352245" y="10909608"/>
            <a:ext cx="77787" cy="98425"/>
          </a:xfrm>
          <a:custGeom>
            <a:avLst/>
            <a:gdLst>
              <a:gd name="T0" fmla="*/ 55 w 55"/>
              <a:gd name="T1" fmla="*/ 32 h 70"/>
              <a:gd name="T2" fmla="*/ 55 w 55"/>
              <a:gd name="T3" fmla="*/ 32 h 70"/>
              <a:gd name="T4" fmla="*/ 55 w 55"/>
              <a:gd name="T5" fmla="*/ 31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4 h 70"/>
              <a:gd name="T12" fmla="*/ 34 w 55"/>
              <a:gd name="T13" fmla="*/ 70 h 70"/>
              <a:gd name="T14" fmla="*/ 50 w 55"/>
              <a:gd name="T15" fmla="*/ 67 h 70"/>
              <a:gd name="T16" fmla="*/ 55 w 55"/>
              <a:gd name="T17" fmla="*/ 65 h 70"/>
              <a:gd name="T18" fmla="*/ 55 w 55"/>
              <a:gd name="T19" fmla="*/ 59 h 70"/>
              <a:gd name="T20" fmla="*/ 35 w 55"/>
              <a:gd name="T21" fmla="*/ 63 h 70"/>
              <a:gd name="T22" fmla="*/ 16 w 55"/>
              <a:gd name="T23" fmla="*/ 48 h 70"/>
              <a:gd name="T24" fmla="*/ 14 w 55"/>
              <a:gd name="T25" fmla="*/ 33 h 70"/>
              <a:gd name="T26" fmla="*/ 14 w 55"/>
              <a:gd name="T27" fmla="*/ 32 h 70"/>
              <a:gd name="T28" fmla="*/ 55 w 55"/>
              <a:gd name="T29" fmla="*/ 32 h 70"/>
              <a:gd name="T30" fmla="*/ 42 w 55"/>
              <a:gd name="T31" fmla="*/ 25 h 70"/>
              <a:gd name="T32" fmla="*/ 42 w 55"/>
              <a:gd name="T33" fmla="*/ 25 h 70"/>
              <a:gd name="T34" fmla="*/ 42 w 55"/>
              <a:gd name="T35" fmla="*/ 28 h 70"/>
              <a:gd name="T36" fmla="*/ 14 w 55"/>
              <a:gd name="T37" fmla="*/ 28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4 h 70"/>
              <a:gd name="T44" fmla="*/ 42 w 55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2"/>
                </a:moveTo>
                <a:lnTo>
                  <a:pt x="55" y="32"/>
                </a:lnTo>
                <a:lnTo>
                  <a:pt x="55" y="31"/>
                </a:lnTo>
                <a:cubicBezTo>
                  <a:pt x="55" y="20"/>
                  <a:pt x="53" y="14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3" y="0"/>
                  <a:pt x="0" y="14"/>
                  <a:pt x="0" y="34"/>
                </a:cubicBezTo>
                <a:cubicBezTo>
                  <a:pt x="0" y="55"/>
                  <a:pt x="14" y="70"/>
                  <a:pt x="34" y="70"/>
                </a:cubicBezTo>
                <a:cubicBezTo>
                  <a:pt x="39" y="70"/>
                  <a:pt x="44" y="69"/>
                  <a:pt x="50" y="67"/>
                </a:cubicBezTo>
                <a:cubicBezTo>
                  <a:pt x="51" y="67"/>
                  <a:pt x="52" y="66"/>
                  <a:pt x="55" y="65"/>
                </a:cubicBezTo>
                <a:lnTo>
                  <a:pt x="55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6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5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850">
            <a:extLst>
              <a:ext uri="{FF2B5EF4-FFF2-40B4-BE49-F238E27FC236}">
                <a16:creationId xmlns:a16="http://schemas.microsoft.com/office/drawing/2014/main" id="{55AB0785-BF1F-4A91-B868-E46DFD66F3A1}"/>
              </a:ext>
            </a:extLst>
          </p:cNvPr>
          <p:cNvSpPr>
            <a:spLocks/>
          </p:cNvSpPr>
          <p:nvPr/>
        </p:nvSpPr>
        <p:spPr bwMode="auto">
          <a:xfrm>
            <a:off x="2437970" y="10911196"/>
            <a:ext cx="98425" cy="93663"/>
          </a:xfrm>
          <a:custGeom>
            <a:avLst/>
            <a:gdLst>
              <a:gd name="T0" fmla="*/ 41 w 71"/>
              <a:gd name="T1" fmla="*/ 32 h 67"/>
              <a:gd name="T2" fmla="*/ 41 w 71"/>
              <a:gd name="T3" fmla="*/ 32 h 67"/>
              <a:gd name="T4" fmla="*/ 54 w 71"/>
              <a:gd name="T5" fmla="*/ 16 h 67"/>
              <a:gd name="T6" fmla="*/ 60 w 71"/>
              <a:gd name="T7" fmla="*/ 9 h 67"/>
              <a:gd name="T8" fmla="*/ 67 w 71"/>
              <a:gd name="T9" fmla="*/ 4 h 67"/>
              <a:gd name="T10" fmla="*/ 68 w 71"/>
              <a:gd name="T11" fmla="*/ 4 h 67"/>
              <a:gd name="T12" fmla="*/ 68 w 71"/>
              <a:gd name="T13" fmla="*/ 0 h 67"/>
              <a:gd name="T14" fmla="*/ 47 w 71"/>
              <a:gd name="T15" fmla="*/ 0 h 67"/>
              <a:gd name="T16" fmla="*/ 47 w 71"/>
              <a:gd name="T17" fmla="*/ 4 h 67"/>
              <a:gd name="T18" fmla="*/ 49 w 71"/>
              <a:gd name="T19" fmla="*/ 4 h 67"/>
              <a:gd name="T20" fmla="*/ 51 w 71"/>
              <a:gd name="T21" fmla="*/ 4 h 67"/>
              <a:gd name="T22" fmla="*/ 54 w 71"/>
              <a:gd name="T23" fmla="*/ 6 h 67"/>
              <a:gd name="T24" fmla="*/ 52 w 71"/>
              <a:gd name="T25" fmla="*/ 11 h 67"/>
              <a:gd name="T26" fmla="*/ 48 w 71"/>
              <a:gd name="T27" fmla="*/ 17 h 67"/>
              <a:gd name="T28" fmla="*/ 39 w 71"/>
              <a:gd name="T29" fmla="*/ 29 h 67"/>
              <a:gd name="T30" fmla="*/ 29 w 71"/>
              <a:gd name="T31" fmla="*/ 16 h 67"/>
              <a:gd name="T32" fmla="*/ 26 w 71"/>
              <a:gd name="T33" fmla="*/ 11 h 67"/>
              <a:gd name="T34" fmla="*/ 23 w 71"/>
              <a:gd name="T35" fmla="*/ 7 h 67"/>
              <a:gd name="T36" fmla="*/ 22 w 71"/>
              <a:gd name="T37" fmla="*/ 6 h 67"/>
              <a:gd name="T38" fmla="*/ 27 w 71"/>
              <a:gd name="T39" fmla="*/ 4 h 67"/>
              <a:gd name="T40" fmla="*/ 29 w 71"/>
              <a:gd name="T41" fmla="*/ 4 h 67"/>
              <a:gd name="T42" fmla="*/ 30 w 71"/>
              <a:gd name="T43" fmla="*/ 4 h 67"/>
              <a:gd name="T44" fmla="*/ 30 w 71"/>
              <a:gd name="T45" fmla="*/ 0 h 67"/>
              <a:gd name="T46" fmla="*/ 0 w 71"/>
              <a:gd name="T47" fmla="*/ 0 h 67"/>
              <a:gd name="T48" fmla="*/ 0 w 71"/>
              <a:gd name="T49" fmla="*/ 4 h 67"/>
              <a:gd name="T50" fmla="*/ 1 w 71"/>
              <a:gd name="T51" fmla="*/ 4 h 67"/>
              <a:gd name="T52" fmla="*/ 5 w 71"/>
              <a:gd name="T53" fmla="*/ 5 h 67"/>
              <a:gd name="T54" fmla="*/ 9 w 71"/>
              <a:gd name="T55" fmla="*/ 9 h 67"/>
              <a:gd name="T56" fmla="*/ 15 w 71"/>
              <a:gd name="T57" fmla="*/ 16 h 67"/>
              <a:gd name="T58" fmla="*/ 29 w 71"/>
              <a:gd name="T59" fmla="*/ 35 h 67"/>
              <a:gd name="T60" fmla="*/ 15 w 71"/>
              <a:gd name="T61" fmla="*/ 51 h 67"/>
              <a:gd name="T62" fmla="*/ 8 w 71"/>
              <a:gd name="T63" fmla="*/ 59 h 67"/>
              <a:gd name="T64" fmla="*/ 2 w 71"/>
              <a:gd name="T65" fmla="*/ 63 h 67"/>
              <a:gd name="T66" fmla="*/ 0 w 71"/>
              <a:gd name="T67" fmla="*/ 63 h 67"/>
              <a:gd name="T68" fmla="*/ 0 w 71"/>
              <a:gd name="T69" fmla="*/ 67 h 67"/>
              <a:gd name="T70" fmla="*/ 22 w 71"/>
              <a:gd name="T71" fmla="*/ 67 h 67"/>
              <a:gd name="T72" fmla="*/ 22 w 71"/>
              <a:gd name="T73" fmla="*/ 63 h 67"/>
              <a:gd name="T74" fmla="*/ 21 w 71"/>
              <a:gd name="T75" fmla="*/ 63 h 67"/>
              <a:gd name="T76" fmla="*/ 18 w 71"/>
              <a:gd name="T77" fmla="*/ 63 h 67"/>
              <a:gd name="T78" fmla="*/ 14 w 71"/>
              <a:gd name="T79" fmla="*/ 62 h 67"/>
              <a:gd name="T80" fmla="*/ 18 w 71"/>
              <a:gd name="T81" fmla="*/ 56 h 67"/>
              <a:gd name="T82" fmla="*/ 21 w 71"/>
              <a:gd name="T83" fmla="*/ 51 h 67"/>
              <a:gd name="T84" fmla="*/ 31 w 71"/>
              <a:gd name="T85" fmla="*/ 38 h 67"/>
              <a:gd name="T86" fmla="*/ 42 w 71"/>
              <a:gd name="T87" fmla="*/ 51 h 67"/>
              <a:gd name="T88" fmla="*/ 46 w 71"/>
              <a:gd name="T89" fmla="*/ 58 h 67"/>
              <a:gd name="T90" fmla="*/ 48 w 71"/>
              <a:gd name="T91" fmla="*/ 61 h 67"/>
              <a:gd name="T92" fmla="*/ 49 w 71"/>
              <a:gd name="T93" fmla="*/ 62 h 67"/>
              <a:gd name="T94" fmla="*/ 44 w 71"/>
              <a:gd name="T95" fmla="*/ 63 h 67"/>
              <a:gd name="T96" fmla="*/ 41 w 71"/>
              <a:gd name="T97" fmla="*/ 63 h 67"/>
              <a:gd name="T98" fmla="*/ 40 w 71"/>
              <a:gd name="T99" fmla="*/ 63 h 67"/>
              <a:gd name="T100" fmla="*/ 40 w 71"/>
              <a:gd name="T101" fmla="*/ 67 h 67"/>
              <a:gd name="T102" fmla="*/ 71 w 71"/>
              <a:gd name="T103" fmla="*/ 67 h 67"/>
              <a:gd name="T104" fmla="*/ 71 w 71"/>
              <a:gd name="T105" fmla="*/ 63 h 67"/>
              <a:gd name="T106" fmla="*/ 70 w 71"/>
              <a:gd name="T107" fmla="*/ 63 h 67"/>
              <a:gd name="T108" fmla="*/ 66 w 71"/>
              <a:gd name="T109" fmla="*/ 62 h 67"/>
              <a:gd name="T110" fmla="*/ 56 w 71"/>
              <a:gd name="T111" fmla="*/ 51 h 67"/>
              <a:gd name="T112" fmla="*/ 41 w 71"/>
              <a:gd name="T113" fmla="*/ 3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" h="67">
                <a:moveTo>
                  <a:pt x="41" y="32"/>
                </a:moveTo>
                <a:lnTo>
                  <a:pt x="41" y="32"/>
                </a:lnTo>
                <a:lnTo>
                  <a:pt x="54" y="16"/>
                </a:lnTo>
                <a:cubicBezTo>
                  <a:pt x="56" y="14"/>
                  <a:pt x="58" y="12"/>
                  <a:pt x="60" y="9"/>
                </a:cubicBezTo>
                <a:cubicBezTo>
                  <a:pt x="62" y="5"/>
                  <a:pt x="64" y="4"/>
                  <a:pt x="67" y="4"/>
                </a:cubicBezTo>
                <a:lnTo>
                  <a:pt x="68" y="4"/>
                </a:lnTo>
                <a:lnTo>
                  <a:pt x="68" y="0"/>
                </a:lnTo>
                <a:lnTo>
                  <a:pt x="47" y="0"/>
                </a:lnTo>
                <a:lnTo>
                  <a:pt x="47" y="4"/>
                </a:lnTo>
                <a:lnTo>
                  <a:pt x="49" y="4"/>
                </a:lnTo>
                <a:lnTo>
                  <a:pt x="51" y="4"/>
                </a:lnTo>
                <a:cubicBezTo>
                  <a:pt x="53" y="4"/>
                  <a:pt x="54" y="5"/>
                  <a:pt x="54" y="6"/>
                </a:cubicBezTo>
                <a:cubicBezTo>
                  <a:pt x="54" y="7"/>
                  <a:pt x="54" y="8"/>
                  <a:pt x="52" y="11"/>
                </a:cubicBezTo>
                <a:cubicBezTo>
                  <a:pt x="50" y="13"/>
                  <a:pt x="49" y="15"/>
                  <a:pt x="48" y="17"/>
                </a:cubicBezTo>
                <a:lnTo>
                  <a:pt x="39" y="29"/>
                </a:lnTo>
                <a:lnTo>
                  <a:pt x="29" y="16"/>
                </a:lnTo>
                <a:cubicBezTo>
                  <a:pt x="29" y="16"/>
                  <a:pt x="28" y="14"/>
                  <a:pt x="26" y="11"/>
                </a:cubicBezTo>
                <a:cubicBezTo>
                  <a:pt x="25" y="10"/>
                  <a:pt x="24" y="8"/>
                  <a:pt x="23" y="7"/>
                </a:cubicBezTo>
                <a:cubicBezTo>
                  <a:pt x="23" y="7"/>
                  <a:pt x="22" y="6"/>
                  <a:pt x="22" y="6"/>
                </a:cubicBezTo>
                <a:cubicBezTo>
                  <a:pt x="22" y="5"/>
                  <a:pt x="24" y="4"/>
                  <a:pt x="27" y="4"/>
                </a:cubicBezTo>
                <a:lnTo>
                  <a:pt x="29" y="4"/>
                </a:lnTo>
                <a:lnTo>
                  <a:pt x="30" y="4"/>
                </a:lnTo>
                <a:lnTo>
                  <a:pt x="30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cubicBezTo>
                  <a:pt x="4" y="4"/>
                  <a:pt x="4" y="4"/>
                  <a:pt x="5" y="5"/>
                </a:cubicBezTo>
                <a:cubicBezTo>
                  <a:pt x="6" y="6"/>
                  <a:pt x="8" y="7"/>
                  <a:pt x="9" y="9"/>
                </a:cubicBezTo>
                <a:lnTo>
                  <a:pt x="15" y="16"/>
                </a:lnTo>
                <a:lnTo>
                  <a:pt x="29" y="35"/>
                </a:lnTo>
                <a:lnTo>
                  <a:pt x="15" y="51"/>
                </a:lnTo>
                <a:lnTo>
                  <a:pt x="8" y="59"/>
                </a:lnTo>
                <a:cubicBezTo>
                  <a:pt x="5" y="62"/>
                  <a:pt x="4" y="63"/>
                  <a:pt x="2" y="63"/>
                </a:cubicBezTo>
                <a:lnTo>
                  <a:pt x="0" y="63"/>
                </a:lnTo>
                <a:lnTo>
                  <a:pt x="0" y="67"/>
                </a:lnTo>
                <a:lnTo>
                  <a:pt x="22" y="67"/>
                </a:lnTo>
                <a:lnTo>
                  <a:pt x="22" y="63"/>
                </a:lnTo>
                <a:lnTo>
                  <a:pt x="21" y="63"/>
                </a:lnTo>
                <a:lnTo>
                  <a:pt x="18" y="63"/>
                </a:lnTo>
                <a:cubicBezTo>
                  <a:pt x="15" y="63"/>
                  <a:pt x="14" y="63"/>
                  <a:pt x="14" y="62"/>
                </a:cubicBezTo>
                <a:cubicBezTo>
                  <a:pt x="14" y="61"/>
                  <a:pt x="15" y="59"/>
                  <a:pt x="18" y="56"/>
                </a:cubicBezTo>
                <a:lnTo>
                  <a:pt x="21" y="51"/>
                </a:lnTo>
                <a:lnTo>
                  <a:pt x="31" y="38"/>
                </a:lnTo>
                <a:lnTo>
                  <a:pt x="42" y="51"/>
                </a:lnTo>
                <a:lnTo>
                  <a:pt x="46" y="58"/>
                </a:lnTo>
                <a:lnTo>
                  <a:pt x="48" y="61"/>
                </a:lnTo>
                <a:cubicBezTo>
                  <a:pt x="48" y="61"/>
                  <a:pt x="49" y="62"/>
                  <a:pt x="49" y="62"/>
                </a:cubicBezTo>
                <a:cubicBezTo>
                  <a:pt x="49" y="63"/>
                  <a:pt x="47" y="63"/>
                  <a:pt x="44" y="63"/>
                </a:cubicBezTo>
                <a:lnTo>
                  <a:pt x="41" y="63"/>
                </a:lnTo>
                <a:lnTo>
                  <a:pt x="40" y="63"/>
                </a:lnTo>
                <a:lnTo>
                  <a:pt x="40" y="67"/>
                </a:lnTo>
                <a:lnTo>
                  <a:pt x="71" y="67"/>
                </a:lnTo>
                <a:lnTo>
                  <a:pt x="71" y="63"/>
                </a:lnTo>
                <a:lnTo>
                  <a:pt x="70" y="63"/>
                </a:lnTo>
                <a:cubicBezTo>
                  <a:pt x="68" y="63"/>
                  <a:pt x="67" y="63"/>
                  <a:pt x="66" y="62"/>
                </a:cubicBezTo>
                <a:cubicBezTo>
                  <a:pt x="64" y="61"/>
                  <a:pt x="60" y="56"/>
                  <a:pt x="56" y="51"/>
                </a:cubicBezTo>
                <a:lnTo>
                  <a:pt x="41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851">
            <a:extLst>
              <a:ext uri="{FF2B5EF4-FFF2-40B4-BE49-F238E27FC236}">
                <a16:creationId xmlns:a16="http://schemas.microsoft.com/office/drawing/2014/main" id="{2C51B2B3-4643-4882-B21D-4D18B830AF7A}"/>
              </a:ext>
            </a:extLst>
          </p:cNvPr>
          <p:cNvSpPr>
            <a:spLocks noEditPoints="1"/>
          </p:cNvSpPr>
          <p:nvPr/>
        </p:nvSpPr>
        <p:spPr bwMode="auto">
          <a:xfrm>
            <a:off x="2545920" y="10909608"/>
            <a:ext cx="82550" cy="98425"/>
          </a:xfrm>
          <a:custGeom>
            <a:avLst/>
            <a:gdLst>
              <a:gd name="T0" fmla="*/ 41 w 60"/>
              <a:gd name="T1" fmla="*/ 59 h 70"/>
              <a:gd name="T2" fmla="*/ 41 w 60"/>
              <a:gd name="T3" fmla="*/ 59 h 70"/>
              <a:gd name="T4" fmla="*/ 52 w 60"/>
              <a:gd name="T5" fmla="*/ 70 h 70"/>
              <a:gd name="T6" fmla="*/ 60 w 60"/>
              <a:gd name="T7" fmla="*/ 68 h 70"/>
              <a:gd name="T8" fmla="*/ 60 w 60"/>
              <a:gd name="T9" fmla="*/ 64 h 70"/>
              <a:gd name="T10" fmla="*/ 56 w 60"/>
              <a:gd name="T11" fmla="*/ 64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5 h 70"/>
              <a:gd name="T18" fmla="*/ 28 w 60"/>
              <a:gd name="T19" fmla="*/ 0 h 70"/>
              <a:gd name="T20" fmla="*/ 8 w 60"/>
              <a:gd name="T21" fmla="*/ 4 h 70"/>
              <a:gd name="T22" fmla="*/ 5 w 60"/>
              <a:gd name="T23" fmla="*/ 5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6 h 70"/>
              <a:gd name="T30" fmla="*/ 17 w 60"/>
              <a:gd name="T31" fmla="*/ 7 h 70"/>
              <a:gd name="T32" fmla="*/ 26 w 60"/>
              <a:gd name="T33" fmla="*/ 4 h 70"/>
              <a:gd name="T34" fmla="*/ 38 w 60"/>
              <a:gd name="T35" fmla="*/ 20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4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2 h 70"/>
              <a:gd name="T48" fmla="*/ 41 w 60"/>
              <a:gd name="T49" fmla="*/ 59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2 h 70"/>
              <a:gd name="T56" fmla="*/ 13 w 60"/>
              <a:gd name="T57" fmla="*/ 49 h 70"/>
              <a:gd name="T58" fmla="*/ 35 w 60"/>
              <a:gd name="T59" fmla="*/ 32 h 70"/>
              <a:gd name="T60" fmla="*/ 38 w 60"/>
              <a:gd name="T61" fmla="*/ 32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59"/>
                </a:moveTo>
                <a:lnTo>
                  <a:pt x="41" y="59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69"/>
                  <a:pt x="60" y="68"/>
                </a:cubicBezTo>
                <a:lnTo>
                  <a:pt x="60" y="64"/>
                </a:lnTo>
                <a:cubicBezTo>
                  <a:pt x="58" y="64"/>
                  <a:pt x="57" y="64"/>
                  <a:pt x="56" y="64"/>
                </a:cubicBezTo>
                <a:cubicBezTo>
                  <a:pt x="52" y="64"/>
                  <a:pt x="50" y="60"/>
                  <a:pt x="50" y="50"/>
                </a:cubicBezTo>
                <a:lnTo>
                  <a:pt x="50" y="20"/>
                </a:lnTo>
                <a:cubicBezTo>
                  <a:pt x="50" y="12"/>
                  <a:pt x="49" y="9"/>
                  <a:pt x="45" y="5"/>
                </a:cubicBezTo>
                <a:cubicBezTo>
                  <a:pt x="41" y="2"/>
                  <a:pt x="35" y="0"/>
                  <a:pt x="28" y="0"/>
                </a:cubicBezTo>
                <a:cubicBezTo>
                  <a:pt x="22" y="0"/>
                  <a:pt x="15" y="1"/>
                  <a:pt x="8" y="4"/>
                </a:cubicBezTo>
                <a:cubicBezTo>
                  <a:pt x="7" y="4"/>
                  <a:pt x="6" y="5"/>
                  <a:pt x="5" y="5"/>
                </a:cubicBezTo>
                <a:lnTo>
                  <a:pt x="5" y="18"/>
                </a:lnTo>
                <a:lnTo>
                  <a:pt x="13" y="18"/>
                </a:lnTo>
                <a:lnTo>
                  <a:pt x="13" y="16"/>
                </a:lnTo>
                <a:cubicBezTo>
                  <a:pt x="14" y="10"/>
                  <a:pt x="14" y="9"/>
                  <a:pt x="17" y="7"/>
                </a:cubicBezTo>
                <a:cubicBezTo>
                  <a:pt x="20" y="5"/>
                  <a:pt x="23" y="4"/>
                  <a:pt x="26" y="4"/>
                </a:cubicBezTo>
                <a:cubicBezTo>
                  <a:pt x="34" y="4"/>
                  <a:pt x="38" y="10"/>
                  <a:pt x="38" y="20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0"/>
                  <a:pt x="9" y="34"/>
                </a:cubicBezTo>
                <a:cubicBezTo>
                  <a:pt x="3" y="38"/>
                  <a:pt x="0" y="44"/>
                  <a:pt x="0" y="51"/>
                </a:cubicBezTo>
                <a:cubicBezTo>
                  <a:pt x="0" y="61"/>
                  <a:pt x="8" y="70"/>
                  <a:pt x="20" y="70"/>
                </a:cubicBezTo>
                <a:cubicBezTo>
                  <a:pt x="26" y="70"/>
                  <a:pt x="32" y="67"/>
                  <a:pt x="38" y="62"/>
                </a:cubicBezTo>
                <a:cubicBezTo>
                  <a:pt x="39" y="61"/>
                  <a:pt x="40" y="60"/>
                  <a:pt x="41" y="59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1"/>
                  <a:pt x="30" y="62"/>
                  <a:pt x="26" y="62"/>
                </a:cubicBezTo>
                <a:cubicBezTo>
                  <a:pt x="18" y="62"/>
                  <a:pt x="13" y="57"/>
                  <a:pt x="13" y="49"/>
                </a:cubicBezTo>
                <a:cubicBezTo>
                  <a:pt x="13" y="39"/>
                  <a:pt x="21" y="32"/>
                  <a:pt x="35" y="32"/>
                </a:cubicBezTo>
                <a:lnTo>
                  <a:pt x="38" y="32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52">
            <a:extLst>
              <a:ext uri="{FF2B5EF4-FFF2-40B4-BE49-F238E27FC236}">
                <a16:creationId xmlns:a16="http://schemas.microsoft.com/office/drawing/2014/main" id="{5380C500-BC62-4027-A44E-3F81D3D9F8B1}"/>
              </a:ext>
            </a:extLst>
          </p:cNvPr>
          <p:cNvSpPr>
            <a:spLocks/>
          </p:cNvSpPr>
          <p:nvPr/>
        </p:nvSpPr>
        <p:spPr bwMode="auto">
          <a:xfrm>
            <a:off x="2634820" y="10909608"/>
            <a:ext cx="163512" cy="95250"/>
          </a:xfrm>
          <a:custGeom>
            <a:avLst/>
            <a:gdLst>
              <a:gd name="T0" fmla="*/ 24 w 117"/>
              <a:gd name="T1" fmla="*/ 14 h 68"/>
              <a:gd name="T2" fmla="*/ 24 w 117"/>
              <a:gd name="T3" fmla="*/ 14 h 68"/>
              <a:gd name="T4" fmla="*/ 24 w 117"/>
              <a:gd name="T5" fmla="*/ 1 h 68"/>
              <a:gd name="T6" fmla="*/ 0 w 117"/>
              <a:gd name="T7" fmla="*/ 1 h 68"/>
              <a:gd name="T8" fmla="*/ 0 w 117"/>
              <a:gd name="T9" fmla="*/ 5 h 68"/>
              <a:gd name="T10" fmla="*/ 1 w 117"/>
              <a:gd name="T11" fmla="*/ 5 h 68"/>
              <a:gd name="T12" fmla="*/ 6 w 117"/>
              <a:gd name="T13" fmla="*/ 5 h 68"/>
              <a:gd name="T14" fmla="*/ 11 w 117"/>
              <a:gd name="T15" fmla="*/ 11 h 68"/>
              <a:gd name="T16" fmla="*/ 12 w 117"/>
              <a:gd name="T17" fmla="*/ 17 h 68"/>
              <a:gd name="T18" fmla="*/ 12 w 117"/>
              <a:gd name="T19" fmla="*/ 52 h 68"/>
              <a:gd name="T20" fmla="*/ 11 w 117"/>
              <a:gd name="T21" fmla="*/ 58 h 68"/>
              <a:gd name="T22" fmla="*/ 6 w 117"/>
              <a:gd name="T23" fmla="*/ 64 h 68"/>
              <a:gd name="T24" fmla="*/ 1 w 117"/>
              <a:gd name="T25" fmla="*/ 64 h 68"/>
              <a:gd name="T26" fmla="*/ 0 w 117"/>
              <a:gd name="T27" fmla="*/ 64 h 68"/>
              <a:gd name="T28" fmla="*/ 0 w 117"/>
              <a:gd name="T29" fmla="*/ 68 h 68"/>
              <a:gd name="T30" fmla="*/ 35 w 117"/>
              <a:gd name="T31" fmla="*/ 68 h 68"/>
              <a:gd name="T32" fmla="*/ 35 w 117"/>
              <a:gd name="T33" fmla="*/ 64 h 68"/>
              <a:gd name="T34" fmla="*/ 34 w 117"/>
              <a:gd name="T35" fmla="*/ 64 h 68"/>
              <a:gd name="T36" fmla="*/ 30 w 117"/>
              <a:gd name="T37" fmla="*/ 64 h 68"/>
              <a:gd name="T38" fmla="*/ 24 w 117"/>
              <a:gd name="T39" fmla="*/ 58 h 68"/>
              <a:gd name="T40" fmla="*/ 24 w 117"/>
              <a:gd name="T41" fmla="*/ 52 h 68"/>
              <a:gd name="T42" fmla="*/ 24 w 117"/>
              <a:gd name="T43" fmla="*/ 18 h 68"/>
              <a:gd name="T44" fmla="*/ 43 w 117"/>
              <a:gd name="T45" fmla="*/ 8 h 68"/>
              <a:gd name="T46" fmla="*/ 51 w 117"/>
              <a:gd name="T47" fmla="*/ 11 h 68"/>
              <a:gd name="T48" fmla="*/ 53 w 117"/>
              <a:gd name="T49" fmla="*/ 22 h 68"/>
              <a:gd name="T50" fmla="*/ 53 w 117"/>
              <a:gd name="T51" fmla="*/ 52 h 68"/>
              <a:gd name="T52" fmla="*/ 52 w 117"/>
              <a:gd name="T53" fmla="*/ 58 h 68"/>
              <a:gd name="T54" fmla="*/ 47 w 117"/>
              <a:gd name="T55" fmla="*/ 64 h 68"/>
              <a:gd name="T56" fmla="*/ 42 w 117"/>
              <a:gd name="T57" fmla="*/ 64 h 68"/>
              <a:gd name="T58" fmla="*/ 41 w 117"/>
              <a:gd name="T59" fmla="*/ 64 h 68"/>
              <a:gd name="T60" fmla="*/ 41 w 117"/>
              <a:gd name="T61" fmla="*/ 68 h 68"/>
              <a:gd name="T62" fmla="*/ 76 w 117"/>
              <a:gd name="T63" fmla="*/ 68 h 68"/>
              <a:gd name="T64" fmla="*/ 76 w 117"/>
              <a:gd name="T65" fmla="*/ 64 h 68"/>
              <a:gd name="T66" fmla="*/ 75 w 117"/>
              <a:gd name="T67" fmla="*/ 64 h 68"/>
              <a:gd name="T68" fmla="*/ 71 w 117"/>
              <a:gd name="T69" fmla="*/ 64 h 68"/>
              <a:gd name="T70" fmla="*/ 65 w 117"/>
              <a:gd name="T71" fmla="*/ 58 h 68"/>
              <a:gd name="T72" fmla="*/ 65 w 117"/>
              <a:gd name="T73" fmla="*/ 52 h 68"/>
              <a:gd name="T74" fmla="*/ 65 w 117"/>
              <a:gd name="T75" fmla="*/ 18 h 68"/>
              <a:gd name="T76" fmla="*/ 84 w 117"/>
              <a:gd name="T77" fmla="*/ 8 h 68"/>
              <a:gd name="T78" fmla="*/ 92 w 117"/>
              <a:gd name="T79" fmla="*/ 11 h 68"/>
              <a:gd name="T80" fmla="*/ 94 w 117"/>
              <a:gd name="T81" fmla="*/ 22 h 68"/>
              <a:gd name="T82" fmla="*/ 94 w 117"/>
              <a:gd name="T83" fmla="*/ 52 h 68"/>
              <a:gd name="T84" fmla="*/ 93 w 117"/>
              <a:gd name="T85" fmla="*/ 58 h 68"/>
              <a:gd name="T86" fmla="*/ 88 w 117"/>
              <a:gd name="T87" fmla="*/ 64 h 68"/>
              <a:gd name="T88" fmla="*/ 84 w 117"/>
              <a:gd name="T89" fmla="*/ 64 h 68"/>
              <a:gd name="T90" fmla="*/ 82 w 117"/>
              <a:gd name="T91" fmla="*/ 64 h 68"/>
              <a:gd name="T92" fmla="*/ 82 w 117"/>
              <a:gd name="T93" fmla="*/ 68 h 68"/>
              <a:gd name="T94" fmla="*/ 117 w 117"/>
              <a:gd name="T95" fmla="*/ 68 h 68"/>
              <a:gd name="T96" fmla="*/ 117 w 117"/>
              <a:gd name="T97" fmla="*/ 64 h 68"/>
              <a:gd name="T98" fmla="*/ 116 w 117"/>
              <a:gd name="T99" fmla="*/ 64 h 68"/>
              <a:gd name="T100" fmla="*/ 112 w 117"/>
              <a:gd name="T101" fmla="*/ 64 h 68"/>
              <a:gd name="T102" fmla="*/ 106 w 117"/>
              <a:gd name="T103" fmla="*/ 58 h 68"/>
              <a:gd name="T104" fmla="*/ 106 w 117"/>
              <a:gd name="T105" fmla="*/ 52 h 68"/>
              <a:gd name="T106" fmla="*/ 106 w 117"/>
              <a:gd name="T107" fmla="*/ 19 h 68"/>
              <a:gd name="T108" fmla="*/ 88 w 117"/>
              <a:gd name="T109" fmla="*/ 0 h 68"/>
              <a:gd name="T110" fmla="*/ 73 w 117"/>
              <a:gd name="T111" fmla="*/ 5 h 68"/>
              <a:gd name="T112" fmla="*/ 64 w 117"/>
              <a:gd name="T113" fmla="*/ 14 h 68"/>
              <a:gd name="T114" fmla="*/ 58 w 117"/>
              <a:gd name="T115" fmla="*/ 3 h 68"/>
              <a:gd name="T116" fmla="*/ 47 w 117"/>
              <a:gd name="T117" fmla="*/ 0 h 68"/>
              <a:gd name="T118" fmla="*/ 32 w 117"/>
              <a:gd name="T119" fmla="*/ 5 h 68"/>
              <a:gd name="T120" fmla="*/ 24 w 117"/>
              <a:gd name="T12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6" y="5"/>
                </a:lnTo>
                <a:cubicBezTo>
                  <a:pt x="11" y="6"/>
                  <a:pt x="11" y="6"/>
                  <a:pt x="11" y="11"/>
                </a:cubicBezTo>
                <a:lnTo>
                  <a:pt x="12" y="17"/>
                </a:lnTo>
                <a:lnTo>
                  <a:pt x="12" y="52"/>
                </a:lnTo>
                <a:lnTo>
                  <a:pt x="11" y="58"/>
                </a:lnTo>
                <a:cubicBezTo>
                  <a:pt x="11" y="63"/>
                  <a:pt x="11" y="64"/>
                  <a:pt x="6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5" y="63"/>
                  <a:pt x="24" y="58"/>
                </a:cubicBezTo>
                <a:lnTo>
                  <a:pt x="24" y="52"/>
                </a:lnTo>
                <a:lnTo>
                  <a:pt x="24" y="18"/>
                </a:lnTo>
                <a:cubicBezTo>
                  <a:pt x="30" y="11"/>
                  <a:pt x="37" y="8"/>
                  <a:pt x="43" y="8"/>
                </a:cubicBezTo>
                <a:cubicBezTo>
                  <a:pt x="47" y="8"/>
                  <a:pt x="49" y="9"/>
                  <a:pt x="51" y="11"/>
                </a:cubicBezTo>
                <a:cubicBezTo>
                  <a:pt x="52" y="13"/>
                  <a:pt x="53" y="15"/>
                  <a:pt x="53" y="22"/>
                </a:cubicBezTo>
                <a:lnTo>
                  <a:pt x="53" y="52"/>
                </a:lnTo>
                <a:lnTo>
                  <a:pt x="52" y="58"/>
                </a:lnTo>
                <a:cubicBezTo>
                  <a:pt x="52" y="63"/>
                  <a:pt x="52" y="64"/>
                  <a:pt x="47" y="64"/>
                </a:cubicBezTo>
                <a:lnTo>
                  <a:pt x="42" y="64"/>
                </a:lnTo>
                <a:lnTo>
                  <a:pt x="41" y="64"/>
                </a:lnTo>
                <a:lnTo>
                  <a:pt x="41" y="68"/>
                </a:lnTo>
                <a:lnTo>
                  <a:pt x="76" y="68"/>
                </a:lnTo>
                <a:lnTo>
                  <a:pt x="76" y="64"/>
                </a:lnTo>
                <a:lnTo>
                  <a:pt x="75" y="64"/>
                </a:lnTo>
                <a:lnTo>
                  <a:pt x="71" y="64"/>
                </a:lnTo>
                <a:cubicBezTo>
                  <a:pt x="66" y="64"/>
                  <a:pt x="66" y="63"/>
                  <a:pt x="65" y="58"/>
                </a:cubicBezTo>
                <a:lnTo>
                  <a:pt x="65" y="52"/>
                </a:lnTo>
                <a:lnTo>
                  <a:pt x="65" y="18"/>
                </a:lnTo>
                <a:cubicBezTo>
                  <a:pt x="72" y="11"/>
                  <a:pt x="78" y="8"/>
                  <a:pt x="84" y="8"/>
                </a:cubicBezTo>
                <a:cubicBezTo>
                  <a:pt x="88" y="8"/>
                  <a:pt x="90" y="9"/>
                  <a:pt x="92" y="11"/>
                </a:cubicBezTo>
                <a:cubicBezTo>
                  <a:pt x="93" y="13"/>
                  <a:pt x="94" y="15"/>
                  <a:pt x="94" y="22"/>
                </a:cubicBezTo>
                <a:lnTo>
                  <a:pt x="94" y="52"/>
                </a:lnTo>
                <a:lnTo>
                  <a:pt x="93" y="58"/>
                </a:lnTo>
                <a:cubicBezTo>
                  <a:pt x="93" y="63"/>
                  <a:pt x="93" y="64"/>
                  <a:pt x="88" y="64"/>
                </a:cubicBezTo>
                <a:lnTo>
                  <a:pt x="84" y="64"/>
                </a:lnTo>
                <a:lnTo>
                  <a:pt x="82" y="64"/>
                </a:lnTo>
                <a:lnTo>
                  <a:pt x="82" y="68"/>
                </a:lnTo>
                <a:lnTo>
                  <a:pt x="117" y="68"/>
                </a:lnTo>
                <a:lnTo>
                  <a:pt x="117" y="64"/>
                </a:lnTo>
                <a:lnTo>
                  <a:pt x="116" y="64"/>
                </a:lnTo>
                <a:lnTo>
                  <a:pt x="112" y="64"/>
                </a:lnTo>
                <a:cubicBezTo>
                  <a:pt x="107" y="64"/>
                  <a:pt x="107" y="63"/>
                  <a:pt x="106" y="58"/>
                </a:cubicBezTo>
                <a:lnTo>
                  <a:pt x="106" y="52"/>
                </a:lnTo>
                <a:lnTo>
                  <a:pt x="106" y="19"/>
                </a:lnTo>
                <a:cubicBezTo>
                  <a:pt x="106" y="7"/>
                  <a:pt x="99" y="0"/>
                  <a:pt x="88" y="0"/>
                </a:cubicBezTo>
                <a:cubicBezTo>
                  <a:pt x="83" y="0"/>
                  <a:pt x="77" y="2"/>
                  <a:pt x="73" y="5"/>
                </a:cubicBezTo>
                <a:cubicBezTo>
                  <a:pt x="70" y="7"/>
                  <a:pt x="68" y="9"/>
                  <a:pt x="64" y="14"/>
                </a:cubicBezTo>
                <a:cubicBezTo>
                  <a:pt x="63" y="8"/>
                  <a:pt x="62" y="6"/>
                  <a:pt x="58" y="3"/>
                </a:cubicBezTo>
                <a:cubicBezTo>
                  <a:pt x="55" y="1"/>
                  <a:pt x="51" y="0"/>
                  <a:pt x="47" y="0"/>
                </a:cubicBezTo>
                <a:cubicBezTo>
                  <a:pt x="42" y="0"/>
                  <a:pt x="36" y="2"/>
                  <a:pt x="32" y="5"/>
                </a:cubicBezTo>
                <a:cubicBezTo>
                  <a:pt x="29" y="7"/>
                  <a:pt x="27" y="9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853">
            <a:extLst>
              <a:ext uri="{FF2B5EF4-FFF2-40B4-BE49-F238E27FC236}">
                <a16:creationId xmlns:a16="http://schemas.microsoft.com/office/drawing/2014/main" id="{7F2D4BAB-3A5C-4130-9B74-D7F8D24B7EAB}"/>
              </a:ext>
            </a:extLst>
          </p:cNvPr>
          <p:cNvSpPr>
            <a:spLocks noEditPoints="1"/>
          </p:cNvSpPr>
          <p:nvPr/>
        </p:nvSpPr>
        <p:spPr bwMode="auto">
          <a:xfrm>
            <a:off x="2801508" y="10909608"/>
            <a:ext cx="100012" cy="128588"/>
          </a:xfrm>
          <a:custGeom>
            <a:avLst/>
            <a:gdLst>
              <a:gd name="T0" fmla="*/ 23 w 71"/>
              <a:gd name="T1" fmla="*/ 14 h 92"/>
              <a:gd name="T2" fmla="*/ 23 w 71"/>
              <a:gd name="T3" fmla="*/ 14 h 92"/>
              <a:gd name="T4" fmla="*/ 23 w 71"/>
              <a:gd name="T5" fmla="*/ 1 h 92"/>
              <a:gd name="T6" fmla="*/ 0 w 71"/>
              <a:gd name="T7" fmla="*/ 1 h 92"/>
              <a:gd name="T8" fmla="*/ 0 w 71"/>
              <a:gd name="T9" fmla="*/ 5 h 92"/>
              <a:gd name="T10" fmla="*/ 1 w 71"/>
              <a:gd name="T11" fmla="*/ 5 h 92"/>
              <a:gd name="T12" fmla="*/ 5 w 71"/>
              <a:gd name="T13" fmla="*/ 5 h 92"/>
              <a:gd name="T14" fmla="*/ 11 w 71"/>
              <a:gd name="T15" fmla="*/ 11 h 92"/>
              <a:gd name="T16" fmla="*/ 11 w 71"/>
              <a:gd name="T17" fmla="*/ 17 h 92"/>
              <a:gd name="T18" fmla="*/ 11 w 71"/>
              <a:gd name="T19" fmla="*/ 76 h 92"/>
              <a:gd name="T20" fmla="*/ 11 w 71"/>
              <a:gd name="T21" fmla="*/ 82 h 92"/>
              <a:gd name="T22" fmla="*/ 5 w 71"/>
              <a:gd name="T23" fmla="*/ 88 h 92"/>
              <a:gd name="T24" fmla="*/ 1 w 71"/>
              <a:gd name="T25" fmla="*/ 88 h 92"/>
              <a:gd name="T26" fmla="*/ 0 w 71"/>
              <a:gd name="T27" fmla="*/ 89 h 92"/>
              <a:gd name="T28" fmla="*/ 0 w 71"/>
              <a:gd name="T29" fmla="*/ 92 h 92"/>
              <a:gd name="T30" fmla="*/ 35 w 71"/>
              <a:gd name="T31" fmla="*/ 92 h 92"/>
              <a:gd name="T32" fmla="*/ 35 w 71"/>
              <a:gd name="T33" fmla="*/ 89 h 92"/>
              <a:gd name="T34" fmla="*/ 34 w 71"/>
              <a:gd name="T35" fmla="*/ 88 h 92"/>
              <a:gd name="T36" fmla="*/ 29 w 71"/>
              <a:gd name="T37" fmla="*/ 88 h 92"/>
              <a:gd name="T38" fmla="*/ 24 w 71"/>
              <a:gd name="T39" fmla="*/ 82 h 92"/>
              <a:gd name="T40" fmla="*/ 23 w 71"/>
              <a:gd name="T41" fmla="*/ 76 h 92"/>
              <a:gd name="T42" fmla="*/ 23 w 71"/>
              <a:gd name="T43" fmla="*/ 60 h 92"/>
              <a:gd name="T44" fmla="*/ 43 w 71"/>
              <a:gd name="T45" fmla="*/ 70 h 92"/>
              <a:gd name="T46" fmla="*/ 71 w 71"/>
              <a:gd name="T47" fmla="*/ 33 h 92"/>
              <a:gd name="T48" fmla="*/ 47 w 71"/>
              <a:gd name="T49" fmla="*/ 0 h 92"/>
              <a:gd name="T50" fmla="*/ 23 w 71"/>
              <a:gd name="T51" fmla="*/ 14 h 92"/>
              <a:gd name="T52" fmla="*/ 23 w 71"/>
              <a:gd name="T53" fmla="*/ 56 h 92"/>
              <a:gd name="T54" fmla="*/ 23 w 71"/>
              <a:gd name="T55" fmla="*/ 56 h 92"/>
              <a:gd name="T56" fmla="*/ 23 w 71"/>
              <a:gd name="T57" fmla="*/ 18 h 92"/>
              <a:gd name="T58" fmla="*/ 42 w 71"/>
              <a:gd name="T59" fmla="*/ 8 h 92"/>
              <a:gd name="T60" fmla="*/ 57 w 71"/>
              <a:gd name="T61" fmla="*/ 23 h 92"/>
              <a:gd name="T62" fmla="*/ 59 w 71"/>
              <a:gd name="T63" fmla="*/ 36 h 92"/>
              <a:gd name="T64" fmla="*/ 42 w 71"/>
              <a:gd name="T65" fmla="*/ 63 h 92"/>
              <a:gd name="T66" fmla="*/ 23 w 71"/>
              <a:gd name="T67" fmla="*/ 5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92">
                <a:moveTo>
                  <a:pt x="23" y="14"/>
                </a:moveTo>
                <a:lnTo>
                  <a:pt x="23" y="14"/>
                </a:lnTo>
                <a:lnTo>
                  <a:pt x="23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0" y="6"/>
                  <a:pt x="11" y="11"/>
                </a:cubicBezTo>
                <a:lnTo>
                  <a:pt x="11" y="17"/>
                </a:lnTo>
                <a:lnTo>
                  <a:pt x="11" y="76"/>
                </a:lnTo>
                <a:lnTo>
                  <a:pt x="11" y="82"/>
                </a:lnTo>
                <a:cubicBezTo>
                  <a:pt x="10" y="87"/>
                  <a:pt x="10" y="88"/>
                  <a:pt x="5" y="88"/>
                </a:cubicBezTo>
                <a:lnTo>
                  <a:pt x="1" y="88"/>
                </a:lnTo>
                <a:lnTo>
                  <a:pt x="0" y="89"/>
                </a:lnTo>
                <a:lnTo>
                  <a:pt x="0" y="92"/>
                </a:lnTo>
                <a:lnTo>
                  <a:pt x="35" y="92"/>
                </a:lnTo>
                <a:lnTo>
                  <a:pt x="35" y="89"/>
                </a:lnTo>
                <a:lnTo>
                  <a:pt x="34" y="88"/>
                </a:lnTo>
                <a:lnTo>
                  <a:pt x="29" y="88"/>
                </a:lnTo>
                <a:cubicBezTo>
                  <a:pt x="24" y="88"/>
                  <a:pt x="24" y="87"/>
                  <a:pt x="24" y="82"/>
                </a:cubicBezTo>
                <a:lnTo>
                  <a:pt x="23" y="76"/>
                </a:lnTo>
                <a:lnTo>
                  <a:pt x="23" y="60"/>
                </a:lnTo>
                <a:cubicBezTo>
                  <a:pt x="29" y="67"/>
                  <a:pt x="36" y="70"/>
                  <a:pt x="43" y="70"/>
                </a:cubicBezTo>
                <a:cubicBezTo>
                  <a:pt x="60" y="70"/>
                  <a:pt x="71" y="55"/>
                  <a:pt x="71" y="33"/>
                </a:cubicBezTo>
                <a:cubicBezTo>
                  <a:pt x="71" y="13"/>
                  <a:pt x="62" y="0"/>
                  <a:pt x="47" y="0"/>
                </a:cubicBezTo>
                <a:cubicBezTo>
                  <a:pt x="38" y="0"/>
                  <a:pt x="29" y="5"/>
                  <a:pt x="23" y="14"/>
                </a:cubicBezTo>
                <a:close/>
                <a:moveTo>
                  <a:pt x="23" y="56"/>
                </a:moveTo>
                <a:lnTo>
                  <a:pt x="23" y="56"/>
                </a:lnTo>
                <a:lnTo>
                  <a:pt x="23" y="18"/>
                </a:lnTo>
                <a:cubicBezTo>
                  <a:pt x="28" y="12"/>
                  <a:pt x="36" y="8"/>
                  <a:pt x="42" y="8"/>
                </a:cubicBezTo>
                <a:cubicBezTo>
                  <a:pt x="51" y="8"/>
                  <a:pt x="55" y="12"/>
                  <a:pt x="57" y="23"/>
                </a:cubicBezTo>
                <a:cubicBezTo>
                  <a:pt x="58" y="28"/>
                  <a:pt x="59" y="32"/>
                  <a:pt x="59" y="36"/>
                </a:cubicBezTo>
                <a:cubicBezTo>
                  <a:pt x="59" y="53"/>
                  <a:pt x="53" y="63"/>
                  <a:pt x="42" y="63"/>
                </a:cubicBezTo>
                <a:cubicBezTo>
                  <a:pt x="36" y="63"/>
                  <a:pt x="30" y="61"/>
                  <a:pt x="23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854">
            <a:extLst>
              <a:ext uri="{FF2B5EF4-FFF2-40B4-BE49-F238E27FC236}">
                <a16:creationId xmlns:a16="http://schemas.microsoft.com/office/drawing/2014/main" id="{ABE249B0-7FBE-4FEC-BD05-A94A55D20CF0}"/>
              </a:ext>
            </a:extLst>
          </p:cNvPr>
          <p:cNvSpPr>
            <a:spLocks/>
          </p:cNvSpPr>
          <p:nvPr/>
        </p:nvSpPr>
        <p:spPr bwMode="auto">
          <a:xfrm>
            <a:off x="2915808" y="10869921"/>
            <a:ext cx="47625" cy="134938"/>
          </a:xfrm>
          <a:custGeom>
            <a:avLst/>
            <a:gdLst>
              <a:gd name="T0" fmla="*/ 23 w 35"/>
              <a:gd name="T1" fmla="*/ 81 h 97"/>
              <a:gd name="T2" fmla="*/ 23 w 35"/>
              <a:gd name="T3" fmla="*/ 81 h 97"/>
              <a:gd name="T4" fmla="*/ 23 w 35"/>
              <a:gd name="T5" fmla="*/ 0 h 97"/>
              <a:gd name="T6" fmla="*/ 0 w 35"/>
              <a:gd name="T7" fmla="*/ 0 h 97"/>
              <a:gd name="T8" fmla="*/ 0 w 35"/>
              <a:gd name="T9" fmla="*/ 4 h 97"/>
              <a:gd name="T10" fmla="*/ 1 w 35"/>
              <a:gd name="T11" fmla="*/ 4 h 97"/>
              <a:gd name="T12" fmla="*/ 5 w 35"/>
              <a:gd name="T13" fmla="*/ 4 h 97"/>
              <a:gd name="T14" fmla="*/ 11 w 35"/>
              <a:gd name="T15" fmla="*/ 10 h 97"/>
              <a:gd name="T16" fmla="*/ 11 w 35"/>
              <a:gd name="T17" fmla="*/ 16 h 97"/>
              <a:gd name="T18" fmla="*/ 11 w 35"/>
              <a:gd name="T19" fmla="*/ 81 h 97"/>
              <a:gd name="T20" fmla="*/ 11 w 35"/>
              <a:gd name="T21" fmla="*/ 87 h 97"/>
              <a:gd name="T22" fmla="*/ 5 w 35"/>
              <a:gd name="T23" fmla="*/ 93 h 97"/>
              <a:gd name="T24" fmla="*/ 1 w 35"/>
              <a:gd name="T25" fmla="*/ 93 h 97"/>
              <a:gd name="T26" fmla="*/ 0 w 35"/>
              <a:gd name="T27" fmla="*/ 93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3 h 97"/>
              <a:gd name="T34" fmla="*/ 34 w 35"/>
              <a:gd name="T35" fmla="*/ 93 h 97"/>
              <a:gd name="T36" fmla="*/ 29 w 35"/>
              <a:gd name="T37" fmla="*/ 93 h 97"/>
              <a:gd name="T38" fmla="*/ 24 w 35"/>
              <a:gd name="T39" fmla="*/ 87 h 97"/>
              <a:gd name="T40" fmla="*/ 23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3" y="81"/>
                </a:moveTo>
                <a:lnTo>
                  <a:pt x="23" y="81"/>
                </a:ln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0" y="5"/>
                  <a:pt x="11" y="10"/>
                </a:cubicBezTo>
                <a:lnTo>
                  <a:pt x="11" y="16"/>
                </a:lnTo>
                <a:lnTo>
                  <a:pt x="11" y="81"/>
                </a:lnTo>
                <a:lnTo>
                  <a:pt x="11" y="87"/>
                </a:lnTo>
                <a:cubicBezTo>
                  <a:pt x="10" y="92"/>
                  <a:pt x="10" y="93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29" y="93"/>
                </a:lnTo>
                <a:cubicBezTo>
                  <a:pt x="24" y="93"/>
                  <a:pt x="24" y="92"/>
                  <a:pt x="24" y="87"/>
                </a:cubicBezTo>
                <a:lnTo>
                  <a:pt x="23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855">
            <a:extLst>
              <a:ext uri="{FF2B5EF4-FFF2-40B4-BE49-F238E27FC236}">
                <a16:creationId xmlns:a16="http://schemas.microsoft.com/office/drawing/2014/main" id="{DC31AE1B-1580-43D1-B154-9313C0674AAE}"/>
              </a:ext>
            </a:extLst>
          </p:cNvPr>
          <p:cNvSpPr>
            <a:spLocks noEditPoints="1"/>
          </p:cNvSpPr>
          <p:nvPr/>
        </p:nvSpPr>
        <p:spPr bwMode="auto">
          <a:xfrm>
            <a:off x="2974545" y="10909608"/>
            <a:ext cx="76200" cy="98425"/>
          </a:xfrm>
          <a:custGeom>
            <a:avLst/>
            <a:gdLst>
              <a:gd name="T0" fmla="*/ 54 w 54"/>
              <a:gd name="T1" fmla="*/ 32 h 70"/>
              <a:gd name="T2" fmla="*/ 54 w 54"/>
              <a:gd name="T3" fmla="*/ 32 h 70"/>
              <a:gd name="T4" fmla="*/ 54 w 54"/>
              <a:gd name="T5" fmla="*/ 31 h 70"/>
              <a:gd name="T6" fmla="*/ 48 w 54"/>
              <a:gd name="T7" fmla="*/ 9 h 70"/>
              <a:gd name="T8" fmla="*/ 30 w 54"/>
              <a:gd name="T9" fmla="*/ 0 h 70"/>
              <a:gd name="T10" fmla="*/ 0 w 54"/>
              <a:gd name="T11" fmla="*/ 34 h 70"/>
              <a:gd name="T12" fmla="*/ 33 w 54"/>
              <a:gd name="T13" fmla="*/ 70 h 70"/>
              <a:gd name="T14" fmla="*/ 49 w 54"/>
              <a:gd name="T15" fmla="*/ 67 h 70"/>
              <a:gd name="T16" fmla="*/ 54 w 54"/>
              <a:gd name="T17" fmla="*/ 65 h 70"/>
              <a:gd name="T18" fmla="*/ 54 w 54"/>
              <a:gd name="T19" fmla="*/ 59 h 70"/>
              <a:gd name="T20" fmla="*/ 35 w 54"/>
              <a:gd name="T21" fmla="*/ 63 h 70"/>
              <a:gd name="T22" fmla="*/ 15 w 54"/>
              <a:gd name="T23" fmla="*/ 48 h 70"/>
              <a:gd name="T24" fmla="*/ 14 w 54"/>
              <a:gd name="T25" fmla="*/ 33 h 70"/>
              <a:gd name="T26" fmla="*/ 14 w 54"/>
              <a:gd name="T27" fmla="*/ 32 h 70"/>
              <a:gd name="T28" fmla="*/ 54 w 54"/>
              <a:gd name="T29" fmla="*/ 32 h 70"/>
              <a:gd name="T30" fmla="*/ 41 w 54"/>
              <a:gd name="T31" fmla="*/ 25 h 70"/>
              <a:gd name="T32" fmla="*/ 41 w 54"/>
              <a:gd name="T33" fmla="*/ 25 h 70"/>
              <a:gd name="T34" fmla="*/ 41 w 54"/>
              <a:gd name="T35" fmla="*/ 28 h 70"/>
              <a:gd name="T36" fmla="*/ 14 w 54"/>
              <a:gd name="T37" fmla="*/ 28 h 70"/>
              <a:gd name="T38" fmla="*/ 29 w 54"/>
              <a:gd name="T39" fmla="*/ 4 h 70"/>
              <a:gd name="T40" fmla="*/ 39 w 54"/>
              <a:gd name="T41" fmla="*/ 10 h 70"/>
              <a:gd name="T42" fmla="*/ 41 w 54"/>
              <a:gd name="T43" fmla="*/ 24 h 70"/>
              <a:gd name="T44" fmla="*/ 41 w 54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2"/>
                </a:moveTo>
                <a:lnTo>
                  <a:pt x="54" y="32"/>
                </a:lnTo>
                <a:lnTo>
                  <a:pt x="54" y="31"/>
                </a:lnTo>
                <a:cubicBezTo>
                  <a:pt x="54" y="20"/>
                  <a:pt x="53" y="14"/>
                  <a:pt x="48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4" y="70"/>
                  <a:pt x="33" y="70"/>
                </a:cubicBezTo>
                <a:cubicBezTo>
                  <a:pt x="39" y="70"/>
                  <a:pt x="44" y="69"/>
                  <a:pt x="49" y="67"/>
                </a:cubicBezTo>
                <a:cubicBezTo>
                  <a:pt x="50" y="67"/>
                  <a:pt x="52" y="66"/>
                  <a:pt x="54" y="65"/>
                </a:cubicBezTo>
                <a:lnTo>
                  <a:pt x="54" y="59"/>
                </a:lnTo>
                <a:cubicBezTo>
                  <a:pt x="49" y="62"/>
                  <a:pt x="42" y="63"/>
                  <a:pt x="35" y="63"/>
                </a:cubicBezTo>
                <a:cubicBezTo>
                  <a:pt x="26" y="63"/>
                  <a:pt x="18" y="57"/>
                  <a:pt x="15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4" y="32"/>
                </a:lnTo>
                <a:close/>
                <a:moveTo>
                  <a:pt x="41" y="25"/>
                </a:moveTo>
                <a:lnTo>
                  <a:pt x="41" y="25"/>
                </a:lnTo>
                <a:lnTo>
                  <a:pt x="41" y="28"/>
                </a:lnTo>
                <a:lnTo>
                  <a:pt x="14" y="28"/>
                </a:lnTo>
                <a:cubicBezTo>
                  <a:pt x="14" y="13"/>
                  <a:pt x="19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1" y="16"/>
                  <a:pt x="41" y="24"/>
                </a:cubicBezTo>
                <a:lnTo>
                  <a:pt x="41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56">
            <a:extLst>
              <a:ext uri="{FF2B5EF4-FFF2-40B4-BE49-F238E27FC236}">
                <a16:creationId xmlns:a16="http://schemas.microsoft.com/office/drawing/2014/main" id="{8FC065F7-1CE2-40D4-A7F2-0BF359FCFB67}"/>
              </a:ext>
            </a:extLst>
          </p:cNvPr>
          <p:cNvSpPr>
            <a:spLocks/>
          </p:cNvSpPr>
          <p:nvPr/>
        </p:nvSpPr>
        <p:spPr bwMode="auto">
          <a:xfrm>
            <a:off x="3071383" y="10909608"/>
            <a:ext cx="68262" cy="98425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1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5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4 w 49"/>
              <a:gd name="T25" fmla="*/ 70 h 70"/>
              <a:gd name="T26" fmla="*/ 49 w 49"/>
              <a:gd name="T27" fmla="*/ 49 h 70"/>
              <a:gd name="T28" fmla="*/ 42 w 49"/>
              <a:gd name="T29" fmla="*/ 36 h 70"/>
              <a:gd name="T30" fmla="*/ 32 w 49"/>
              <a:gd name="T31" fmla="*/ 31 h 70"/>
              <a:gd name="T32" fmla="*/ 26 w 49"/>
              <a:gd name="T33" fmla="*/ 29 h 70"/>
              <a:gd name="T34" fmla="*/ 12 w 49"/>
              <a:gd name="T35" fmla="*/ 15 h 70"/>
              <a:gd name="T36" fmla="*/ 24 w 49"/>
              <a:gd name="T37" fmla="*/ 4 h 70"/>
              <a:gd name="T38" fmla="*/ 33 w 49"/>
              <a:gd name="T39" fmla="*/ 6 h 70"/>
              <a:gd name="T40" fmla="*/ 37 w 49"/>
              <a:gd name="T41" fmla="*/ 13 h 70"/>
              <a:gd name="T42" fmla="*/ 37 w 49"/>
              <a:gd name="T43" fmla="*/ 18 h 70"/>
              <a:gd name="T44" fmla="*/ 37 w 49"/>
              <a:gd name="T45" fmla="*/ 19 h 70"/>
              <a:gd name="T46" fmla="*/ 44 w 49"/>
              <a:gd name="T47" fmla="*/ 19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8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1"/>
                </a:lnTo>
                <a:cubicBezTo>
                  <a:pt x="34" y="44"/>
                  <a:pt x="37" y="48"/>
                  <a:pt x="37" y="54"/>
                </a:cubicBezTo>
                <a:cubicBezTo>
                  <a:pt x="37" y="61"/>
                  <a:pt x="32" y="66"/>
                  <a:pt x="24" y="66"/>
                </a:cubicBezTo>
                <a:cubicBezTo>
                  <a:pt x="20" y="66"/>
                  <a:pt x="15" y="64"/>
                  <a:pt x="11" y="62"/>
                </a:cubicBezTo>
                <a:cubicBezTo>
                  <a:pt x="9" y="60"/>
                  <a:pt x="8" y="59"/>
                  <a:pt x="8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7" y="69"/>
                  <a:pt x="21" y="70"/>
                  <a:pt x="24" y="70"/>
                </a:cubicBezTo>
                <a:cubicBezTo>
                  <a:pt x="38" y="70"/>
                  <a:pt x="49" y="61"/>
                  <a:pt x="49" y="49"/>
                </a:cubicBezTo>
                <a:cubicBezTo>
                  <a:pt x="49" y="44"/>
                  <a:pt x="46" y="39"/>
                  <a:pt x="42" y="36"/>
                </a:cubicBezTo>
                <a:cubicBezTo>
                  <a:pt x="40" y="34"/>
                  <a:pt x="36" y="33"/>
                  <a:pt x="32" y="31"/>
                </a:cubicBezTo>
                <a:lnTo>
                  <a:pt x="26" y="29"/>
                </a:lnTo>
                <a:cubicBezTo>
                  <a:pt x="15" y="24"/>
                  <a:pt x="12" y="21"/>
                  <a:pt x="12" y="15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4"/>
                  <a:pt x="33" y="6"/>
                </a:cubicBezTo>
                <a:cubicBezTo>
                  <a:pt x="36" y="7"/>
                  <a:pt x="36" y="8"/>
                  <a:pt x="37" y="13"/>
                </a:cubicBezTo>
                <a:lnTo>
                  <a:pt x="37" y="18"/>
                </a:lnTo>
                <a:lnTo>
                  <a:pt x="37" y="19"/>
                </a:lnTo>
                <a:lnTo>
                  <a:pt x="44" y="19"/>
                </a:lnTo>
                <a:lnTo>
                  <a:pt x="44" y="4"/>
                </a:lnTo>
                <a:cubicBezTo>
                  <a:pt x="37" y="1"/>
                  <a:pt x="30" y="0"/>
                  <a:pt x="24" y="0"/>
                </a:cubicBezTo>
                <a:cubicBezTo>
                  <a:pt x="10" y="0"/>
                  <a:pt x="1" y="8"/>
                  <a:pt x="1" y="18"/>
                </a:cubicBezTo>
                <a:cubicBezTo>
                  <a:pt x="1" y="24"/>
                  <a:pt x="4" y="30"/>
                  <a:pt x="9" y="34"/>
                </a:cubicBezTo>
                <a:cubicBezTo>
                  <a:pt x="12" y="35"/>
                  <a:pt x="16" y="37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857">
            <a:extLst>
              <a:ext uri="{FF2B5EF4-FFF2-40B4-BE49-F238E27FC236}">
                <a16:creationId xmlns:a16="http://schemas.microsoft.com/office/drawing/2014/main" id="{FB0E4AF6-4852-413F-836A-0F2421A33252}"/>
              </a:ext>
            </a:extLst>
          </p:cNvPr>
          <p:cNvSpPr>
            <a:spLocks noEditPoints="1"/>
          </p:cNvSpPr>
          <p:nvPr/>
        </p:nvSpPr>
        <p:spPr bwMode="auto">
          <a:xfrm>
            <a:off x="3233308" y="10869921"/>
            <a:ext cx="100012" cy="138113"/>
          </a:xfrm>
          <a:custGeom>
            <a:avLst/>
            <a:gdLst>
              <a:gd name="T0" fmla="*/ 23 w 72"/>
              <a:gd name="T1" fmla="*/ 43 h 99"/>
              <a:gd name="T2" fmla="*/ 23 w 72"/>
              <a:gd name="T3" fmla="*/ 43 h 99"/>
              <a:gd name="T4" fmla="*/ 23 w 72"/>
              <a:gd name="T5" fmla="*/ 0 h 99"/>
              <a:gd name="T6" fmla="*/ 0 w 72"/>
              <a:gd name="T7" fmla="*/ 0 h 99"/>
              <a:gd name="T8" fmla="*/ 0 w 72"/>
              <a:gd name="T9" fmla="*/ 4 h 99"/>
              <a:gd name="T10" fmla="*/ 1 w 72"/>
              <a:gd name="T11" fmla="*/ 4 h 99"/>
              <a:gd name="T12" fmla="*/ 5 w 72"/>
              <a:gd name="T13" fmla="*/ 4 h 99"/>
              <a:gd name="T14" fmla="*/ 11 w 72"/>
              <a:gd name="T15" fmla="*/ 10 h 99"/>
              <a:gd name="T16" fmla="*/ 11 w 72"/>
              <a:gd name="T17" fmla="*/ 16 h 99"/>
              <a:gd name="T18" fmla="*/ 11 w 72"/>
              <a:gd name="T19" fmla="*/ 98 h 99"/>
              <a:gd name="T20" fmla="*/ 21 w 72"/>
              <a:gd name="T21" fmla="*/ 98 h 99"/>
              <a:gd name="T22" fmla="*/ 23 w 72"/>
              <a:gd name="T23" fmla="*/ 89 h 99"/>
              <a:gd name="T24" fmla="*/ 23 w 72"/>
              <a:gd name="T25" fmla="*/ 89 h 99"/>
              <a:gd name="T26" fmla="*/ 43 w 72"/>
              <a:gd name="T27" fmla="*/ 99 h 99"/>
              <a:gd name="T28" fmla="*/ 72 w 72"/>
              <a:gd name="T29" fmla="*/ 62 h 99"/>
              <a:gd name="T30" fmla="*/ 47 w 72"/>
              <a:gd name="T31" fmla="*/ 29 h 99"/>
              <a:gd name="T32" fmla="*/ 23 w 72"/>
              <a:gd name="T33" fmla="*/ 43 h 99"/>
              <a:gd name="T34" fmla="*/ 23 w 72"/>
              <a:gd name="T35" fmla="*/ 85 h 99"/>
              <a:gd name="T36" fmla="*/ 23 w 72"/>
              <a:gd name="T37" fmla="*/ 85 h 99"/>
              <a:gd name="T38" fmla="*/ 23 w 72"/>
              <a:gd name="T39" fmla="*/ 47 h 99"/>
              <a:gd name="T40" fmla="*/ 42 w 72"/>
              <a:gd name="T41" fmla="*/ 37 h 99"/>
              <a:gd name="T42" fmla="*/ 57 w 72"/>
              <a:gd name="T43" fmla="*/ 52 h 99"/>
              <a:gd name="T44" fmla="*/ 59 w 72"/>
              <a:gd name="T45" fmla="*/ 65 h 99"/>
              <a:gd name="T46" fmla="*/ 42 w 72"/>
              <a:gd name="T47" fmla="*/ 92 h 99"/>
              <a:gd name="T48" fmla="*/ 23 w 72"/>
              <a:gd name="T49" fmla="*/ 8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" h="99">
                <a:moveTo>
                  <a:pt x="23" y="43"/>
                </a:moveTo>
                <a:lnTo>
                  <a:pt x="23" y="43"/>
                </a:ln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1" y="5"/>
                  <a:pt x="11" y="10"/>
                </a:cubicBezTo>
                <a:lnTo>
                  <a:pt x="11" y="16"/>
                </a:lnTo>
                <a:lnTo>
                  <a:pt x="11" y="98"/>
                </a:lnTo>
                <a:lnTo>
                  <a:pt x="21" y="98"/>
                </a:lnTo>
                <a:lnTo>
                  <a:pt x="23" y="89"/>
                </a:lnTo>
                <a:lnTo>
                  <a:pt x="23" y="89"/>
                </a:lnTo>
                <a:cubicBezTo>
                  <a:pt x="29" y="96"/>
                  <a:pt x="36" y="99"/>
                  <a:pt x="43" y="99"/>
                </a:cubicBezTo>
                <a:cubicBezTo>
                  <a:pt x="60" y="99"/>
                  <a:pt x="72" y="84"/>
                  <a:pt x="72" y="62"/>
                </a:cubicBezTo>
                <a:cubicBezTo>
                  <a:pt x="72" y="42"/>
                  <a:pt x="62" y="29"/>
                  <a:pt x="47" y="29"/>
                </a:cubicBezTo>
                <a:cubicBezTo>
                  <a:pt x="38" y="29"/>
                  <a:pt x="29" y="34"/>
                  <a:pt x="23" y="43"/>
                </a:cubicBezTo>
                <a:close/>
                <a:moveTo>
                  <a:pt x="23" y="85"/>
                </a:moveTo>
                <a:lnTo>
                  <a:pt x="23" y="85"/>
                </a:lnTo>
                <a:lnTo>
                  <a:pt x="23" y="47"/>
                </a:lnTo>
                <a:cubicBezTo>
                  <a:pt x="28" y="41"/>
                  <a:pt x="36" y="37"/>
                  <a:pt x="42" y="37"/>
                </a:cubicBezTo>
                <a:cubicBezTo>
                  <a:pt x="51" y="37"/>
                  <a:pt x="56" y="41"/>
                  <a:pt x="57" y="52"/>
                </a:cubicBezTo>
                <a:cubicBezTo>
                  <a:pt x="58" y="57"/>
                  <a:pt x="59" y="61"/>
                  <a:pt x="59" y="65"/>
                </a:cubicBezTo>
                <a:cubicBezTo>
                  <a:pt x="59" y="82"/>
                  <a:pt x="53" y="92"/>
                  <a:pt x="42" y="92"/>
                </a:cubicBezTo>
                <a:cubicBezTo>
                  <a:pt x="36" y="92"/>
                  <a:pt x="30" y="90"/>
                  <a:pt x="23" y="8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858">
            <a:extLst>
              <a:ext uri="{FF2B5EF4-FFF2-40B4-BE49-F238E27FC236}">
                <a16:creationId xmlns:a16="http://schemas.microsoft.com/office/drawing/2014/main" id="{9DC1310F-ED30-43AD-B686-87396B1E372A}"/>
              </a:ext>
            </a:extLst>
          </p:cNvPr>
          <p:cNvSpPr>
            <a:spLocks noEditPoints="1"/>
          </p:cNvSpPr>
          <p:nvPr/>
        </p:nvSpPr>
        <p:spPr bwMode="auto">
          <a:xfrm>
            <a:off x="3352370" y="10909608"/>
            <a:ext cx="74612" cy="98425"/>
          </a:xfrm>
          <a:custGeom>
            <a:avLst/>
            <a:gdLst>
              <a:gd name="T0" fmla="*/ 54 w 54"/>
              <a:gd name="T1" fmla="*/ 32 h 70"/>
              <a:gd name="T2" fmla="*/ 54 w 54"/>
              <a:gd name="T3" fmla="*/ 32 h 70"/>
              <a:gd name="T4" fmla="*/ 54 w 54"/>
              <a:gd name="T5" fmla="*/ 31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4 h 70"/>
              <a:gd name="T12" fmla="*/ 33 w 54"/>
              <a:gd name="T13" fmla="*/ 70 h 70"/>
              <a:gd name="T14" fmla="*/ 49 w 54"/>
              <a:gd name="T15" fmla="*/ 67 h 70"/>
              <a:gd name="T16" fmla="*/ 54 w 54"/>
              <a:gd name="T17" fmla="*/ 65 h 70"/>
              <a:gd name="T18" fmla="*/ 54 w 54"/>
              <a:gd name="T19" fmla="*/ 59 h 70"/>
              <a:gd name="T20" fmla="*/ 35 w 54"/>
              <a:gd name="T21" fmla="*/ 63 h 70"/>
              <a:gd name="T22" fmla="*/ 15 w 54"/>
              <a:gd name="T23" fmla="*/ 48 h 70"/>
              <a:gd name="T24" fmla="*/ 13 w 54"/>
              <a:gd name="T25" fmla="*/ 33 h 70"/>
              <a:gd name="T26" fmla="*/ 13 w 54"/>
              <a:gd name="T27" fmla="*/ 32 h 70"/>
              <a:gd name="T28" fmla="*/ 54 w 54"/>
              <a:gd name="T29" fmla="*/ 32 h 70"/>
              <a:gd name="T30" fmla="*/ 41 w 54"/>
              <a:gd name="T31" fmla="*/ 25 h 70"/>
              <a:gd name="T32" fmla="*/ 41 w 54"/>
              <a:gd name="T33" fmla="*/ 25 h 70"/>
              <a:gd name="T34" fmla="*/ 41 w 54"/>
              <a:gd name="T35" fmla="*/ 28 h 70"/>
              <a:gd name="T36" fmla="*/ 13 w 54"/>
              <a:gd name="T37" fmla="*/ 28 h 70"/>
              <a:gd name="T38" fmla="*/ 28 w 54"/>
              <a:gd name="T39" fmla="*/ 4 h 70"/>
              <a:gd name="T40" fmla="*/ 38 w 54"/>
              <a:gd name="T41" fmla="*/ 10 h 70"/>
              <a:gd name="T42" fmla="*/ 41 w 54"/>
              <a:gd name="T43" fmla="*/ 24 h 70"/>
              <a:gd name="T44" fmla="*/ 41 w 54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2"/>
                </a:moveTo>
                <a:lnTo>
                  <a:pt x="54" y="32"/>
                </a:lnTo>
                <a:lnTo>
                  <a:pt x="54" y="31"/>
                </a:lnTo>
                <a:cubicBezTo>
                  <a:pt x="54" y="20"/>
                  <a:pt x="52" y="14"/>
                  <a:pt x="48" y="9"/>
                </a:cubicBezTo>
                <a:cubicBezTo>
                  <a:pt x="43" y="3"/>
                  <a:pt x="37" y="0"/>
                  <a:pt x="29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3" y="70"/>
                  <a:pt x="33" y="70"/>
                </a:cubicBezTo>
                <a:cubicBezTo>
                  <a:pt x="38" y="70"/>
                  <a:pt x="44" y="69"/>
                  <a:pt x="49" y="67"/>
                </a:cubicBezTo>
                <a:cubicBezTo>
                  <a:pt x="50" y="67"/>
                  <a:pt x="52" y="66"/>
                  <a:pt x="54" y="65"/>
                </a:cubicBezTo>
                <a:lnTo>
                  <a:pt x="54" y="59"/>
                </a:lnTo>
                <a:cubicBezTo>
                  <a:pt x="49" y="62"/>
                  <a:pt x="42" y="63"/>
                  <a:pt x="35" y="63"/>
                </a:cubicBezTo>
                <a:cubicBezTo>
                  <a:pt x="25" y="63"/>
                  <a:pt x="17" y="57"/>
                  <a:pt x="15" y="48"/>
                </a:cubicBezTo>
                <a:cubicBezTo>
                  <a:pt x="13" y="43"/>
                  <a:pt x="13" y="40"/>
                  <a:pt x="13" y="33"/>
                </a:cubicBezTo>
                <a:lnTo>
                  <a:pt x="13" y="32"/>
                </a:lnTo>
                <a:lnTo>
                  <a:pt x="54" y="32"/>
                </a:lnTo>
                <a:close/>
                <a:moveTo>
                  <a:pt x="41" y="25"/>
                </a:moveTo>
                <a:lnTo>
                  <a:pt x="41" y="25"/>
                </a:lnTo>
                <a:lnTo>
                  <a:pt x="41" y="28"/>
                </a:lnTo>
                <a:lnTo>
                  <a:pt x="13" y="28"/>
                </a:lnTo>
                <a:cubicBezTo>
                  <a:pt x="13" y="13"/>
                  <a:pt x="19" y="4"/>
                  <a:pt x="28" y="4"/>
                </a:cubicBezTo>
                <a:cubicBezTo>
                  <a:pt x="32" y="4"/>
                  <a:pt x="36" y="6"/>
                  <a:pt x="38" y="10"/>
                </a:cubicBezTo>
                <a:cubicBezTo>
                  <a:pt x="41" y="13"/>
                  <a:pt x="41" y="16"/>
                  <a:pt x="41" y="24"/>
                </a:cubicBezTo>
                <a:lnTo>
                  <a:pt x="41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859">
            <a:extLst>
              <a:ext uri="{FF2B5EF4-FFF2-40B4-BE49-F238E27FC236}">
                <a16:creationId xmlns:a16="http://schemas.microsoft.com/office/drawing/2014/main" id="{B478E962-8A41-4063-904F-C77B6F32C85D}"/>
              </a:ext>
            </a:extLst>
          </p:cNvPr>
          <p:cNvSpPr>
            <a:spLocks/>
          </p:cNvSpPr>
          <p:nvPr/>
        </p:nvSpPr>
        <p:spPr bwMode="auto">
          <a:xfrm>
            <a:off x="3439683" y="10869921"/>
            <a:ext cx="49212" cy="134938"/>
          </a:xfrm>
          <a:custGeom>
            <a:avLst/>
            <a:gdLst>
              <a:gd name="T0" fmla="*/ 23 w 35"/>
              <a:gd name="T1" fmla="*/ 81 h 97"/>
              <a:gd name="T2" fmla="*/ 23 w 35"/>
              <a:gd name="T3" fmla="*/ 81 h 97"/>
              <a:gd name="T4" fmla="*/ 23 w 35"/>
              <a:gd name="T5" fmla="*/ 0 h 97"/>
              <a:gd name="T6" fmla="*/ 0 w 35"/>
              <a:gd name="T7" fmla="*/ 0 h 97"/>
              <a:gd name="T8" fmla="*/ 0 w 35"/>
              <a:gd name="T9" fmla="*/ 4 h 97"/>
              <a:gd name="T10" fmla="*/ 1 w 35"/>
              <a:gd name="T11" fmla="*/ 4 h 97"/>
              <a:gd name="T12" fmla="*/ 5 w 35"/>
              <a:gd name="T13" fmla="*/ 4 h 97"/>
              <a:gd name="T14" fmla="*/ 11 w 35"/>
              <a:gd name="T15" fmla="*/ 10 h 97"/>
              <a:gd name="T16" fmla="*/ 11 w 35"/>
              <a:gd name="T17" fmla="*/ 16 h 97"/>
              <a:gd name="T18" fmla="*/ 11 w 35"/>
              <a:gd name="T19" fmla="*/ 81 h 97"/>
              <a:gd name="T20" fmla="*/ 11 w 35"/>
              <a:gd name="T21" fmla="*/ 87 h 97"/>
              <a:gd name="T22" fmla="*/ 5 w 35"/>
              <a:gd name="T23" fmla="*/ 93 h 97"/>
              <a:gd name="T24" fmla="*/ 1 w 35"/>
              <a:gd name="T25" fmla="*/ 93 h 97"/>
              <a:gd name="T26" fmla="*/ 0 w 35"/>
              <a:gd name="T27" fmla="*/ 93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3 h 97"/>
              <a:gd name="T34" fmla="*/ 33 w 35"/>
              <a:gd name="T35" fmla="*/ 93 h 97"/>
              <a:gd name="T36" fmla="*/ 29 w 35"/>
              <a:gd name="T37" fmla="*/ 93 h 97"/>
              <a:gd name="T38" fmla="*/ 24 w 35"/>
              <a:gd name="T39" fmla="*/ 87 h 97"/>
              <a:gd name="T40" fmla="*/ 23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3" y="81"/>
                </a:moveTo>
                <a:lnTo>
                  <a:pt x="23" y="81"/>
                </a:ln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0" y="5"/>
                  <a:pt x="11" y="10"/>
                </a:cubicBezTo>
                <a:lnTo>
                  <a:pt x="11" y="16"/>
                </a:lnTo>
                <a:lnTo>
                  <a:pt x="11" y="81"/>
                </a:lnTo>
                <a:lnTo>
                  <a:pt x="11" y="87"/>
                </a:lnTo>
                <a:cubicBezTo>
                  <a:pt x="10" y="92"/>
                  <a:pt x="10" y="93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3" y="93"/>
                </a:lnTo>
                <a:lnTo>
                  <a:pt x="29" y="93"/>
                </a:lnTo>
                <a:cubicBezTo>
                  <a:pt x="24" y="93"/>
                  <a:pt x="24" y="92"/>
                  <a:pt x="24" y="87"/>
                </a:cubicBezTo>
                <a:lnTo>
                  <a:pt x="23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860">
            <a:extLst>
              <a:ext uri="{FF2B5EF4-FFF2-40B4-BE49-F238E27FC236}">
                <a16:creationId xmlns:a16="http://schemas.microsoft.com/office/drawing/2014/main" id="{FAA77B19-0D95-484C-9B9F-5ACE4683A208}"/>
              </a:ext>
            </a:extLst>
          </p:cNvPr>
          <p:cNvSpPr>
            <a:spLocks noEditPoints="1"/>
          </p:cNvSpPr>
          <p:nvPr/>
        </p:nvSpPr>
        <p:spPr bwMode="auto">
          <a:xfrm>
            <a:off x="3500008" y="10909608"/>
            <a:ext cx="88900" cy="98425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6"/>
                  <a:pt x="64" y="35"/>
                </a:cubicBezTo>
                <a:cubicBezTo>
                  <a:pt x="64" y="13"/>
                  <a:pt x="52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6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861">
            <a:extLst>
              <a:ext uri="{FF2B5EF4-FFF2-40B4-BE49-F238E27FC236}">
                <a16:creationId xmlns:a16="http://schemas.microsoft.com/office/drawing/2014/main" id="{CCD3E98B-7EC6-48F4-AA51-4E3D6DB04401}"/>
              </a:ext>
            </a:extLst>
          </p:cNvPr>
          <p:cNvSpPr>
            <a:spLocks/>
          </p:cNvSpPr>
          <p:nvPr/>
        </p:nvSpPr>
        <p:spPr bwMode="auto">
          <a:xfrm>
            <a:off x="3600020" y="10909608"/>
            <a:ext cx="109537" cy="95250"/>
          </a:xfrm>
          <a:custGeom>
            <a:avLst/>
            <a:gdLst>
              <a:gd name="T0" fmla="*/ 24 w 78"/>
              <a:gd name="T1" fmla="*/ 14 h 68"/>
              <a:gd name="T2" fmla="*/ 24 w 78"/>
              <a:gd name="T3" fmla="*/ 14 h 68"/>
              <a:gd name="T4" fmla="*/ 24 w 78"/>
              <a:gd name="T5" fmla="*/ 1 h 68"/>
              <a:gd name="T6" fmla="*/ 0 w 78"/>
              <a:gd name="T7" fmla="*/ 1 h 68"/>
              <a:gd name="T8" fmla="*/ 0 w 78"/>
              <a:gd name="T9" fmla="*/ 5 h 68"/>
              <a:gd name="T10" fmla="*/ 1 w 78"/>
              <a:gd name="T11" fmla="*/ 5 h 68"/>
              <a:gd name="T12" fmla="*/ 5 w 78"/>
              <a:gd name="T13" fmla="*/ 5 h 68"/>
              <a:gd name="T14" fmla="*/ 11 w 78"/>
              <a:gd name="T15" fmla="*/ 11 h 68"/>
              <a:gd name="T16" fmla="*/ 11 w 78"/>
              <a:gd name="T17" fmla="*/ 17 h 68"/>
              <a:gd name="T18" fmla="*/ 11 w 78"/>
              <a:gd name="T19" fmla="*/ 52 h 68"/>
              <a:gd name="T20" fmla="*/ 11 w 78"/>
              <a:gd name="T21" fmla="*/ 58 h 68"/>
              <a:gd name="T22" fmla="*/ 5 w 78"/>
              <a:gd name="T23" fmla="*/ 64 h 68"/>
              <a:gd name="T24" fmla="*/ 1 w 78"/>
              <a:gd name="T25" fmla="*/ 64 h 68"/>
              <a:gd name="T26" fmla="*/ 0 w 78"/>
              <a:gd name="T27" fmla="*/ 64 h 68"/>
              <a:gd name="T28" fmla="*/ 0 w 78"/>
              <a:gd name="T29" fmla="*/ 68 h 68"/>
              <a:gd name="T30" fmla="*/ 35 w 78"/>
              <a:gd name="T31" fmla="*/ 68 h 68"/>
              <a:gd name="T32" fmla="*/ 35 w 78"/>
              <a:gd name="T33" fmla="*/ 64 h 68"/>
              <a:gd name="T34" fmla="*/ 34 w 78"/>
              <a:gd name="T35" fmla="*/ 64 h 68"/>
              <a:gd name="T36" fmla="*/ 30 w 78"/>
              <a:gd name="T37" fmla="*/ 64 h 68"/>
              <a:gd name="T38" fmla="*/ 24 w 78"/>
              <a:gd name="T39" fmla="*/ 58 h 68"/>
              <a:gd name="T40" fmla="*/ 24 w 78"/>
              <a:gd name="T41" fmla="*/ 52 h 68"/>
              <a:gd name="T42" fmla="*/ 24 w 78"/>
              <a:gd name="T43" fmla="*/ 18 h 68"/>
              <a:gd name="T44" fmla="*/ 32 w 78"/>
              <a:gd name="T45" fmla="*/ 12 h 68"/>
              <a:gd name="T46" fmla="*/ 44 w 78"/>
              <a:gd name="T47" fmla="*/ 8 h 68"/>
              <a:gd name="T48" fmla="*/ 52 w 78"/>
              <a:gd name="T49" fmla="*/ 12 h 68"/>
              <a:gd name="T50" fmla="*/ 54 w 78"/>
              <a:gd name="T51" fmla="*/ 23 h 68"/>
              <a:gd name="T52" fmla="*/ 54 w 78"/>
              <a:gd name="T53" fmla="*/ 52 h 68"/>
              <a:gd name="T54" fmla="*/ 54 w 78"/>
              <a:gd name="T55" fmla="*/ 58 h 68"/>
              <a:gd name="T56" fmla="*/ 48 w 78"/>
              <a:gd name="T57" fmla="*/ 64 h 68"/>
              <a:gd name="T58" fmla="*/ 44 w 78"/>
              <a:gd name="T59" fmla="*/ 64 h 68"/>
              <a:gd name="T60" fmla="*/ 43 w 78"/>
              <a:gd name="T61" fmla="*/ 64 h 68"/>
              <a:gd name="T62" fmla="*/ 43 w 78"/>
              <a:gd name="T63" fmla="*/ 68 h 68"/>
              <a:gd name="T64" fmla="*/ 78 w 78"/>
              <a:gd name="T65" fmla="*/ 68 h 68"/>
              <a:gd name="T66" fmla="*/ 78 w 78"/>
              <a:gd name="T67" fmla="*/ 64 h 68"/>
              <a:gd name="T68" fmla="*/ 76 w 78"/>
              <a:gd name="T69" fmla="*/ 64 h 68"/>
              <a:gd name="T70" fmla="*/ 72 w 78"/>
              <a:gd name="T71" fmla="*/ 64 h 68"/>
              <a:gd name="T72" fmla="*/ 66 w 78"/>
              <a:gd name="T73" fmla="*/ 58 h 68"/>
              <a:gd name="T74" fmla="*/ 66 w 78"/>
              <a:gd name="T75" fmla="*/ 52 h 68"/>
              <a:gd name="T76" fmla="*/ 66 w 78"/>
              <a:gd name="T77" fmla="*/ 21 h 68"/>
              <a:gd name="T78" fmla="*/ 48 w 78"/>
              <a:gd name="T79" fmla="*/ 0 h 68"/>
              <a:gd name="T80" fmla="*/ 24 w 78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68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1" y="6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8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8"/>
                </a:cubicBezTo>
                <a:lnTo>
                  <a:pt x="24" y="52"/>
                </a:lnTo>
                <a:lnTo>
                  <a:pt x="24" y="18"/>
                </a:lnTo>
                <a:cubicBezTo>
                  <a:pt x="28" y="14"/>
                  <a:pt x="29" y="14"/>
                  <a:pt x="32" y="12"/>
                </a:cubicBezTo>
                <a:cubicBezTo>
                  <a:pt x="36" y="9"/>
                  <a:pt x="40" y="8"/>
                  <a:pt x="44" y="8"/>
                </a:cubicBezTo>
                <a:cubicBezTo>
                  <a:pt x="47" y="8"/>
                  <a:pt x="51" y="9"/>
                  <a:pt x="52" y="12"/>
                </a:cubicBezTo>
                <a:cubicBezTo>
                  <a:pt x="53" y="14"/>
                  <a:pt x="54" y="17"/>
                  <a:pt x="54" y="23"/>
                </a:cubicBezTo>
                <a:lnTo>
                  <a:pt x="54" y="52"/>
                </a:lnTo>
                <a:lnTo>
                  <a:pt x="54" y="58"/>
                </a:lnTo>
                <a:cubicBezTo>
                  <a:pt x="53" y="63"/>
                  <a:pt x="53" y="64"/>
                  <a:pt x="48" y="64"/>
                </a:cubicBezTo>
                <a:lnTo>
                  <a:pt x="44" y="64"/>
                </a:lnTo>
                <a:lnTo>
                  <a:pt x="43" y="64"/>
                </a:lnTo>
                <a:lnTo>
                  <a:pt x="43" y="68"/>
                </a:lnTo>
                <a:lnTo>
                  <a:pt x="78" y="68"/>
                </a:lnTo>
                <a:lnTo>
                  <a:pt x="78" y="64"/>
                </a:lnTo>
                <a:lnTo>
                  <a:pt x="76" y="64"/>
                </a:lnTo>
                <a:lnTo>
                  <a:pt x="72" y="64"/>
                </a:lnTo>
                <a:cubicBezTo>
                  <a:pt x="67" y="64"/>
                  <a:pt x="67" y="63"/>
                  <a:pt x="66" y="58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8" y="0"/>
                </a:cubicBezTo>
                <a:cubicBezTo>
                  <a:pt x="38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62">
            <a:extLst>
              <a:ext uri="{FF2B5EF4-FFF2-40B4-BE49-F238E27FC236}">
                <a16:creationId xmlns:a16="http://schemas.microsoft.com/office/drawing/2014/main" id="{889EB2CE-FCA3-4194-8AD8-FDCEE2D42347}"/>
              </a:ext>
            </a:extLst>
          </p:cNvPr>
          <p:cNvSpPr>
            <a:spLocks noEditPoints="1"/>
          </p:cNvSpPr>
          <p:nvPr/>
        </p:nvSpPr>
        <p:spPr bwMode="auto">
          <a:xfrm>
            <a:off x="3714320" y="10909608"/>
            <a:ext cx="92075" cy="131763"/>
          </a:xfrm>
          <a:custGeom>
            <a:avLst/>
            <a:gdLst>
              <a:gd name="T0" fmla="*/ 37 w 66"/>
              <a:gd name="T1" fmla="*/ 67 h 94"/>
              <a:gd name="T2" fmla="*/ 37 w 66"/>
              <a:gd name="T3" fmla="*/ 67 h 94"/>
              <a:gd name="T4" fmla="*/ 49 w 66"/>
              <a:gd name="T5" fmla="*/ 70 h 94"/>
              <a:gd name="T6" fmla="*/ 50 w 66"/>
              <a:gd name="T7" fmla="*/ 76 h 94"/>
              <a:gd name="T8" fmla="*/ 31 w 66"/>
              <a:gd name="T9" fmla="*/ 90 h 94"/>
              <a:gd name="T10" fmla="*/ 12 w 66"/>
              <a:gd name="T11" fmla="*/ 77 h 94"/>
              <a:gd name="T12" fmla="*/ 16 w 66"/>
              <a:gd name="T13" fmla="*/ 67 h 94"/>
              <a:gd name="T14" fmla="*/ 37 w 66"/>
              <a:gd name="T15" fmla="*/ 67 h 94"/>
              <a:gd name="T16" fmla="*/ 6 w 66"/>
              <a:gd name="T17" fmla="*/ 57 h 94"/>
              <a:gd name="T18" fmla="*/ 6 w 66"/>
              <a:gd name="T19" fmla="*/ 57 h 94"/>
              <a:gd name="T20" fmla="*/ 13 w 66"/>
              <a:gd name="T21" fmla="*/ 66 h 94"/>
              <a:gd name="T22" fmla="*/ 0 w 66"/>
              <a:gd name="T23" fmla="*/ 80 h 94"/>
              <a:gd name="T24" fmla="*/ 30 w 66"/>
              <a:gd name="T25" fmla="*/ 94 h 94"/>
              <a:gd name="T26" fmla="*/ 62 w 66"/>
              <a:gd name="T27" fmla="*/ 73 h 94"/>
              <a:gd name="T28" fmla="*/ 55 w 66"/>
              <a:gd name="T29" fmla="*/ 60 h 94"/>
              <a:gd name="T30" fmla="*/ 35 w 66"/>
              <a:gd name="T31" fmla="*/ 57 h 94"/>
              <a:gd name="T32" fmla="*/ 25 w 66"/>
              <a:gd name="T33" fmla="*/ 57 h 94"/>
              <a:gd name="T34" fmla="*/ 17 w 66"/>
              <a:gd name="T35" fmla="*/ 53 h 94"/>
              <a:gd name="T36" fmla="*/ 21 w 66"/>
              <a:gd name="T37" fmla="*/ 45 h 94"/>
              <a:gd name="T38" fmla="*/ 30 w 66"/>
              <a:gd name="T39" fmla="*/ 47 h 94"/>
              <a:gd name="T40" fmla="*/ 54 w 66"/>
              <a:gd name="T41" fmla="*/ 23 h 94"/>
              <a:gd name="T42" fmla="*/ 50 w 66"/>
              <a:gd name="T43" fmla="*/ 9 h 94"/>
              <a:gd name="T44" fmla="*/ 46 w 66"/>
              <a:gd name="T45" fmla="*/ 5 h 94"/>
              <a:gd name="T46" fmla="*/ 62 w 66"/>
              <a:gd name="T47" fmla="*/ 8 h 94"/>
              <a:gd name="T48" fmla="*/ 66 w 66"/>
              <a:gd name="T49" fmla="*/ 1 h 94"/>
              <a:gd name="T50" fmla="*/ 42 w 66"/>
              <a:gd name="T51" fmla="*/ 2 h 94"/>
              <a:gd name="T52" fmla="*/ 29 w 66"/>
              <a:gd name="T53" fmla="*/ 0 h 94"/>
              <a:gd name="T54" fmla="*/ 4 w 66"/>
              <a:gd name="T55" fmla="*/ 23 h 94"/>
              <a:gd name="T56" fmla="*/ 18 w 66"/>
              <a:gd name="T57" fmla="*/ 45 h 94"/>
              <a:gd name="T58" fmla="*/ 6 w 66"/>
              <a:gd name="T59" fmla="*/ 57 h 94"/>
              <a:gd name="T60" fmla="*/ 16 w 66"/>
              <a:gd name="T61" fmla="*/ 23 h 94"/>
              <a:gd name="T62" fmla="*/ 16 w 66"/>
              <a:gd name="T63" fmla="*/ 23 h 94"/>
              <a:gd name="T64" fmla="*/ 29 w 66"/>
              <a:gd name="T65" fmla="*/ 4 h 94"/>
              <a:gd name="T66" fmla="*/ 42 w 66"/>
              <a:gd name="T67" fmla="*/ 23 h 94"/>
              <a:gd name="T68" fmla="*/ 29 w 66"/>
              <a:gd name="T69" fmla="*/ 43 h 94"/>
              <a:gd name="T70" fmla="*/ 16 w 66"/>
              <a:gd name="T71" fmla="*/ 2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4">
                <a:moveTo>
                  <a:pt x="37" y="67"/>
                </a:moveTo>
                <a:lnTo>
                  <a:pt x="37" y="67"/>
                </a:lnTo>
                <a:cubicBezTo>
                  <a:pt x="44" y="67"/>
                  <a:pt x="47" y="68"/>
                  <a:pt x="49" y="70"/>
                </a:cubicBezTo>
                <a:cubicBezTo>
                  <a:pt x="50" y="72"/>
                  <a:pt x="50" y="74"/>
                  <a:pt x="50" y="76"/>
                </a:cubicBezTo>
                <a:cubicBezTo>
                  <a:pt x="50" y="85"/>
                  <a:pt x="43" y="90"/>
                  <a:pt x="31" y="90"/>
                </a:cubicBezTo>
                <a:cubicBezTo>
                  <a:pt x="19" y="90"/>
                  <a:pt x="12" y="85"/>
                  <a:pt x="12" y="77"/>
                </a:cubicBezTo>
                <a:cubicBezTo>
                  <a:pt x="12" y="73"/>
                  <a:pt x="13" y="69"/>
                  <a:pt x="16" y="67"/>
                </a:cubicBezTo>
                <a:lnTo>
                  <a:pt x="37" y="67"/>
                </a:lnTo>
                <a:close/>
                <a:moveTo>
                  <a:pt x="6" y="57"/>
                </a:moveTo>
                <a:lnTo>
                  <a:pt x="6" y="57"/>
                </a:lnTo>
                <a:cubicBezTo>
                  <a:pt x="6" y="60"/>
                  <a:pt x="8" y="63"/>
                  <a:pt x="13" y="66"/>
                </a:cubicBezTo>
                <a:cubicBezTo>
                  <a:pt x="4" y="69"/>
                  <a:pt x="0" y="74"/>
                  <a:pt x="0" y="80"/>
                </a:cubicBezTo>
                <a:cubicBezTo>
                  <a:pt x="0" y="88"/>
                  <a:pt x="12" y="94"/>
                  <a:pt x="30" y="94"/>
                </a:cubicBezTo>
                <a:cubicBezTo>
                  <a:pt x="49" y="94"/>
                  <a:pt x="62" y="85"/>
                  <a:pt x="62" y="73"/>
                </a:cubicBezTo>
                <a:cubicBezTo>
                  <a:pt x="62" y="67"/>
                  <a:pt x="59" y="62"/>
                  <a:pt x="55" y="60"/>
                </a:cubicBezTo>
                <a:cubicBezTo>
                  <a:pt x="51" y="58"/>
                  <a:pt x="46" y="57"/>
                  <a:pt x="35" y="57"/>
                </a:cubicBezTo>
                <a:lnTo>
                  <a:pt x="25" y="57"/>
                </a:lnTo>
                <a:cubicBezTo>
                  <a:pt x="19" y="57"/>
                  <a:pt x="17" y="56"/>
                  <a:pt x="17" y="53"/>
                </a:cubicBezTo>
                <a:cubicBezTo>
                  <a:pt x="17" y="51"/>
                  <a:pt x="19" y="48"/>
                  <a:pt x="21" y="45"/>
                </a:cubicBezTo>
                <a:cubicBezTo>
                  <a:pt x="25" y="47"/>
                  <a:pt x="26" y="47"/>
                  <a:pt x="30" y="47"/>
                </a:cubicBezTo>
                <a:cubicBezTo>
                  <a:pt x="44" y="47"/>
                  <a:pt x="54" y="37"/>
                  <a:pt x="54" y="23"/>
                </a:cubicBezTo>
                <a:cubicBezTo>
                  <a:pt x="54" y="18"/>
                  <a:pt x="53" y="13"/>
                  <a:pt x="50" y="9"/>
                </a:cubicBezTo>
                <a:cubicBezTo>
                  <a:pt x="50" y="8"/>
                  <a:pt x="48" y="7"/>
                  <a:pt x="46" y="5"/>
                </a:cubicBezTo>
                <a:lnTo>
                  <a:pt x="62" y="8"/>
                </a:lnTo>
                <a:lnTo>
                  <a:pt x="66" y="1"/>
                </a:lnTo>
                <a:lnTo>
                  <a:pt x="42" y="2"/>
                </a:lnTo>
                <a:cubicBezTo>
                  <a:pt x="38" y="1"/>
                  <a:pt x="35" y="0"/>
                  <a:pt x="29" y="0"/>
                </a:cubicBezTo>
                <a:cubicBezTo>
                  <a:pt x="14" y="0"/>
                  <a:pt x="4" y="9"/>
                  <a:pt x="4" y="23"/>
                </a:cubicBezTo>
                <a:cubicBezTo>
                  <a:pt x="4" y="33"/>
                  <a:pt x="9" y="41"/>
                  <a:pt x="18" y="45"/>
                </a:cubicBezTo>
                <a:cubicBezTo>
                  <a:pt x="9" y="49"/>
                  <a:pt x="6" y="52"/>
                  <a:pt x="6" y="57"/>
                </a:cubicBezTo>
                <a:close/>
                <a:moveTo>
                  <a:pt x="16" y="23"/>
                </a:moveTo>
                <a:lnTo>
                  <a:pt x="16" y="23"/>
                </a:lnTo>
                <a:cubicBezTo>
                  <a:pt x="16" y="10"/>
                  <a:pt x="21" y="4"/>
                  <a:pt x="29" y="4"/>
                </a:cubicBezTo>
                <a:cubicBezTo>
                  <a:pt x="38" y="4"/>
                  <a:pt x="42" y="10"/>
                  <a:pt x="42" y="23"/>
                </a:cubicBezTo>
                <a:cubicBezTo>
                  <a:pt x="42" y="36"/>
                  <a:pt x="38" y="43"/>
                  <a:pt x="29" y="43"/>
                </a:cubicBezTo>
                <a:cubicBezTo>
                  <a:pt x="21" y="43"/>
                  <a:pt x="16" y="36"/>
                  <a:pt x="16" y="2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0" name="Freeform 863">
            <a:extLst>
              <a:ext uri="{FF2B5EF4-FFF2-40B4-BE49-F238E27FC236}">
                <a16:creationId xmlns:a16="http://schemas.microsoft.com/office/drawing/2014/main" id="{C825B894-FD3D-4154-B64B-566FADA4125B}"/>
              </a:ext>
            </a:extLst>
          </p:cNvPr>
          <p:cNvSpPr>
            <a:spLocks noEditPoints="1"/>
          </p:cNvSpPr>
          <p:nvPr/>
        </p:nvSpPr>
        <p:spPr bwMode="auto">
          <a:xfrm>
            <a:off x="3812745" y="10877858"/>
            <a:ext cx="49212" cy="127000"/>
          </a:xfrm>
          <a:custGeom>
            <a:avLst/>
            <a:gdLst>
              <a:gd name="T0" fmla="*/ 24 w 35"/>
              <a:gd name="T1" fmla="*/ 75 h 91"/>
              <a:gd name="T2" fmla="*/ 24 w 35"/>
              <a:gd name="T3" fmla="*/ 75 h 91"/>
              <a:gd name="T4" fmla="*/ 24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1 w 35"/>
              <a:gd name="T17" fmla="*/ 40 h 91"/>
              <a:gd name="T18" fmla="*/ 11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4 w 35"/>
              <a:gd name="T35" fmla="*/ 87 h 91"/>
              <a:gd name="T36" fmla="*/ 30 w 35"/>
              <a:gd name="T37" fmla="*/ 87 h 91"/>
              <a:gd name="T38" fmla="*/ 24 w 35"/>
              <a:gd name="T39" fmla="*/ 81 h 91"/>
              <a:gd name="T40" fmla="*/ 24 w 35"/>
              <a:gd name="T41" fmla="*/ 75 h 91"/>
              <a:gd name="T42" fmla="*/ 24 w 35"/>
              <a:gd name="T43" fmla="*/ 12 h 91"/>
              <a:gd name="T44" fmla="*/ 24 w 35"/>
              <a:gd name="T45" fmla="*/ 12 h 91"/>
              <a:gd name="T46" fmla="*/ 24 w 35"/>
              <a:gd name="T47" fmla="*/ 0 h 91"/>
              <a:gd name="T48" fmla="*/ 11 w 35"/>
              <a:gd name="T49" fmla="*/ 0 h 91"/>
              <a:gd name="T50" fmla="*/ 11 w 35"/>
              <a:gd name="T51" fmla="*/ 12 h 91"/>
              <a:gd name="T52" fmla="*/ 24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4" y="75"/>
                </a:moveTo>
                <a:lnTo>
                  <a:pt x="24" y="75"/>
                </a:lnTo>
                <a:lnTo>
                  <a:pt x="24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1" y="29"/>
                  <a:pt x="11" y="34"/>
                </a:cubicBezTo>
                <a:lnTo>
                  <a:pt x="11" y="40"/>
                </a:lnTo>
                <a:lnTo>
                  <a:pt x="11" y="75"/>
                </a:lnTo>
                <a:lnTo>
                  <a:pt x="11" y="81"/>
                </a:lnTo>
                <a:cubicBezTo>
                  <a:pt x="11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4" y="87"/>
                </a:lnTo>
                <a:lnTo>
                  <a:pt x="30" y="87"/>
                </a:lnTo>
                <a:cubicBezTo>
                  <a:pt x="25" y="87"/>
                  <a:pt x="24" y="86"/>
                  <a:pt x="24" y="81"/>
                </a:cubicBezTo>
                <a:lnTo>
                  <a:pt x="24" y="75"/>
                </a:lnTo>
                <a:close/>
                <a:moveTo>
                  <a:pt x="24" y="12"/>
                </a:moveTo>
                <a:lnTo>
                  <a:pt x="24" y="12"/>
                </a:lnTo>
                <a:lnTo>
                  <a:pt x="24" y="0"/>
                </a:lnTo>
                <a:lnTo>
                  <a:pt x="11" y="0"/>
                </a:lnTo>
                <a:lnTo>
                  <a:pt x="11" y="12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1" name="Freeform 864">
            <a:extLst>
              <a:ext uri="{FF2B5EF4-FFF2-40B4-BE49-F238E27FC236}">
                <a16:creationId xmlns:a16="http://schemas.microsoft.com/office/drawing/2014/main" id="{6F1F0FD9-B9A1-4F33-AC5E-C0278C85280E}"/>
              </a:ext>
            </a:extLst>
          </p:cNvPr>
          <p:cNvSpPr>
            <a:spLocks/>
          </p:cNvSpPr>
          <p:nvPr/>
        </p:nvSpPr>
        <p:spPr bwMode="auto">
          <a:xfrm>
            <a:off x="3866720" y="10909608"/>
            <a:ext cx="107950" cy="95250"/>
          </a:xfrm>
          <a:custGeom>
            <a:avLst/>
            <a:gdLst>
              <a:gd name="T0" fmla="*/ 23 w 77"/>
              <a:gd name="T1" fmla="*/ 14 h 68"/>
              <a:gd name="T2" fmla="*/ 23 w 77"/>
              <a:gd name="T3" fmla="*/ 14 h 68"/>
              <a:gd name="T4" fmla="*/ 23 w 77"/>
              <a:gd name="T5" fmla="*/ 1 h 68"/>
              <a:gd name="T6" fmla="*/ 0 w 77"/>
              <a:gd name="T7" fmla="*/ 1 h 68"/>
              <a:gd name="T8" fmla="*/ 0 w 77"/>
              <a:gd name="T9" fmla="*/ 5 h 68"/>
              <a:gd name="T10" fmla="*/ 1 w 77"/>
              <a:gd name="T11" fmla="*/ 5 h 68"/>
              <a:gd name="T12" fmla="*/ 5 w 77"/>
              <a:gd name="T13" fmla="*/ 5 h 68"/>
              <a:gd name="T14" fmla="*/ 11 w 77"/>
              <a:gd name="T15" fmla="*/ 11 h 68"/>
              <a:gd name="T16" fmla="*/ 11 w 77"/>
              <a:gd name="T17" fmla="*/ 17 h 68"/>
              <a:gd name="T18" fmla="*/ 11 w 77"/>
              <a:gd name="T19" fmla="*/ 52 h 68"/>
              <a:gd name="T20" fmla="*/ 11 w 77"/>
              <a:gd name="T21" fmla="*/ 58 h 68"/>
              <a:gd name="T22" fmla="*/ 5 w 77"/>
              <a:gd name="T23" fmla="*/ 64 h 68"/>
              <a:gd name="T24" fmla="*/ 1 w 77"/>
              <a:gd name="T25" fmla="*/ 64 h 68"/>
              <a:gd name="T26" fmla="*/ 0 w 77"/>
              <a:gd name="T27" fmla="*/ 64 h 68"/>
              <a:gd name="T28" fmla="*/ 0 w 77"/>
              <a:gd name="T29" fmla="*/ 68 h 68"/>
              <a:gd name="T30" fmla="*/ 35 w 77"/>
              <a:gd name="T31" fmla="*/ 68 h 68"/>
              <a:gd name="T32" fmla="*/ 35 w 77"/>
              <a:gd name="T33" fmla="*/ 64 h 68"/>
              <a:gd name="T34" fmla="*/ 33 w 77"/>
              <a:gd name="T35" fmla="*/ 64 h 68"/>
              <a:gd name="T36" fmla="*/ 29 w 77"/>
              <a:gd name="T37" fmla="*/ 64 h 68"/>
              <a:gd name="T38" fmla="*/ 24 w 77"/>
              <a:gd name="T39" fmla="*/ 58 h 68"/>
              <a:gd name="T40" fmla="*/ 23 w 77"/>
              <a:gd name="T41" fmla="*/ 52 h 68"/>
              <a:gd name="T42" fmla="*/ 23 w 77"/>
              <a:gd name="T43" fmla="*/ 18 h 68"/>
              <a:gd name="T44" fmla="*/ 31 w 77"/>
              <a:gd name="T45" fmla="*/ 12 h 68"/>
              <a:gd name="T46" fmla="*/ 43 w 77"/>
              <a:gd name="T47" fmla="*/ 8 h 68"/>
              <a:gd name="T48" fmla="*/ 52 w 77"/>
              <a:gd name="T49" fmla="*/ 12 h 68"/>
              <a:gd name="T50" fmla="*/ 54 w 77"/>
              <a:gd name="T51" fmla="*/ 23 h 68"/>
              <a:gd name="T52" fmla="*/ 54 w 77"/>
              <a:gd name="T53" fmla="*/ 52 h 68"/>
              <a:gd name="T54" fmla="*/ 53 w 77"/>
              <a:gd name="T55" fmla="*/ 58 h 68"/>
              <a:gd name="T56" fmla="*/ 48 w 77"/>
              <a:gd name="T57" fmla="*/ 64 h 68"/>
              <a:gd name="T58" fmla="*/ 43 w 77"/>
              <a:gd name="T59" fmla="*/ 64 h 68"/>
              <a:gd name="T60" fmla="*/ 42 w 77"/>
              <a:gd name="T61" fmla="*/ 64 h 68"/>
              <a:gd name="T62" fmla="*/ 42 w 77"/>
              <a:gd name="T63" fmla="*/ 68 h 68"/>
              <a:gd name="T64" fmla="*/ 77 w 77"/>
              <a:gd name="T65" fmla="*/ 68 h 68"/>
              <a:gd name="T66" fmla="*/ 77 w 77"/>
              <a:gd name="T67" fmla="*/ 64 h 68"/>
              <a:gd name="T68" fmla="*/ 76 w 77"/>
              <a:gd name="T69" fmla="*/ 64 h 68"/>
              <a:gd name="T70" fmla="*/ 72 w 77"/>
              <a:gd name="T71" fmla="*/ 64 h 68"/>
              <a:gd name="T72" fmla="*/ 66 w 77"/>
              <a:gd name="T73" fmla="*/ 58 h 68"/>
              <a:gd name="T74" fmla="*/ 66 w 77"/>
              <a:gd name="T75" fmla="*/ 52 h 68"/>
              <a:gd name="T76" fmla="*/ 66 w 77"/>
              <a:gd name="T77" fmla="*/ 21 h 68"/>
              <a:gd name="T78" fmla="*/ 47 w 77"/>
              <a:gd name="T79" fmla="*/ 0 h 68"/>
              <a:gd name="T80" fmla="*/ 23 w 77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68">
                <a:moveTo>
                  <a:pt x="23" y="14"/>
                </a:moveTo>
                <a:lnTo>
                  <a:pt x="23" y="14"/>
                </a:lnTo>
                <a:lnTo>
                  <a:pt x="23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0" y="6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8"/>
                </a:lnTo>
                <a:cubicBezTo>
                  <a:pt x="10" y="63"/>
                  <a:pt x="10" y="64"/>
                  <a:pt x="5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3" y="64"/>
                </a:lnTo>
                <a:lnTo>
                  <a:pt x="29" y="64"/>
                </a:lnTo>
                <a:cubicBezTo>
                  <a:pt x="24" y="64"/>
                  <a:pt x="24" y="63"/>
                  <a:pt x="24" y="58"/>
                </a:cubicBezTo>
                <a:lnTo>
                  <a:pt x="23" y="52"/>
                </a:lnTo>
                <a:lnTo>
                  <a:pt x="23" y="18"/>
                </a:lnTo>
                <a:cubicBezTo>
                  <a:pt x="27" y="14"/>
                  <a:pt x="28" y="14"/>
                  <a:pt x="31" y="12"/>
                </a:cubicBezTo>
                <a:cubicBezTo>
                  <a:pt x="35" y="9"/>
                  <a:pt x="40" y="8"/>
                  <a:pt x="43" y="8"/>
                </a:cubicBezTo>
                <a:cubicBezTo>
                  <a:pt x="47" y="8"/>
                  <a:pt x="50" y="9"/>
                  <a:pt x="52" y="12"/>
                </a:cubicBezTo>
                <a:cubicBezTo>
                  <a:pt x="53" y="14"/>
                  <a:pt x="54" y="17"/>
                  <a:pt x="54" y="23"/>
                </a:cubicBezTo>
                <a:lnTo>
                  <a:pt x="54" y="52"/>
                </a:lnTo>
                <a:lnTo>
                  <a:pt x="53" y="58"/>
                </a:lnTo>
                <a:cubicBezTo>
                  <a:pt x="53" y="63"/>
                  <a:pt x="52" y="64"/>
                  <a:pt x="48" y="64"/>
                </a:cubicBezTo>
                <a:lnTo>
                  <a:pt x="43" y="64"/>
                </a:lnTo>
                <a:lnTo>
                  <a:pt x="42" y="64"/>
                </a:lnTo>
                <a:lnTo>
                  <a:pt x="42" y="68"/>
                </a:lnTo>
                <a:lnTo>
                  <a:pt x="77" y="68"/>
                </a:lnTo>
                <a:lnTo>
                  <a:pt x="77" y="64"/>
                </a:lnTo>
                <a:lnTo>
                  <a:pt x="76" y="64"/>
                </a:lnTo>
                <a:lnTo>
                  <a:pt x="72" y="64"/>
                </a:lnTo>
                <a:cubicBezTo>
                  <a:pt x="67" y="64"/>
                  <a:pt x="67" y="63"/>
                  <a:pt x="66" y="58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7" y="0"/>
                </a:cubicBezTo>
                <a:cubicBezTo>
                  <a:pt x="38" y="0"/>
                  <a:pt x="29" y="5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3" name="Freeform 865">
            <a:extLst>
              <a:ext uri="{FF2B5EF4-FFF2-40B4-BE49-F238E27FC236}">
                <a16:creationId xmlns:a16="http://schemas.microsoft.com/office/drawing/2014/main" id="{7769CCED-FFAF-43CD-BE5A-4C67D5798B8B}"/>
              </a:ext>
            </a:extLst>
          </p:cNvPr>
          <p:cNvSpPr>
            <a:spLocks noEditPoints="1"/>
          </p:cNvSpPr>
          <p:nvPr/>
        </p:nvSpPr>
        <p:spPr bwMode="auto">
          <a:xfrm>
            <a:off x="3979433" y="10909608"/>
            <a:ext cx="93662" cy="131763"/>
          </a:xfrm>
          <a:custGeom>
            <a:avLst/>
            <a:gdLst>
              <a:gd name="T0" fmla="*/ 38 w 66"/>
              <a:gd name="T1" fmla="*/ 67 h 94"/>
              <a:gd name="T2" fmla="*/ 38 w 66"/>
              <a:gd name="T3" fmla="*/ 67 h 94"/>
              <a:gd name="T4" fmla="*/ 50 w 66"/>
              <a:gd name="T5" fmla="*/ 70 h 94"/>
              <a:gd name="T6" fmla="*/ 51 w 66"/>
              <a:gd name="T7" fmla="*/ 76 h 94"/>
              <a:gd name="T8" fmla="*/ 31 w 66"/>
              <a:gd name="T9" fmla="*/ 90 h 94"/>
              <a:gd name="T10" fmla="*/ 12 w 66"/>
              <a:gd name="T11" fmla="*/ 77 h 94"/>
              <a:gd name="T12" fmla="*/ 17 w 66"/>
              <a:gd name="T13" fmla="*/ 67 h 94"/>
              <a:gd name="T14" fmla="*/ 38 w 66"/>
              <a:gd name="T15" fmla="*/ 67 h 94"/>
              <a:gd name="T16" fmla="*/ 7 w 66"/>
              <a:gd name="T17" fmla="*/ 57 h 94"/>
              <a:gd name="T18" fmla="*/ 7 w 66"/>
              <a:gd name="T19" fmla="*/ 57 h 94"/>
              <a:gd name="T20" fmla="*/ 14 w 66"/>
              <a:gd name="T21" fmla="*/ 66 h 94"/>
              <a:gd name="T22" fmla="*/ 0 w 66"/>
              <a:gd name="T23" fmla="*/ 80 h 94"/>
              <a:gd name="T24" fmla="*/ 31 w 66"/>
              <a:gd name="T25" fmla="*/ 94 h 94"/>
              <a:gd name="T26" fmla="*/ 63 w 66"/>
              <a:gd name="T27" fmla="*/ 73 h 94"/>
              <a:gd name="T28" fmla="*/ 56 w 66"/>
              <a:gd name="T29" fmla="*/ 60 h 94"/>
              <a:gd name="T30" fmla="*/ 36 w 66"/>
              <a:gd name="T31" fmla="*/ 57 h 94"/>
              <a:gd name="T32" fmla="*/ 25 w 66"/>
              <a:gd name="T33" fmla="*/ 57 h 94"/>
              <a:gd name="T34" fmla="*/ 18 w 66"/>
              <a:gd name="T35" fmla="*/ 53 h 94"/>
              <a:gd name="T36" fmla="*/ 22 w 66"/>
              <a:gd name="T37" fmla="*/ 45 h 94"/>
              <a:gd name="T38" fmla="*/ 31 w 66"/>
              <a:gd name="T39" fmla="*/ 47 h 94"/>
              <a:gd name="T40" fmla="*/ 55 w 66"/>
              <a:gd name="T41" fmla="*/ 23 h 94"/>
              <a:gd name="T42" fmla="*/ 51 w 66"/>
              <a:gd name="T43" fmla="*/ 9 h 94"/>
              <a:gd name="T44" fmla="*/ 47 w 66"/>
              <a:gd name="T45" fmla="*/ 5 h 94"/>
              <a:gd name="T46" fmla="*/ 63 w 66"/>
              <a:gd name="T47" fmla="*/ 8 h 94"/>
              <a:gd name="T48" fmla="*/ 66 w 66"/>
              <a:gd name="T49" fmla="*/ 1 h 94"/>
              <a:gd name="T50" fmla="*/ 43 w 66"/>
              <a:gd name="T51" fmla="*/ 2 h 94"/>
              <a:gd name="T52" fmla="*/ 30 w 66"/>
              <a:gd name="T53" fmla="*/ 0 h 94"/>
              <a:gd name="T54" fmla="*/ 5 w 66"/>
              <a:gd name="T55" fmla="*/ 23 h 94"/>
              <a:gd name="T56" fmla="*/ 19 w 66"/>
              <a:gd name="T57" fmla="*/ 45 h 94"/>
              <a:gd name="T58" fmla="*/ 7 w 66"/>
              <a:gd name="T59" fmla="*/ 57 h 94"/>
              <a:gd name="T60" fmla="*/ 17 w 66"/>
              <a:gd name="T61" fmla="*/ 23 h 94"/>
              <a:gd name="T62" fmla="*/ 17 w 66"/>
              <a:gd name="T63" fmla="*/ 23 h 94"/>
              <a:gd name="T64" fmla="*/ 30 w 66"/>
              <a:gd name="T65" fmla="*/ 4 h 94"/>
              <a:gd name="T66" fmla="*/ 43 w 66"/>
              <a:gd name="T67" fmla="*/ 23 h 94"/>
              <a:gd name="T68" fmla="*/ 30 w 66"/>
              <a:gd name="T69" fmla="*/ 43 h 94"/>
              <a:gd name="T70" fmla="*/ 17 w 66"/>
              <a:gd name="T71" fmla="*/ 2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" h="94">
                <a:moveTo>
                  <a:pt x="38" y="67"/>
                </a:moveTo>
                <a:lnTo>
                  <a:pt x="38" y="67"/>
                </a:lnTo>
                <a:cubicBezTo>
                  <a:pt x="45" y="67"/>
                  <a:pt x="48" y="68"/>
                  <a:pt x="50" y="70"/>
                </a:cubicBezTo>
                <a:cubicBezTo>
                  <a:pt x="51" y="72"/>
                  <a:pt x="51" y="74"/>
                  <a:pt x="51" y="76"/>
                </a:cubicBezTo>
                <a:cubicBezTo>
                  <a:pt x="51" y="85"/>
                  <a:pt x="43" y="90"/>
                  <a:pt x="31" y="90"/>
                </a:cubicBezTo>
                <a:cubicBezTo>
                  <a:pt x="20" y="90"/>
                  <a:pt x="12" y="85"/>
                  <a:pt x="12" y="77"/>
                </a:cubicBezTo>
                <a:cubicBezTo>
                  <a:pt x="12" y="73"/>
                  <a:pt x="14" y="69"/>
                  <a:pt x="17" y="67"/>
                </a:cubicBezTo>
                <a:lnTo>
                  <a:pt x="38" y="67"/>
                </a:lnTo>
                <a:close/>
                <a:moveTo>
                  <a:pt x="7" y="57"/>
                </a:moveTo>
                <a:lnTo>
                  <a:pt x="7" y="57"/>
                </a:lnTo>
                <a:cubicBezTo>
                  <a:pt x="7" y="60"/>
                  <a:pt x="9" y="63"/>
                  <a:pt x="14" y="66"/>
                </a:cubicBezTo>
                <a:cubicBezTo>
                  <a:pt x="5" y="69"/>
                  <a:pt x="0" y="74"/>
                  <a:pt x="0" y="80"/>
                </a:cubicBezTo>
                <a:cubicBezTo>
                  <a:pt x="0" y="88"/>
                  <a:pt x="13" y="94"/>
                  <a:pt x="31" y="94"/>
                </a:cubicBezTo>
                <a:cubicBezTo>
                  <a:pt x="50" y="94"/>
                  <a:pt x="63" y="85"/>
                  <a:pt x="63" y="73"/>
                </a:cubicBezTo>
                <a:cubicBezTo>
                  <a:pt x="63" y="67"/>
                  <a:pt x="60" y="62"/>
                  <a:pt x="56" y="60"/>
                </a:cubicBezTo>
                <a:cubicBezTo>
                  <a:pt x="51" y="58"/>
                  <a:pt x="47" y="57"/>
                  <a:pt x="36" y="57"/>
                </a:cubicBezTo>
                <a:lnTo>
                  <a:pt x="25" y="57"/>
                </a:lnTo>
                <a:cubicBezTo>
                  <a:pt x="20" y="57"/>
                  <a:pt x="18" y="56"/>
                  <a:pt x="18" y="53"/>
                </a:cubicBezTo>
                <a:cubicBezTo>
                  <a:pt x="18" y="51"/>
                  <a:pt x="19" y="48"/>
                  <a:pt x="22" y="45"/>
                </a:cubicBezTo>
                <a:cubicBezTo>
                  <a:pt x="26" y="47"/>
                  <a:pt x="27" y="47"/>
                  <a:pt x="31" y="47"/>
                </a:cubicBezTo>
                <a:cubicBezTo>
                  <a:pt x="45" y="47"/>
                  <a:pt x="55" y="37"/>
                  <a:pt x="55" y="23"/>
                </a:cubicBezTo>
                <a:cubicBezTo>
                  <a:pt x="55" y="18"/>
                  <a:pt x="53" y="13"/>
                  <a:pt x="51" y="9"/>
                </a:cubicBezTo>
                <a:cubicBezTo>
                  <a:pt x="50" y="8"/>
                  <a:pt x="49" y="7"/>
                  <a:pt x="47" y="5"/>
                </a:cubicBezTo>
                <a:lnTo>
                  <a:pt x="63" y="8"/>
                </a:lnTo>
                <a:lnTo>
                  <a:pt x="66" y="1"/>
                </a:lnTo>
                <a:lnTo>
                  <a:pt x="43" y="2"/>
                </a:lnTo>
                <a:cubicBezTo>
                  <a:pt x="39" y="1"/>
                  <a:pt x="35" y="0"/>
                  <a:pt x="30" y="0"/>
                </a:cubicBezTo>
                <a:cubicBezTo>
                  <a:pt x="15" y="0"/>
                  <a:pt x="5" y="9"/>
                  <a:pt x="5" y="23"/>
                </a:cubicBezTo>
                <a:cubicBezTo>
                  <a:pt x="5" y="33"/>
                  <a:pt x="10" y="41"/>
                  <a:pt x="19" y="45"/>
                </a:cubicBezTo>
                <a:cubicBezTo>
                  <a:pt x="10" y="49"/>
                  <a:pt x="7" y="52"/>
                  <a:pt x="7" y="57"/>
                </a:cubicBezTo>
                <a:close/>
                <a:moveTo>
                  <a:pt x="17" y="23"/>
                </a:moveTo>
                <a:lnTo>
                  <a:pt x="17" y="23"/>
                </a:lnTo>
                <a:cubicBezTo>
                  <a:pt x="17" y="10"/>
                  <a:pt x="22" y="4"/>
                  <a:pt x="30" y="4"/>
                </a:cubicBezTo>
                <a:cubicBezTo>
                  <a:pt x="38" y="4"/>
                  <a:pt x="43" y="10"/>
                  <a:pt x="43" y="23"/>
                </a:cubicBezTo>
                <a:cubicBezTo>
                  <a:pt x="43" y="36"/>
                  <a:pt x="38" y="43"/>
                  <a:pt x="30" y="43"/>
                </a:cubicBezTo>
                <a:cubicBezTo>
                  <a:pt x="22" y="43"/>
                  <a:pt x="17" y="36"/>
                  <a:pt x="17" y="2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4" name="Freeform 866">
            <a:extLst>
              <a:ext uri="{FF2B5EF4-FFF2-40B4-BE49-F238E27FC236}">
                <a16:creationId xmlns:a16="http://schemas.microsoft.com/office/drawing/2014/main" id="{9048EBA0-5034-440C-8ACD-DA5C781826F9}"/>
              </a:ext>
            </a:extLst>
          </p:cNvPr>
          <p:cNvSpPr>
            <a:spLocks/>
          </p:cNvSpPr>
          <p:nvPr/>
        </p:nvSpPr>
        <p:spPr bwMode="auto">
          <a:xfrm>
            <a:off x="4168345" y="10890558"/>
            <a:ext cx="57150" cy="117475"/>
          </a:xfrm>
          <a:custGeom>
            <a:avLst/>
            <a:gdLst>
              <a:gd name="T0" fmla="*/ 23 w 41"/>
              <a:gd name="T1" fmla="*/ 20 h 84"/>
              <a:gd name="T2" fmla="*/ 23 w 41"/>
              <a:gd name="T3" fmla="*/ 20 h 84"/>
              <a:gd name="T4" fmla="*/ 41 w 41"/>
              <a:gd name="T5" fmla="*/ 20 h 84"/>
              <a:gd name="T6" fmla="*/ 41 w 41"/>
              <a:gd name="T7" fmla="*/ 15 h 84"/>
              <a:gd name="T8" fmla="*/ 23 w 41"/>
              <a:gd name="T9" fmla="*/ 15 h 84"/>
              <a:gd name="T10" fmla="*/ 23 w 41"/>
              <a:gd name="T11" fmla="*/ 0 h 84"/>
              <a:gd name="T12" fmla="*/ 10 w 41"/>
              <a:gd name="T13" fmla="*/ 3 h 84"/>
              <a:gd name="T14" fmla="*/ 10 w 41"/>
              <a:gd name="T15" fmla="*/ 15 h 84"/>
              <a:gd name="T16" fmla="*/ 0 w 41"/>
              <a:gd name="T17" fmla="*/ 15 h 84"/>
              <a:gd name="T18" fmla="*/ 0 w 41"/>
              <a:gd name="T19" fmla="*/ 20 h 84"/>
              <a:gd name="T20" fmla="*/ 10 w 41"/>
              <a:gd name="T21" fmla="*/ 20 h 84"/>
              <a:gd name="T22" fmla="*/ 10 w 41"/>
              <a:gd name="T23" fmla="*/ 61 h 84"/>
              <a:gd name="T24" fmla="*/ 15 w 41"/>
              <a:gd name="T25" fmla="*/ 78 h 84"/>
              <a:gd name="T26" fmla="*/ 22 w 41"/>
              <a:gd name="T27" fmla="*/ 82 h 84"/>
              <a:gd name="T28" fmla="*/ 31 w 41"/>
              <a:gd name="T29" fmla="*/ 84 h 84"/>
              <a:gd name="T30" fmla="*/ 40 w 41"/>
              <a:gd name="T31" fmla="*/ 82 h 84"/>
              <a:gd name="T32" fmla="*/ 40 w 41"/>
              <a:gd name="T33" fmla="*/ 77 h 84"/>
              <a:gd name="T34" fmla="*/ 33 w 41"/>
              <a:gd name="T35" fmla="*/ 79 h 84"/>
              <a:gd name="T36" fmla="*/ 24 w 41"/>
              <a:gd name="T37" fmla="*/ 73 h 84"/>
              <a:gd name="T38" fmla="*/ 23 w 41"/>
              <a:gd name="T39" fmla="*/ 68 h 84"/>
              <a:gd name="T40" fmla="*/ 23 w 41"/>
              <a:gd name="T41" fmla="*/ 63 h 84"/>
              <a:gd name="T42" fmla="*/ 23 w 41"/>
              <a:gd name="T43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4">
                <a:moveTo>
                  <a:pt x="23" y="20"/>
                </a:moveTo>
                <a:lnTo>
                  <a:pt x="23" y="20"/>
                </a:lnTo>
                <a:lnTo>
                  <a:pt x="41" y="20"/>
                </a:lnTo>
                <a:lnTo>
                  <a:pt x="41" y="15"/>
                </a:lnTo>
                <a:lnTo>
                  <a:pt x="23" y="15"/>
                </a:lnTo>
                <a:lnTo>
                  <a:pt x="23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5" y="78"/>
                </a:cubicBezTo>
                <a:cubicBezTo>
                  <a:pt x="17" y="80"/>
                  <a:pt x="19" y="81"/>
                  <a:pt x="22" y="82"/>
                </a:cubicBezTo>
                <a:cubicBezTo>
                  <a:pt x="25" y="83"/>
                  <a:pt x="28" y="84"/>
                  <a:pt x="31" y="84"/>
                </a:cubicBezTo>
                <a:cubicBezTo>
                  <a:pt x="34" y="84"/>
                  <a:pt x="36" y="83"/>
                  <a:pt x="40" y="82"/>
                </a:cubicBezTo>
                <a:lnTo>
                  <a:pt x="40" y="77"/>
                </a:lnTo>
                <a:cubicBezTo>
                  <a:pt x="36" y="78"/>
                  <a:pt x="35" y="79"/>
                  <a:pt x="33" y="79"/>
                </a:cubicBezTo>
                <a:cubicBezTo>
                  <a:pt x="28" y="79"/>
                  <a:pt x="25" y="77"/>
                  <a:pt x="24" y="73"/>
                </a:cubicBezTo>
                <a:cubicBezTo>
                  <a:pt x="23" y="72"/>
                  <a:pt x="23" y="70"/>
                  <a:pt x="23" y="68"/>
                </a:cubicBezTo>
                <a:lnTo>
                  <a:pt x="23" y="63"/>
                </a:lnTo>
                <a:lnTo>
                  <a:pt x="23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5" name="Freeform 867">
            <a:extLst>
              <a:ext uri="{FF2B5EF4-FFF2-40B4-BE49-F238E27FC236}">
                <a16:creationId xmlns:a16="http://schemas.microsoft.com/office/drawing/2014/main" id="{2F680797-DB68-44B5-B98D-BFD025986B46}"/>
              </a:ext>
            </a:extLst>
          </p:cNvPr>
          <p:cNvSpPr>
            <a:spLocks noEditPoints="1"/>
          </p:cNvSpPr>
          <p:nvPr/>
        </p:nvSpPr>
        <p:spPr bwMode="auto">
          <a:xfrm>
            <a:off x="4239783" y="10909608"/>
            <a:ext cx="87312" cy="98425"/>
          </a:xfrm>
          <a:custGeom>
            <a:avLst/>
            <a:gdLst>
              <a:gd name="T0" fmla="*/ 32 w 63"/>
              <a:gd name="T1" fmla="*/ 70 h 70"/>
              <a:gd name="T2" fmla="*/ 32 w 63"/>
              <a:gd name="T3" fmla="*/ 70 h 70"/>
              <a:gd name="T4" fmla="*/ 63 w 63"/>
              <a:gd name="T5" fmla="*/ 35 h 70"/>
              <a:gd name="T6" fmla="*/ 32 w 63"/>
              <a:gd name="T7" fmla="*/ 0 h 70"/>
              <a:gd name="T8" fmla="*/ 0 w 63"/>
              <a:gd name="T9" fmla="*/ 35 h 70"/>
              <a:gd name="T10" fmla="*/ 32 w 63"/>
              <a:gd name="T11" fmla="*/ 70 h 70"/>
              <a:gd name="T12" fmla="*/ 32 w 63"/>
              <a:gd name="T13" fmla="*/ 66 h 70"/>
              <a:gd name="T14" fmla="*/ 32 w 63"/>
              <a:gd name="T15" fmla="*/ 66 h 70"/>
              <a:gd name="T16" fmla="*/ 13 w 63"/>
              <a:gd name="T17" fmla="*/ 35 h 70"/>
              <a:gd name="T18" fmla="*/ 32 w 63"/>
              <a:gd name="T19" fmla="*/ 4 h 70"/>
              <a:gd name="T20" fmla="*/ 51 w 63"/>
              <a:gd name="T21" fmla="*/ 35 h 70"/>
              <a:gd name="T22" fmla="*/ 32 w 63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0">
                <a:moveTo>
                  <a:pt x="32" y="70"/>
                </a:moveTo>
                <a:lnTo>
                  <a:pt x="32" y="70"/>
                </a:lnTo>
                <a:cubicBezTo>
                  <a:pt x="51" y="70"/>
                  <a:pt x="63" y="56"/>
                  <a:pt x="63" y="35"/>
                </a:cubicBezTo>
                <a:cubicBezTo>
                  <a:pt x="63" y="13"/>
                  <a:pt x="51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6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2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6" name="Freeform 868">
            <a:extLst>
              <a:ext uri="{FF2B5EF4-FFF2-40B4-BE49-F238E27FC236}">
                <a16:creationId xmlns:a16="http://schemas.microsoft.com/office/drawing/2014/main" id="{135FDA6C-AD0E-4DFB-8D1D-01A36EE46F19}"/>
              </a:ext>
            </a:extLst>
          </p:cNvPr>
          <p:cNvSpPr>
            <a:spLocks/>
          </p:cNvSpPr>
          <p:nvPr/>
        </p:nvSpPr>
        <p:spPr bwMode="auto">
          <a:xfrm>
            <a:off x="4435045" y="10874683"/>
            <a:ext cx="114300" cy="133350"/>
          </a:xfrm>
          <a:custGeom>
            <a:avLst/>
            <a:gdLst>
              <a:gd name="T0" fmla="*/ 82 w 82"/>
              <a:gd name="T1" fmla="*/ 21 h 95"/>
              <a:gd name="T2" fmla="*/ 82 w 82"/>
              <a:gd name="T3" fmla="*/ 21 h 95"/>
              <a:gd name="T4" fmla="*/ 82 w 82"/>
              <a:gd name="T5" fmla="*/ 18 h 95"/>
              <a:gd name="T6" fmla="*/ 57 w 82"/>
              <a:gd name="T7" fmla="*/ 0 h 95"/>
              <a:gd name="T8" fmla="*/ 0 w 82"/>
              <a:gd name="T9" fmla="*/ 62 h 95"/>
              <a:gd name="T10" fmla="*/ 34 w 82"/>
              <a:gd name="T11" fmla="*/ 95 h 95"/>
              <a:gd name="T12" fmla="*/ 63 w 82"/>
              <a:gd name="T13" fmla="*/ 89 h 95"/>
              <a:gd name="T14" fmla="*/ 68 w 82"/>
              <a:gd name="T15" fmla="*/ 87 h 95"/>
              <a:gd name="T16" fmla="*/ 69 w 82"/>
              <a:gd name="T17" fmla="*/ 82 h 95"/>
              <a:gd name="T18" fmla="*/ 53 w 82"/>
              <a:gd name="T19" fmla="*/ 87 h 95"/>
              <a:gd name="T20" fmla="*/ 40 w 82"/>
              <a:gd name="T21" fmla="*/ 89 h 95"/>
              <a:gd name="T22" fmla="*/ 21 w 82"/>
              <a:gd name="T23" fmla="*/ 81 h 95"/>
              <a:gd name="T24" fmla="*/ 14 w 82"/>
              <a:gd name="T25" fmla="*/ 60 h 95"/>
              <a:gd name="T26" fmla="*/ 27 w 82"/>
              <a:gd name="T27" fmla="*/ 20 h 95"/>
              <a:gd name="T28" fmla="*/ 53 w 82"/>
              <a:gd name="T29" fmla="*/ 4 h 95"/>
              <a:gd name="T30" fmla="*/ 70 w 82"/>
              <a:gd name="T31" fmla="*/ 19 h 95"/>
              <a:gd name="T32" fmla="*/ 69 w 82"/>
              <a:gd name="T33" fmla="*/ 27 h 95"/>
              <a:gd name="T34" fmla="*/ 82 w 82"/>
              <a:gd name="T35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" h="95">
                <a:moveTo>
                  <a:pt x="82" y="21"/>
                </a:moveTo>
                <a:lnTo>
                  <a:pt x="82" y="21"/>
                </a:lnTo>
                <a:cubicBezTo>
                  <a:pt x="82" y="20"/>
                  <a:pt x="82" y="19"/>
                  <a:pt x="82" y="18"/>
                </a:cubicBezTo>
                <a:cubicBezTo>
                  <a:pt x="82" y="7"/>
                  <a:pt x="72" y="0"/>
                  <a:pt x="57" y="0"/>
                </a:cubicBezTo>
                <a:cubicBezTo>
                  <a:pt x="26" y="0"/>
                  <a:pt x="0" y="28"/>
                  <a:pt x="0" y="62"/>
                </a:cubicBezTo>
                <a:cubicBezTo>
                  <a:pt x="0" y="83"/>
                  <a:pt x="13" y="95"/>
                  <a:pt x="34" y="95"/>
                </a:cubicBezTo>
                <a:cubicBezTo>
                  <a:pt x="44" y="95"/>
                  <a:pt x="51" y="94"/>
                  <a:pt x="63" y="89"/>
                </a:cubicBezTo>
                <a:cubicBezTo>
                  <a:pt x="65" y="89"/>
                  <a:pt x="66" y="88"/>
                  <a:pt x="68" y="87"/>
                </a:cubicBezTo>
                <a:lnTo>
                  <a:pt x="69" y="82"/>
                </a:lnTo>
                <a:cubicBezTo>
                  <a:pt x="62" y="85"/>
                  <a:pt x="59" y="86"/>
                  <a:pt x="53" y="87"/>
                </a:cubicBezTo>
                <a:cubicBezTo>
                  <a:pt x="48" y="88"/>
                  <a:pt x="44" y="89"/>
                  <a:pt x="40" y="89"/>
                </a:cubicBezTo>
                <a:cubicBezTo>
                  <a:pt x="32" y="89"/>
                  <a:pt x="25" y="86"/>
                  <a:pt x="21" y="81"/>
                </a:cubicBezTo>
                <a:cubicBezTo>
                  <a:pt x="17" y="76"/>
                  <a:pt x="14" y="68"/>
                  <a:pt x="14" y="60"/>
                </a:cubicBezTo>
                <a:cubicBezTo>
                  <a:pt x="14" y="47"/>
                  <a:pt x="19" y="32"/>
                  <a:pt x="27" y="20"/>
                </a:cubicBezTo>
                <a:cubicBezTo>
                  <a:pt x="34" y="10"/>
                  <a:pt x="43" y="4"/>
                  <a:pt x="53" y="4"/>
                </a:cubicBezTo>
                <a:cubicBezTo>
                  <a:pt x="64" y="4"/>
                  <a:pt x="70" y="10"/>
                  <a:pt x="70" y="19"/>
                </a:cubicBezTo>
                <a:cubicBezTo>
                  <a:pt x="70" y="21"/>
                  <a:pt x="70" y="23"/>
                  <a:pt x="69" y="27"/>
                </a:cubicBezTo>
                <a:lnTo>
                  <a:pt x="82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7" name="Freeform 869">
            <a:extLst>
              <a:ext uri="{FF2B5EF4-FFF2-40B4-BE49-F238E27FC236}">
                <a16:creationId xmlns:a16="http://schemas.microsoft.com/office/drawing/2014/main" id="{F3D95F72-8BA7-406B-A1DA-C223F5BAAE02}"/>
              </a:ext>
            </a:extLst>
          </p:cNvPr>
          <p:cNvSpPr>
            <a:spLocks noEditPoints="1"/>
          </p:cNvSpPr>
          <p:nvPr/>
        </p:nvSpPr>
        <p:spPr bwMode="auto">
          <a:xfrm>
            <a:off x="4555695" y="10938183"/>
            <a:ext cx="30162" cy="93663"/>
          </a:xfrm>
          <a:custGeom>
            <a:avLst/>
            <a:gdLst>
              <a:gd name="T0" fmla="*/ 19 w 22"/>
              <a:gd name="T1" fmla="*/ 18 h 67"/>
              <a:gd name="T2" fmla="*/ 19 w 22"/>
              <a:gd name="T3" fmla="*/ 18 h 67"/>
              <a:gd name="T4" fmla="*/ 1 w 22"/>
              <a:gd name="T5" fmla="*/ 18 h 67"/>
              <a:gd name="T6" fmla="*/ 1 w 22"/>
              <a:gd name="T7" fmla="*/ 21 h 67"/>
              <a:gd name="T8" fmla="*/ 2 w 22"/>
              <a:gd name="T9" fmla="*/ 21 h 67"/>
              <a:gd name="T10" fmla="*/ 5 w 22"/>
              <a:gd name="T11" fmla="*/ 21 h 67"/>
              <a:gd name="T12" fmla="*/ 8 w 22"/>
              <a:gd name="T13" fmla="*/ 24 h 67"/>
              <a:gd name="T14" fmla="*/ 8 w 22"/>
              <a:gd name="T15" fmla="*/ 25 h 67"/>
              <a:gd name="T16" fmla="*/ 7 w 22"/>
              <a:gd name="T17" fmla="*/ 30 h 67"/>
              <a:gd name="T18" fmla="*/ 0 w 22"/>
              <a:gd name="T19" fmla="*/ 67 h 67"/>
              <a:gd name="T20" fmla="*/ 17 w 22"/>
              <a:gd name="T21" fmla="*/ 67 h 67"/>
              <a:gd name="T22" fmla="*/ 18 w 22"/>
              <a:gd name="T23" fmla="*/ 64 h 67"/>
              <a:gd name="T24" fmla="*/ 17 w 22"/>
              <a:gd name="T25" fmla="*/ 64 h 67"/>
              <a:gd name="T26" fmla="*/ 14 w 22"/>
              <a:gd name="T27" fmla="*/ 64 h 67"/>
              <a:gd name="T28" fmla="*/ 10 w 22"/>
              <a:gd name="T29" fmla="*/ 62 h 67"/>
              <a:gd name="T30" fmla="*/ 11 w 22"/>
              <a:gd name="T31" fmla="*/ 60 h 67"/>
              <a:gd name="T32" fmla="*/ 11 w 22"/>
              <a:gd name="T33" fmla="*/ 55 h 67"/>
              <a:gd name="T34" fmla="*/ 19 w 22"/>
              <a:gd name="T35" fmla="*/ 18 h 67"/>
              <a:gd name="T36" fmla="*/ 11 w 22"/>
              <a:gd name="T37" fmla="*/ 9 h 67"/>
              <a:gd name="T38" fmla="*/ 11 w 22"/>
              <a:gd name="T39" fmla="*/ 9 h 67"/>
              <a:gd name="T40" fmla="*/ 20 w 22"/>
              <a:gd name="T41" fmla="*/ 9 h 67"/>
              <a:gd name="T42" fmla="*/ 22 w 22"/>
              <a:gd name="T43" fmla="*/ 0 h 67"/>
              <a:gd name="T44" fmla="*/ 13 w 22"/>
              <a:gd name="T45" fmla="*/ 0 h 67"/>
              <a:gd name="T46" fmla="*/ 11 w 22"/>
              <a:gd name="T47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" h="67">
                <a:moveTo>
                  <a:pt x="19" y="18"/>
                </a:moveTo>
                <a:lnTo>
                  <a:pt x="19" y="18"/>
                </a:lnTo>
                <a:lnTo>
                  <a:pt x="1" y="18"/>
                </a:lnTo>
                <a:lnTo>
                  <a:pt x="1" y="21"/>
                </a:lnTo>
                <a:lnTo>
                  <a:pt x="2" y="21"/>
                </a:lnTo>
                <a:lnTo>
                  <a:pt x="5" y="21"/>
                </a:lnTo>
                <a:cubicBezTo>
                  <a:pt x="8" y="21"/>
                  <a:pt x="8" y="22"/>
                  <a:pt x="8" y="24"/>
                </a:cubicBezTo>
                <a:cubicBezTo>
                  <a:pt x="8" y="24"/>
                  <a:pt x="8" y="25"/>
                  <a:pt x="8" y="25"/>
                </a:cubicBezTo>
                <a:lnTo>
                  <a:pt x="7" y="30"/>
                </a:lnTo>
                <a:lnTo>
                  <a:pt x="0" y="67"/>
                </a:lnTo>
                <a:lnTo>
                  <a:pt x="17" y="67"/>
                </a:lnTo>
                <a:lnTo>
                  <a:pt x="18" y="64"/>
                </a:lnTo>
                <a:lnTo>
                  <a:pt x="17" y="64"/>
                </a:lnTo>
                <a:lnTo>
                  <a:pt x="14" y="64"/>
                </a:lnTo>
                <a:cubicBezTo>
                  <a:pt x="11" y="64"/>
                  <a:pt x="10" y="63"/>
                  <a:pt x="10" y="62"/>
                </a:cubicBezTo>
                <a:cubicBezTo>
                  <a:pt x="10" y="61"/>
                  <a:pt x="11" y="60"/>
                  <a:pt x="11" y="60"/>
                </a:cubicBezTo>
                <a:lnTo>
                  <a:pt x="11" y="55"/>
                </a:lnTo>
                <a:lnTo>
                  <a:pt x="19" y="18"/>
                </a:lnTo>
                <a:close/>
                <a:moveTo>
                  <a:pt x="11" y="9"/>
                </a:moveTo>
                <a:lnTo>
                  <a:pt x="11" y="9"/>
                </a:lnTo>
                <a:lnTo>
                  <a:pt x="20" y="9"/>
                </a:lnTo>
                <a:lnTo>
                  <a:pt x="22" y="0"/>
                </a:lnTo>
                <a:lnTo>
                  <a:pt x="13" y="0"/>
                </a:lnTo>
                <a:lnTo>
                  <a:pt x="11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8" name="Freeform 870">
            <a:extLst>
              <a:ext uri="{FF2B5EF4-FFF2-40B4-BE49-F238E27FC236}">
                <a16:creationId xmlns:a16="http://schemas.microsoft.com/office/drawing/2014/main" id="{34247005-E62B-4869-8576-9FFA0F878C0C}"/>
              </a:ext>
            </a:extLst>
          </p:cNvPr>
          <p:cNvSpPr>
            <a:spLocks noEditPoints="1"/>
          </p:cNvSpPr>
          <p:nvPr/>
        </p:nvSpPr>
        <p:spPr bwMode="auto">
          <a:xfrm>
            <a:off x="4698570" y="10909608"/>
            <a:ext cx="85725" cy="98425"/>
          </a:xfrm>
          <a:custGeom>
            <a:avLst/>
            <a:gdLst>
              <a:gd name="T0" fmla="*/ 41 w 61"/>
              <a:gd name="T1" fmla="*/ 59 h 70"/>
              <a:gd name="T2" fmla="*/ 41 w 61"/>
              <a:gd name="T3" fmla="*/ 59 h 70"/>
              <a:gd name="T4" fmla="*/ 53 w 61"/>
              <a:gd name="T5" fmla="*/ 70 h 70"/>
              <a:gd name="T6" fmla="*/ 61 w 61"/>
              <a:gd name="T7" fmla="*/ 68 h 70"/>
              <a:gd name="T8" fmla="*/ 60 w 61"/>
              <a:gd name="T9" fmla="*/ 64 h 70"/>
              <a:gd name="T10" fmla="*/ 57 w 61"/>
              <a:gd name="T11" fmla="*/ 64 h 70"/>
              <a:gd name="T12" fmla="*/ 51 w 61"/>
              <a:gd name="T13" fmla="*/ 50 h 70"/>
              <a:gd name="T14" fmla="*/ 51 w 61"/>
              <a:gd name="T15" fmla="*/ 20 h 70"/>
              <a:gd name="T16" fmla="*/ 46 w 61"/>
              <a:gd name="T17" fmla="*/ 5 h 70"/>
              <a:gd name="T18" fmla="*/ 29 w 61"/>
              <a:gd name="T19" fmla="*/ 0 h 70"/>
              <a:gd name="T20" fmla="*/ 9 w 61"/>
              <a:gd name="T21" fmla="*/ 4 h 70"/>
              <a:gd name="T22" fmla="*/ 5 w 61"/>
              <a:gd name="T23" fmla="*/ 5 h 70"/>
              <a:gd name="T24" fmla="*/ 5 w 61"/>
              <a:gd name="T25" fmla="*/ 18 h 70"/>
              <a:gd name="T26" fmla="*/ 14 w 61"/>
              <a:gd name="T27" fmla="*/ 18 h 70"/>
              <a:gd name="T28" fmla="*/ 14 w 61"/>
              <a:gd name="T29" fmla="*/ 16 h 70"/>
              <a:gd name="T30" fmla="*/ 18 w 61"/>
              <a:gd name="T31" fmla="*/ 7 h 70"/>
              <a:gd name="T32" fmla="*/ 27 w 61"/>
              <a:gd name="T33" fmla="*/ 4 h 70"/>
              <a:gd name="T34" fmla="*/ 39 w 61"/>
              <a:gd name="T35" fmla="*/ 20 h 70"/>
              <a:gd name="T36" fmla="*/ 39 w 61"/>
              <a:gd name="T37" fmla="*/ 29 h 70"/>
              <a:gd name="T38" fmla="*/ 36 w 61"/>
              <a:gd name="T39" fmla="*/ 29 h 70"/>
              <a:gd name="T40" fmla="*/ 9 w 61"/>
              <a:gd name="T41" fmla="*/ 34 h 70"/>
              <a:gd name="T42" fmla="*/ 0 w 61"/>
              <a:gd name="T43" fmla="*/ 51 h 70"/>
              <a:gd name="T44" fmla="*/ 20 w 61"/>
              <a:gd name="T45" fmla="*/ 70 h 70"/>
              <a:gd name="T46" fmla="*/ 38 w 61"/>
              <a:gd name="T47" fmla="*/ 62 h 70"/>
              <a:gd name="T48" fmla="*/ 41 w 61"/>
              <a:gd name="T49" fmla="*/ 59 h 70"/>
              <a:gd name="T50" fmla="*/ 39 w 61"/>
              <a:gd name="T51" fmla="*/ 58 h 70"/>
              <a:gd name="T52" fmla="*/ 39 w 61"/>
              <a:gd name="T53" fmla="*/ 58 h 70"/>
              <a:gd name="T54" fmla="*/ 26 w 61"/>
              <a:gd name="T55" fmla="*/ 62 h 70"/>
              <a:gd name="T56" fmla="*/ 13 w 61"/>
              <a:gd name="T57" fmla="*/ 49 h 70"/>
              <a:gd name="T58" fmla="*/ 36 w 61"/>
              <a:gd name="T59" fmla="*/ 32 h 70"/>
              <a:gd name="T60" fmla="*/ 39 w 61"/>
              <a:gd name="T61" fmla="*/ 32 h 70"/>
              <a:gd name="T62" fmla="*/ 39 w 61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" h="70">
                <a:moveTo>
                  <a:pt x="41" y="59"/>
                </a:moveTo>
                <a:lnTo>
                  <a:pt x="41" y="59"/>
                </a:lnTo>
                <a:cubicBezTo>
                  <a:pt x="43" y="67"/>
                  <a:pt x="46" y="70"/>
                  <a:pt x="53" y="70"/>
                </a:cubicBezTo>
                <a:cubicBezTo>
                  <a:pt x="56" y="70"/>
                  <a:pt x="57" y="69"/>
                  <a:pt x="61" y="68"/>
                </a:cubicBezTo>
                <a:lnTo>
                  <a:pt x="60" y="64"/>
                </a:lnTo>
                <a:cubicBezTo>
                  <a:pt x="59" y="64"/>
                  <a:pt x="58" y="64"/>
                  <a:pt x="57" y="64"/>
                </a:cubicBezTo>
                <a:cubicBezTo>
                  <a:pt x="52" y="64"/>
                  <a:pt x="51" y="60"/>
                  <a:pt x="51" y="50"/>
                </a:cubicBezTo>
                <a:lnTo>
                  <a:pt x="51" y="20"/>
                </a:lnTo>
                <a:cubicBezTo>
                  <a:pt x="51" y="12"/>
                  <a:pt x="50" y="9"/>
                  <a:pt x="46" y="5"/>
                </a:cubicBezTo>
                <a:cubicBezTo>
                  <a:pt x="41" y="2"/>
                  <a:pt x="36" y="0"/>
                  <a:pt x="29" y="0"/>
                </a:cubicBezTo>
                <a:cubicBezTo>
                  <a:pt x="22" y="0"/>
                  <a:pt x="15" y="1"/>
                  <a:pt x="9" y="4"/>
                </a:cubicBezTo>
                <a:cubicBezTo>
                  <a:pt x="8" y="4"/>
                  <a:pt x="7" y="5"/>
                  <a:pt x="5" y="5"/>
                </a:cubicBezTo>
                <a:lnTo>
                  <a:pt x="5" y="18"/>
                </a:lnTo>
                <a:lnTo>
                  <a:pt x="14" y="18"/>
                </a:lnTo>
                <a:lnTo>
                  <a:pt x="14" y="16"/>
                </a:lnTo>
                <a:cubicBezTo>
                  <a:pt x="14" y="10"/>
                  <a:pt x="15" y="9"/>
                  <a:pt x="18" y="7"/>
                </a:cubicBezTo>
                <a:cubicBezTo>
                  <a:pt x="21" y="5"/>
                  <a:pt x="24" y="4"/>
                  <a:pt x="27" y="4"/>
                </a:cubicBezTo>
                <a:cubicBezTo>
                  <a:pt x="35" y="4"/>
                  <a:pt x="39" y="10"/>
                  <a:pt x="39" y="20"/>
                </a:cubicBezTo>
                <a:lnTo>
                  <a:pt x="39" y="29"/>
                </a:lnTo>
                <a:lnTo>
                  <a:pt x="36" y="29"/>
                </a:lnTo>
                <a:cubicBezTo>
                  <a:pt x="22" y="29"/>
                  <a:pt x="16" y="30"/>
                  <a:pt x="9" y="34"/>
                </a:cubicBezTo>
                <a:cubicBezTo>
                  <a:pt x="4" y="38"/>
                  <a:pt x="0" y="44"/>
                  <a:pt x="0" y="51"/>
                </a:cubicBezTo>
                <a:cubicBezTo>
                  <a:pt x="0" y="61"/>
                  <a:pt x="9" y="70"/>
                  <a:pt x="20" y="70"/>
                </a:cubicBezTo>
                <a:cubicBezTo>
                  <a:pt x="27" y="70"/>
                  <a:pt x="33" y="67"/>
                  <a:pt x="38" y="62"/>
                </a:cubicBezTo>
                <a:cubicBezTo>
                  <a:pt x="39" y="61"/>
                  <a:pt x="40" y="60"/>
                  <a:pt x="41" y="59"/>
                </a:cubicBezTo>
                <a:close/>
                <a:moveTo>
                  <a:pt x="39" y="58"/>
                </a:moveTo>
                <a:lnTo>
                  <a:pt x="39" y="58"/>
                </a:lnTo>
                <a:cubicBezTo>
                  <a:pt x="33" y="61"/>
                  <a:pt x="30" y="62"/>
                  <a:pt x="26" y="62"/>
                </a:cubicBezTo>
                <a:cubicBezTo>
                  <a:pt x="19" y="62"/>
                  <a:pt x="13" y="57"/>
                  <a:pt x="13" y="49"/>
                </a:cubicBezTo>
                <a:cubicBezTo>
                  <a:pt x="13" y="39"/>
                  <a:pt x="22" y="32"/>
                  <a:pt x="36" y="32"/>
                </a:cubicBezTo>
                <a:lnTo>
                  <a:pt x="39" y="32"/>
                </a:lnTo>
                <a:lnTo>
                  <a:pt x="3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9" name="Freeform 871">
            <a:extLst>
              <a:ext uri="{FF2B5EF4-FFF2-40B4-BE49-F238E27FC236}">
                <a16:creationId xmlns:a16="http://schemas.microsoft.com/office/drawing/2014/main" id="{BCA2DE4A-952C-4D70-9421-51462098DC3C}"/>
              </a:ext>
            </a:extLst>
          </p:cNvPr>
          <p:cNvSpPr>
            <a:spLocks/>
          </p:cNvSpPr>
          <p:nvPr/>
        </p:nvSpPr>
        <p:spPr bwMode="auto">
          <a:xfrm>
            <a:off x="4789058" y="10909608"/>
            <a:ext cx="69850" cy="95250"/>
          </a:xfrm>
          <a:custGeom>
            <a:avLst/>
            <a:gdLst>
              <a:gd name="T0" fmla="*/ 23 w 49"/>
              <a:gd name="T1" fmla="*/ 14 h 68"/>
              <a:gd name="T2" fmla="*/ 23 w 49"/>
              <a:gd name="T3" fmla="*/ 14 h 68"/>
              <a:gd name="T4" fmla="*/ 23 w 49"/>
              <a:gd name="T5" fmla="*/ 1 h 68"/>
              <a:gd name="T6" fmla="*/ 0 w 49"/>
              <a:gd name="T7" fmla="*/ 1 h 68"/>
              <a:gd name="T8" fmla="*/ 0 w 49"/>
              <a:gd name="T9" fmla="*/ 5 h 68"/>
              <a:gd name="T10" fmla="*/ 1 w 49"/>
              <a:gd name="T11" fmla="*/ 5 h 68"/>
              <a:gd name="T12" fmla="*/ 5 w 49"/>
              <a:gd name="T13" fmla="*/ 5 h 68"/>
              <a:gd name="T14" fmla="*/ 11 w 49"/>
              <a:gd name="T15" fmla="*/ 11 h 68"/>
              <a:gd name="T16" fmla="*/ 11 w 49"/>
              <a:gd name="T17" fmla="*/ 17 h 68"/>
              <a:gd name="T18" fmla="*/ 11 w 49"/>
              <a:gd name="T19" fmla="*/ 52 h 68"/>
              <a:gd name="T20" fmla="*/ 11 w 49"/>
              <a:gd name="T21" fmla="*/ 58 h 68"/>
              <a:gd name="T22" fmla="*/ 5 w 49"/>
              <a:gd name="T23" fmla="*/ 64 h 68"/>
              <a:gd name="T24" fmla="*/ 1 w 49"/>
              <a:gd name="T25" fmla="*/ 64 h 68"/>
              <a:gd name="T26" fmla="*/ 0 w 49"/>
              <a:gd name="T27" fmla="*/ 64 h 68"/>
              <a:gd name="T28" fmla="*/ 0 w 49"/>
              <a:gd name="T29" fmla="*/ 68 h 68"/>
              <a:gd name="T30" fmla="*/ 36 w 49"/>
              <a:gd name="T31" fmla="*/ 68 h 68"/>
              <a:gd name="T32" fmla="*/ 36 w 49"/>
              <a:gd name="T33" fmla="*/ 64 h 68"/>
              <a:gd name="T34" fmla="*/ 34 w 49"/>
              <a:gd name="T35" fmla="*/ 64 h 68"/>
              <a:gd name="T36" fmla="*/ 30 w 49"/>
              <a:gd name="T37" fmla="*/ 64 h 68"/>
              <a:gd name="T38" fmla="*/ 24 w 49"/>
              <a:gd name="T39" fmla="*/ 58 h 68"/>
              <a:gd name="T40" fmla="*/ 23 w 49"/>
              <a:gd name="T41" fmla="*/ 52 h 68"/>
              <a:gd name="T42" fmla="*/ 23 w 49"/>
              <a:gd name="T43" fmla="*/ 19 h 68"/>
              <a:gd name="T44" fmla="*/ 34 w 49"/>
              <a:gd name="T45" fmla="*/ 11 h 68"/>
              <a:gd name="T46" fmla="*/ 38 w 49"/>
              <a:gd name="T47" fmla="*/ 10 h 68"/>
              <a:gd name="T48" fmla="*/ 42 w 49"/>
              <a:gd name="T49" fmla="*/ 13 h 68"/>
              <a:gd name="T50" fmla="*/ 42 w 49"/>
              <a:gd name="T51" fmla="*/ 18 h 68"/>
              <a:gd name="T52" fmla="*/ 42 w 49"/>
              <a:gd name="T53" fmla="*/ 19 h 68"/>
              <a:gd name="T54" fmla="*/ 49 w 49"/>
              <a:gd name="T55" fmla="*/ 19 h 68"/>
              <a:gd name="T56" fmla="*/ 49 w 49"/>
              <a:gd name="T57" fmla="*/ 0 h 68"/>
              <a:gd name="T58" fmla="*/ 45 w 49"/>
              <a:gd name="T59" fmla="*/ 0 h 68"/>
              <a:gd name="T60" fmla="*/ 23 w 49"/>
              <a:gd name="T6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" h="68">
                <a:moveTo>
                  <a:pt x="23" y="14"/>
                </a:moveTo>
                <a:lnTo>
                  <a:pt x="23" y="14"/>
                </a:lnTo>
                <a:lnTo>
                  <a:pt x="23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1" y="6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8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6" y="68"/>
                </a:lnTo>
                <a:lnTo>
                  <a:pt x="36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8"/>
                </a:cubicBezTo>
                <a:lnTo>
                  <a:pt x="23" y="52"/>
                </a:lnTo>
                <a:lnTo>
                  <a:pt x="23" y="19"/>
                </a:lnTo>
                <a:cubicBezTo>
                  <a:pt x="27" y="14"/>
                  <a:pt x="29" y="12"/>
                  <a:pt x="34" y="11"/>
                </a:cubicBezTo>
                <a:cubicBezTo>
                  <a:pt x="36" y="10"/>
                  <a:pt x="37" y="10"/>
                  <a:pt x="38" y="10"/>
                </a:cubicBezTo>
                <a:cubicBezTo>
                  <a:pt x="41" y="10"/>
                  <a:pt x="41" y="10"/>
                  <a:pt x="42" y="13"/>
                </a:cubicBezTo>
                <a:lnTo>
                  <a:pt x="42" y="18"/>
                </a:lnTo>
                <a:lnTo>
                  <a:pt x="42" y="19"/>
                </a:lnTo>
                <a:lnTo>
                  <a:pt x="49" y="19"/>
                </a:lnTo>
                <a:lnTo>
                  <a:pt x="49" y="0"/>
                </a:lnTo>
                <a:cubicBezTo>
                  <a:pt x="47" y="0"/>
                  <a:pt x="47" y="0"/>
                  <a:pt x="45" y="0"/>
                </a:cubicBezTo>
                <a:cubicBezTo>
                  <a:pt x="36" y="0"/>
                  <a:pt x="29" y="5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0" name="Freeform 872">
            <a:extLst>
              <a:ext uri="{FF2B5EF4-FFF2-40B4-BE49-F238E27FC236}">
                <a16:creationId xmlns:a16="http://schemas.microsoft.com/office/drawing/2014/main" id="{CDA17A8A-0038-4AAA-AD90-89356EF78AE3}"/>
              </a:ext>
            </a:extLst>
          </p:cNvPr>
          <p:cNvSpPr>
            <a:spLocks noEditPoints="1"/>
          </p:cNvSpPr>
          <p:nvPr/>
        </p:nvSpPr>
        <p:spPr bwMode="auto">
          <a:xfrm>
            <a:off x="4871608" y="10909608"/>
            <a:ext cx="77787" cy="98425"/>
          </a:xfrm>
          <a:custGeom>
            <a:avLst/>
            <a:gdLst>
              <a:gd name="T0" fmla="*/ 55 w 55"/>
              <a:gd name="T1" fmla="*/ 32 h 70"/>
              <a:gd name="T2" fmla="*/ 55 w 55"/>
              <a:gd name="T3" fmla="*/ 32 h 70"/>
              <a:gd name="T4" fmla="*/ 55 w 55"/>
              <a:gd name="T5" fmla="*/ 31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4 h 70"/>
              <a:gd name="T12" fmla="*/ 33 w 55"/>
              <a:gd name="T13" fmla="*/ 70 h 70"/>
              <a:gd name="T14" fmla="*/ 50 w 55"/>
              <a:gd name="T15" fmla="*/ 67 h 70"/>
              <a:gd name="T16" fmla="*/ 55 w 55"/>
              <a:gd name="T17" fmla="*/ 65 h 70"/>
              <a:gd name="T18" fmla="*/ 55 w 55"/>
              <a:gd name="T19" fmla="*/ 59 h 70"/>
              <a:gd name="T20" fmla="*/ 35 w 55"/>
              <a:gd name="T21" fmla="*/ 63 h 70"/>
              <a:gd name="T22" fmla="*/ 15 w 55"/>
              <a:gd name="T23" fmla="*/ 48 h 70"/>
              <a:gd name="T24" fmla="*/ 14 w 55"/>
              <a:gd name="T25" fmla="*/ 33 h 70"/>
              <a:gd name="T26" fmla="*/ 14 w 55"/>
              <a:gd name="T27" fmla="*/ 32 h 70"/>
              <a:gd name="T28" fmla="*/ 55 w 55"/>
              <a:gd name="T29" fmla="*/ 32 h 70"/>
              <a:gd name="T30" fmla="*/ 42 w 55"/>
              <a:gd name="T31" fmla="*/ 25 h 70"/>
              <a:gd name="T32" fmla="*/ 42 w 55"/>
              <a:gd name="T33" fmla="*/ 25 h 70"/>
              <a:gd name="T34" fmla="*/ 42 w 55"/>
              <a:gd name="T35" fmla="*/ 28 h 70"/>
              <a:gd name="T36" fmla="*/ 14 w 55"/>
              <a:gd name="T37" fmla="*/ 28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4 h 70"/>
              <a:gd name="T44" fmla="*/ 42 w 55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2"/>
                </a:moveTo>
                <a:lnTo>
                  <a:pt x="55" y="32"/>
                </a:lnTo>
                <a:lnTo>
                  <a:pt x="55" y="31"/>
                </a:lnTo>
                <a:cubicBezTo>
                  <a:pt x="55" y="20"/>
                  <a:pt x="53" y="14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4" y="70"/>
                  <a:pt x="33" y="70"/>
                </a:cubicBezTo>
                <a:cubicBezTo>
                  <a:pt x="39" y="70"/>
                  <a:pt x="44" y="69"/>
                  <a:pt x="50" y="67"/>
                </a:cubicBezTo>
                <a:cubicBezTo>
                  <a:pt x="51" y="67"/>
                  <a:pt x="52" y="66"/>
                  <a:pt x="55" y="65"/>
                </a:cubicBezTo>
                <a:lnTo>
                  <a:pt x="55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5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5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1" name="Freeform 873">
            <a:extLst>
              <a:ext uri="{FF2B5EF4-FFF2-40B4-BE49-F238E27FC236}">
                <a16:creationId xmlns:a16="http://schemas.microsoft.com/office/drawing/2014/main" id="{50D77B93-FB43-495B-BE41-1820D0FA6CBD}"/>
              </a:ext>
            </a:extLst>
          </p:cNvPr>
          <p:cNvSpPr>
            <a:spLocks/>
          </p:cNvSpPr>
          <p:nvPr/>
        </p:nvSpPr>
        <p:spPr bwMode="auto">
          <a:xfrm>
            <a:off x="5050995" y="10890558"/>
            <a:ext cx="57150" cy="117475"/>
          </a:xfrm>
          <a:custGeom>
            <a:avLst/>
            <a:gdLst>
              <a:gd name="T0" fmla="*/ 22 w 41"/>
              <a:gd name="T1" fmla="*/ 20 h 84"/>
              <a:gd name="T2" fmla="*/ 22 w 41"/>
              <a:gd name="T3" fmla="*/ 20 h 84"/>
              <a:gd name="T4" fmla="*/ 41 w 41"/>
              <a:gd name="T5" fmla="*/ 20 h 84"/>
              <a:gd name="T6" fmla="*/ 41 w 41"/>
              <a:gd name="T7" fmla="*/ 15 h 84"/>
              <a:gd name="T8" fmla="*/ 22 w 41"/>
              <a:gd name="T9" fmla="*/ 15 h 84"/>
              <a:gd name="T10" fmla="*/ 22 w 41"/>
              <a:gd name="T11" fmla="*/ 0 h 84"/>
              <a:gd name="T12" fmla="*/ 10 w 41"/>
              <a:gd name="T13" fmla="*/ 3 h 84"/>
              <a:gd name="T14" fmla="*/ 10 w 41"/>
              <a:gd name="T15" fmla="*/ 15 h 84"/>
              <a:gd name="T16" fmla="*/ 0 w 41"/>
              <a:gd name="T17" fmla="*/ 15 h 84"/>
              <a:gd name="T18" fmla="*/ 0 w 41"/>
              <a:gd name="T19" fmla="*/ 20 h 84"/>
              <a:gd name="T20" fmla="*/ 10 w 41"/>
              <a:gd name="T21" fmla="*/ 20 h 84"/>
              <a:gd name="T22" fmla="*/ 10 w 41"/>
              <a:gd name="T23" fmla="*/ 61 h 84"/>
              <a:gd name="T24" fmla="*/ 14 w 41"/>
              <a:gd name="T25" fmla="*/ 78 h 84"/>
              <a:gd name="T26" fmla="*/ 21 w 41"/>
              <a:gd name="T27" fmla="*/ 82 h 84"/>
              <a:gd name="T28" fmla="*/ 30 w 41"/>
              <a:gd name="T29" fmla="*/ 84 h 84"/>
              <a:gd name="T30" fmla="*/ 39 w 41"/>
              <a:gd name="T31" fmla="*/ 82 h 84"/>
              <a:gd name="T32" fmla="*/ 39 w 41"/>
              <a:gd name="T33" fmla="*/ 77 h 84"/>
              <a:gd name="T34" fmla="*/ 32 w 41"/>
              <a:gd name="T35" fmla="*/ 79 h 84"/>
              <a:gd name="T36" fmla="*/ 23 w 41"/>
              <a:gd name="T37" fmla="*/ 73 h 84"/>
              <a:gd name="T38" fmla="*/ 22 w 41"/>
              <a:gd name="T39" fmla="*/ 68 h 84"/>
              <a:gd name="T40" fmla="*/ 22 w 41"/>
              <a:gd name="T41" fmla="*/ 63 h 84"/>
              <a:gd name="T42" fmla="*/ 22 w 41"/>
              <a:gd name="T43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4">
                <a:moveTo>
                  <a:pt x="22" y="20"/>
                </a:moveTo>
                <a:lnTo>
                  <a:pt x="22" y="20"/>
                </a:lnTo>
                <a:lnTo>
                  <a:pt x="41" y="20"/>
                </a:lnTo>
                <a:lnTo>
                  <a:pt x="41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4" y="78"/>
                </a:cubicBezTo>
                <a:cubicBezTo>
                  <a:pt x="16" y="80"/>
                  <a:pt x="19" y="81"/>
                  <a:pt x="21" y="82"/>
                </a:cubicBezTo>
                <a:cubicBezTo>
                  <a:pt x="24" y="83"/>
                  <a:pt x="27" y="84"/>
                  <a:pt x="30" y="84"/>
                </a:cubicBezTo>
                <a:cubicBezTo>
                  <a:pt x="34" y="84"/>
                  <a:pt x="36" y="83"/>
                  <a:pt x="39" y="82"/>
                </a:cubicBezTo>
                <a:lnTo>
                  <a:pt x="39" y="77"/>
                </a:lnTo>
                <a:cubicBezTo>
                  <a:pt x="36" y="78"/>
                  <a:pt x="35" y="79"/>
                  <a:pt x="32" y="79"/>
                </a:cubicBezTo>
                <a:cubicBezTo>
                  <a:pt x="28" y="79"/>
                  <a:pt x="25" y="77"/>
                  <a:pt x="23" y="73"/>
                </a:cubicBezTo>
                <a:cubicBezTo>
                  <a:pt x="23" y="72"/>
                  <a:pt x="22" y="70"/>
                  <a:pt x="22" y="68"/>
                </a:cubicBezTo>
                <a:lnTo>
                  <a:pt x="22" y="63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2" name="Freeform 874">
            <a:extLst>
              <a:ext uri="{FF2B5EF4-FFF2-40B4-BE49-F238E27FC236}">
                <a16:creationId xmlns:a16="http://schemas.microsoft.com/office/drawing/2014/main" id="{A4C77ECA-BE5C-46FF-A37D-19CDD9232A93}"/>
              </a:ext>
            </a:extLst>
          </p:cNvPr>
          <p:cNvSpPr>
            <a:spLocks/>
          </p:cNvSpPr>
          <p:nvPr/>
        </p:nvSpPr>
        <p:spPr bwMode="auto">
          <a:xfrm>
            <a:off x="5116083" y="10869921"/>
            <a:ext cx="107950" cy="134938"/>
          </a:xfrm>
          <a:custGeom>
            <a:avLst/>
            <a:gdLst>
              <a:gd name="T0" fmla="*/ 23 w 77"/>
              <a:gd name="T1" fmla="*/ 0 h 97"/>
              <a:gd name="T2" fmla="*/ 23 w 77"/>
              <a:gd name="T3" fmla="*/ 0 h 97"/>
              <a:gd name="T4" fmla="*/ 0 w 77"/>
              <a:gd name="T5" fmla="*/ 0 h 97"/>
              <a:gd name="T6" fmla="*/ 0 w 77"/>
              <a:gd name="T7" fmla="*/ 4 h 97"/>
              <a:gd name="T8" fmla="*/ 1 w 77"/>
              <a:gd name="T9" fmla="*/ 4 h 97"/>
              <a:gd name="T10" fmla="*/ 5 w 77"/>
              <a:gd name="T11" fmla="*/ 4 h 97"/>
              <a:gd name="T12" fmla="*/ 11 w 77"/>
              <a:gd name="T13" fmla="*/ 10 h 97"/>
              <a:gd name="T14" fmla="*/ 11 w 77"/>
              <a:gd name="T15" fmla="*/ 16 h 97"/>
              <a:gd name="T16" fmla="*/ 11 w 77"/>
              <a:gd name="T17" fmla="*/ 81 h 97"/>
              <a:gd name="T18" fmla="*/ 11 w 77"/>
              <a:gd name="T19" fmla="*/ 87 h 97"/>
              <a:gd name="T20" fmla="*/ 5 w 77"/>
              <a:gd name="T21" fmla="*/ 93 h 97"/>
              <a:gd name="T22" fmla="*/ 1 w 77"/>
              <a:gd name="T23" fmla="*/ 93 h 97"/>
              <a:gd name="T24" fmla="*/ 0 w 77"/>
              <a:gd name="T25" fmla="*/ 93 h 97"/>
              <a:gd name="T26" fmla="*/ 0 w 77"/>
              <a:gd name="T27" fmla="*/ 97 h 97"/>
              <a:gd name="T28" fmla="*/ 34 w 77"/>
              <a:gd name="T29" fmla="*/ 97 h 97"/>
              <a:gd name="T30" fmla="*/ 34 w 77"/>
              <a:gd name="T31" fmla="*/ 93 h 97"/>
              <a:gd name="T32" fmla="*/ 33 w 77"/>
              <a:gd name="T33" fmla="*/ 93 h 97"/>
              <a:gd name="T34" fmla="*/ 29 w 77"/>
              <a:gd name="T35" fmla="*/ 93 h 97"/>
              <a:gd name="T36" fmla="*/ 23 w 77"/>
              <a:gd name="T37" fmla="*/ 87 h 97"/>
              <a:gd name="T38" fmla="*/ 23 w 77"/>
              <a:gd name="T39" fmla="*/ 81 h 97"/>
              <a:gd name="T40" fmla="*/ 23 w 77"/>
              <a:gd name="T41" fmla="*/ 47 h 97"/>
              <a:gd name="T42" fmla="*/ 31 w 77"/>
              <a:gd name="T43" fmla="*/ 41 h 97"/>
              <a:gd name="T44" fmla="*/ 43 w 77"/>
              <a:gd name="T45" fmla="*/ 37 h 97"/>
              <a:gd name="T46" fmla="*/ 52 w 77"/>
              <a:gd name="T47" fmla="*/ 41 h 97"/>
              <a:gd name="T48" fmla="*/ 53 w 77"/>
              <a:gd name="T49" fmla="*/ 52 h 97"/>
              <a:gd name="T50" fmla="*/ 53 w 77"/>
              <a:gd name="T51" fmla="*/ 81 h 97"/>
              <a:gd name="T52" fmla="*/ 53 w 77"/>
              <a:gd name="T53" fmla="*/ 87 h 97"/>
              <a:gd name="T54" fmla="*/ 47 w 77"/>
              <a:gd name="T55" fmla="*/ 93 h 97"/>
              <a:gd name="T56" fmla="*/ 43 w 77"/>
              <a:gd name="T57" fmla="*/ 93 h 97"/>
              <a:gd name="T58" fmla="*/ 42 w 77"/>
              <a:gd name="T59" fmla="*/ 93 h 97"/>
              <a:gd name="T60" fmla="*/ 42 w 77"/>
              <a:gd name="T61" fmla="*/ 97 h 97"/>
              <a:gd name="T62" fmla="*/ 77 w 77"/>
              <a:gd name="T63" fmla="*/ 97 h 97"/>
              <a:gd name="T64" fmla="*/ 77 w 77"/>
              <a:gd name="T65" fmla="*/ 93 h 97"/>
              <a:gd name="T66" fmla="*/ 76 w 77"/>
              <a:gd name="T67" fmla="*/ 93 h 97"/>
              <a:gd name="T68" fmla="*/ 72 w 77"/>
              <a:gd name="T69" fmla="*/ 93 h 97"/>
              <a:gd name="T70" fmla="*/ 66 w 77"/>
              <a:gd name="T71" fmla="*/ 87 h 97"/>
              <a:gd name="T72" fmla="*/ 66 w 77"/>
              <a:gd name="T73" fmla="*/ 81 h 97"/>
              <a:gd name="T74" fmla="*/ 66 w 77"/>
              <a:gd name="T75" fmla="*/ 50 h 97"/>
              <a:gd name="T76" fmla="*/ 47 w 77"/>
              <a:gd name="T77" fmla="*/ 29 h 97"/>
              <a:gd name="T78" fmla="*/ 23 w 77"/>
              <a:gd name="T79" fmla="*/ 43 h 97"/>
              <a:gd name="T80" fmla="*/ 23 w 77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97">
                <a:moveTo>
                  <a:pt x="23" y="0"/>
                </a:moveTo>
                <a:lnTo>
                  <a:pt x="23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cubicBezTo>
                  <a:pt x="10" y="4"/>
                  <a:pt x="10" y="5"/>
                  <a:pt x="11" y="10"/>
                </a:cubicBezTo>
                <a:lnTo>
                  <a:pt x="11" y="16"/>
                </a:lnTo>
                <a:lnTo>
                  <a:pt x="11" y="81"/>
                </a:lnTo>
                <a:lnTo>
                  <a:pt x="11" y="87"/>
                </a:lnTo>
                <a:cubicBezTo>
                  <a:pt x="10" y="92"/>
                  <a:pt x="10" y="93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4" y="97"/>
                </a:lnTo>
                <a:lnTo>
                  <a:pt x="34" y="93"/>
                </a:lnTo>
                <a:lnTo>
                  <a:pt x="33" y="93"/>
                </a:lnTo>
                <a:lnTo>
                  <a:pt x="29" y="93"/>
                </a:lnTo>
                <a:cubicBezTo>
                  <a:pt x="24" y="93"/>
                  <a:pt x="24" y="92"/>
                  <a:pt x="23" y="87"/>
                </a:cubicBezTo>
                <a:lnTo>
                  <a:pt x="23" y="81"/>
                </a:lnTo>
                <a:lnTo>
                  <a:pt x="23" y="47"/>
                </a:lnTo>
                <a:cubicBezTo>
                  <a:pt x="27" y="43"/>
                  <a:pt x="28" y="43"/>
                  <a:pt x="31" y="41"/>
                </a:cubicBezTo>
                <a:cubicBezTo>
                  <a:pt x="35" y="38"/>
                  <a:pt x="39" y="37"/>
                  <a:pt x="43" y="37"/>
                </a:cubicBezTo>
                <a:cubicBezTo>
                  <a:pt x="47" y="37"/>
                  <a:pt x="50" y="38"/>
                  <a:pt x="52" y="41"/>
                </a:cubicBezTo>
                <a:cubicBezTo>
                  <a:pt x="53" y="43"/>
                  <a:pt x="53" y="46"/>
                  <a:pt x="53" y="52"/>
                </a:cubicBezTo>
                <a:lnTo>
                  <a:pt x="53" y="81"/>
                </a:lnTo>
                <a:lnTo>
                  <a:pt x="53" y="87"/>
                </a:lnTo>
                <a:cubicBezTo>
                  <a:pt x="53" y="92"/>
                  <a:pt x="52" y="93"/>
                  <a:pt x="47" y="93"/>
                </a:cubicBezTo>
                <a:lnTo>
                  <a:pt x="43" y="93"/>
                </a:lnTo>
                <a:lnTo>
                  <a:pt x="42" y="93"/>
                </a:lnTo>
                <a:lnTo>
                  <a:pt x="42" y="97"/>
                </a:lnTo>
                <a:lnTo>
                  <a:pt x="77" y="97"/>
                </a:lnTo>
                <a:lnTo>
                  <a:pt x="77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3"/>
                  <a:pt x="66" y="92"/>
                  <a:pt x="66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7"/>
                  <a:pt x="59" y="29"/>
                  <a:pt x="47" y="29"/>
                </a:cubicBezTo>
                <a:cubicBezTo>
                  <a:pt x="38" y="29"/>
                  <a:pt x="29" y="34"/>
                  <a:pt x="23" y="43"/>
                </a:cubicBez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3" name="Freeform 875">
            <a:extLst>
              <a:ext uri="{FF2B5EF4-FFF2-40B4-BE49-F238E27FC236}">
                <a16:creationId xmlns:a16="http://schemas.microsoft.com/office/drawing/2014/main" id="{5E2D9838-15DA-4C4C-A574-62F6C57D6BC8}"/>
              </a:ext>
            </a:extLst>
          </p:cNvPr>
          <p:cNvSpPr>
            <a:spLocks noEditPoints="1"/>
          </p:cNvSpPr>
          <p:nvPr/>
        </p:nvSpPr>
        <p:spPr bwMode="auto">
          <a:xfrm>
            <a:off x="5231970" y="10909608"/>
            <a:ext cx="77787" cy="98425"/>
          </a:xfrm>
          <a:custGeom>
            <a:avLst/>
            <a:gdLst>
              <a:gd name="T0" fmla="*/ 55 w 55"/>
              <a:gd name="T1" fmla="*/ 32 h 70"/>
              <a:gd name="T2" fmla="*/ 55 w 55"/>
              <a:gd name="T3" fmla="*/ 32 h 70"/>
              <a:gd name="T4" fmla="*/ 55 w 55"/>
              <a:gd name="T5" fmla="*/ 31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4 h 70"/>
              <a:gd name="T12" fmla="*/ 33 w 55"/>
              <a:gd name="T13" fmla="*/ 70 h 70"/>
              <a:gd name="T14" fmla="*/ 50 w 55"/>
              <a:gd name="T15" fmla="*/ 67 h 70"/>
              <a:gd name="T16" fmla="*/ 55 w 55"/>
              <a:gd name="T17" fmla="*/ 65 h 70"/>
              <a:gd name="T18" fmla="*/ 55 w 55"/>
              <a:gd name="T19" fmla="*/ 59 h 70"/>
              <a:gd name="T20" fmla="*/ 35 w 55"/>
              <a:gd name="T21" fmla="*/ 63 h 70"/>
              <a:gd name="T22" fmla="*/ 15 w 55"/>
              <a:gd name="T23" fmla="*/ 48 h 70"/>
              <a:gd name="T24" fmla="*/ 14 w 55"/>
              <a:gd name="T25" fmla="*/ 33 h 70"/>
              <a:gd name="T26" fmla="*/ 14 w 55"/>
              <a:gd name="T27" fmla="*/ 32 h 70"/>
              <a:gd name="T28" fmla="*/ 55 w 55"/>
              <a:gd name="T29" fmla="*/ 32 h 70"/>
              <a:gd name="T30" fmla="*/ 42 w 55"/>
              <a:gd name="T31" fmla="*/ 25 h 70"/>
              <a:gd name="T32" fmla="*/ 42 w 55"/>
              <a:gd name="T33" fmla="*/ 25 h 70"/>
              <a:gd name="T34" fmla="*/ 42 w 55"/>
              <a:gd name="T35" fmla="*/ 28 h 70"/>
              <a:gd name="T36" fmla="*/ 14 w 55"/>
              <a:gd name="T37" fmla="*/ 28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4 h 70"/>
              <a:gd name="T44" fmla="*/ 42 w 55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2"/>
                </a:moveTo>
                <a:lnTo>
                  <a:pt x="55" y="32"/>
                </a:lnTo>
                <a:lnTo>
                  <a:pt x="55" y="31"/>
                </a:lnTo>
                <a:cubicBezTo>
                  <a:pt x="55" y="20"/>
                  <a:pt x="53" y="14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4" y="70"/>
                  <a:pt x="33" y="70"/>
                </a:cubicBezTo>
                <a:cubicBezTo>
                  <a:pt x="39" y="70"/>
                  <a:pt x="44" y="69"/>
                  <a:pt x="50" y="67"/>
                </a:cubicBezTo>
                <a:cubicBezTo>
                  <a:pt x="51" y="67"/>
                  <a:pt x="52" y="66"/>
                  <a:pt x="55" y="65"/>
                </a:cubicBezTo>
                <a:lnTo>
                  <a:pt x="55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5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5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4" name="Freeform 876">
            <a:extLst>
              <a:ext uri="{FF2B5EF4-FFF2-40B4-BE49-F238E27FC236}">
                <a16:creationId xmlns:a16="http://schemas.microsoft.com/office/drawing/2014/main" id="{7DFF1DF9-7465-478D-A59B-E549C0AA236D}"/>
              </a:ext>
            </a:extLst>
          </p:cNvPr>
          <p:cNvSpPr>
            <a:spLocks noEditPoints="1"/>
          </p:cNvSpPr>
          <p:nvPr/>
        </p:nvSpPr>
        <p:spPr bwMode="auto">
          <a:xfrm>
            <a:off x="5406595" y="10909608"/>
            <a:ext cx="100012" cy="128588"/>
          </a:xfrm>
          <a:custGeom>
            <a:avLst/>
            <a:gdLst>
              <a:gd name="T0" fmla="*/ 24 w 72"/>
              <a:gd name="T1" fmla="*/ 14 h 92"/>
              <a:gd name="T2" fmla="*/ 24 w 72"/>
              <a:gd name="T3" fmla="*/ 14 h 92"/>
              <a:gd name="T4" fmla="*/ 24 w 72"/>
              <a:gd name="T5" fmla="*/ 1 h 92"/>
              <a:gd name="T6" fmla="*/ 0 w 72"/>
              <a:gd name="T7" fmla="*/ 1 h 92"/>
              <a:gd name="T8" fmla="*/ 0 w 72"/>
              <a:gd name="T9" fmla="*/ 5 h 92"/>
              <a:gd name="T10" fmla="*/ 1 w 72"/>
              <a:gd name="T11" fmla="*/ 5 h 92"/>
              <a:gd name="T12" fmla="*/ 5 w 72"/>
              <a:gd name="T13" fmla="*/ 5 h 92"/>
              <a:gd name="T14" fmla="*/ 11 w 72"/>
              <a:gd name="T15" fmla="*/ 11 h 92"/>
              <a:gd name="T16" fmla="*/ 11 w 72"/>
              <a:gd name="T17" fmla="*/ 17 h 92"/>
              <a:gd name="T18" fmla="*/ 11 w 72"/>
              <a:gd name="T19" fmla="*/ 76 h 92"/>
              <a:gd name="T20" fmla="*/ 11 w 72"/>
              <a:gd name="T21" fmla="*/ 82 h 92"/>
              <a:gd name="T22" fmla="*/ 5 w 72"/>
              <a:gd name="T23" fmla="*/ 88 h 92"/>
              <a:gd name="T24" fmla="*/ 1 w 72"/>
              <a:gd name="T25" fmla="*/ 88 h 92"/>
              <a:gd name="T26" fmla="*/ 0 w 72"/>
              <a:gd name="T27" fmla="*/ 89 h 92"/>
              <a:gd name="T28" fmla="*/ 0 w 72"/>
              <a:gd name="T29" fmla="*/ 92 h 92"/>
              <a:gd name="T30" fmla="*/ 35 w 72"/>
              <a:gd name="T31" fmla="*/ 92 h 92"/>
              <a:gd name="T32" fmla="*/ 35 w 72"/>
              <a:gd name="T33" fmla="*/ 89 h 92"/>
              <a:gd name="T34" fmla="*/ 34 w 72"/>
              <a:gd name="T35" fmla="*/ 88 h 92"/>
              <a:gd name="T36" fmla="*/ 30 w 72"/>
              <a:gd name="T37" fmla="*/ 88 h 92"/>
              <a:gd name="T38" fmla="*/ 24 w 72"/>
              <a:gd name="T39" fmla="*/ 82 h 92"/>
              <a:gd name="T40" fmla="*/ 24 w 72"/>
              <a:gd name="T41" fmla="*/ 76 h 92"/>
              <a:gd name="T42" fmla="*/ 24 w 72"/>
              <a:gd name="T43" fmla="*/ 60 h 92"/>
              <a:gd name="T44" fmla="*/ 44 w 72"/>
              <a:gd name="T45" fmla="*/ 70 h 92"/>
              <a:gd name="T46" fmla="*/ 72 w 72"/>
              <a:gd name="T47" fmla="*/ 33 h 92"/>
              <a:gd name="T48" fmla="*/ 47 w 72"/>
              <a:gd name="T49" fmla="*/ 0 h 92"/>
              <a:gd name="T50" fmla="*/ 24 w 72"/>
              <a:gd name="T51" fmla="*/ 14 h 92"/>
              <a:gd name="T52" fmla="*/ 24 w 72"/>
              <a:gd name="T53" fmla="*/ 56 h 92"/>
              <a:gd name="T54" fmla="*/ 24 w 72"/>
              <a:gd name="T55" fmla="*/ 56 h 92"/>
              <a:gd name="T56" fmla="*/ 24 w 72"/>
              <a:gd name="T57" fmla="*/ 18 h 92"/>
              <a:gd name="T58" fmla="*/ 43 w 72"/>
              <a:gd name="T59" fmla="*/ 8 h 92"/>
              <a:gd name="T60" fmla="*/ 58 w 72"/>
              <a:gd name="T61" fmla="*/ 23 h 92"/>
              <a:gd name="T62" fmla="*/ 59 w 72"/>
              <a:gd name="T63" fmla="*/ 36 h 92"/>
              <a:gd name="T64" fmla="*/ 42 w 72"/>
              <a:gd name="T65" fmla="*/ 63 h 92"/>
              <a:gd name="T66" fmla="*/ 24 w 72"/>
              <a:gd name="T67" fmla="*/ 5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" h="92">
                <a:moveTo>
                  <a:pt x="24" y="14"/>
                </a:moveTo>
                <a:lnTo>
                  <a:pt x="24" y="14"/>
                </a:lnTo>
                <a:lnTo>
                  <a:pt x="24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1" y="6"/>
                  <a:pt x="11" y="11"/>
                </a:cubicBezTo>
                <a:lnTo>
                  <a:pt x="11" y="17"/>
                </a:lnTo>
                <a:lnTo>
                  <a:pt x="11" y="76"/>
                </a:lnTo>
                <a:lnTo>
                  <a:pt x="11" y="82"/>
                </a:lnTo>
                <a:cubicBezTo>
                  <a:pt x="11" y="87"/>
                  <a:pt x="10" y="88"/>
                  <a:pt x="5" y="88"/>
                </a:cubicBezTo>
                <a:lnTo>
                  <a:pt x="1" y="88"/>
                </a:lnTo>
                <a:lnTo>
                  <a:pt x="0" y="89"/>
                </a:lnTo>
                <a:lnTo>
                  <a:pt x="0" y="92"/>
                </a:lnTo>
                <a:lnTo>
                  <a:pt x="35" y="92"/>
                </a:lnTo>
                <a:lnTo>
                  <a:pt x="35" y="89"/>
                </a:lnTo>
                <a:lnTo>
                  <a:pt x="34" y="88"/>
                </a:lnTo>
                <a:lnTo>
                  <a:pt x="30" y="88"/>
                </a:lnTo>
                <a:cubicBezTo>
                  <a:pt x="25" y="88"/>
                  <a:pt x="24" y="87"/>
                  <a:pt x="24" y="82"/>
                </a:cubicBezTo>
                <a:lnTo>
                  <a:pt x="24" y="76"/>
                </a:lnTo>
                <a:lnTo>
                  <a:pt x="24" y="60"/>
                </a:lnTo>
                <a:cubicBezTo>
                  <a:pt x="29" y="67"/>
                  <a:pt x="36" y="70"/>
                  <a:pt x="44" y="70"/>
                </a:cubicBezTo>
                <a:cubicBezTo>
                  <a:pt x="61" y="70"/>
                  <a:pt x="72" y="55"/>
                  <a:pt x="72" y="33"/>
                </a:cubicBezTo>
                <a:cubicBezTo>
                  <a:pt x="72" y="13"/>
                  <a:pt x="62" y="0"/>
                  <a:pt x="47" y="0"/>
                </a:cubicBezTo>
                <a:cubicBezTo>
                  <a:pt x="38" y="0"/>
                  <a:pt x="29" y="5"/>
                  <a:pt x="24" y="14"/>
                </a:cubicBezTo>
                <a:close/>
                <a:moveTo>
                  <a:pt x="24" y="56"/>
                </a:moveTo>
                <a:lnTo>
                  <a:pt x="24" y="56"/>
                </a:lnTo>
                <a:lnTo>
                  <a:pt x="24" y="18"/>
                </a:lnTo>
                <a:cubicBezTo>
                  <a:pt x="29" y="12"/>
                  <a:pt x="36" y="8"/>
                  <a:pt x="43" y="8"/>
                </a:cubicBezTo>
                <a:cubicBezTo>
                  <a:pt x="51" y="8"/>
                  <a:pt x="56" y="12"/>
                  <a:pt x="58" y="23"/>
                </a:cubicBezTo>
                <a:cubicBezTo>
                  <a:pt x="59" y="28"/>
                  <a:pt x="59" y="32"/>
                  <a:pt x="59" y="36"/>
                </a:cubicBezTo>
                <a:cubicBezTo>
                  <a:pt x="59" y="53"/>
                  <a:pt x="53" y="63"/>
                  <a:pt x="42" y="63"/>
                </a:cubicBezTo>
                <a:cubicBezTo>
                  <a:pt x="36" y="63"/>
                  <a:pt x="30" y="61"/>
                  <a:pt x="24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5" name="Freeform 877">
            <a:extLst>
              <a:ext uri="{FF2B5EF4-FFF2-40B4-BE49-F238E27FC236}">
                <a16:creationId xmlns:a16="http://schemas.microsoft.com/office/drawing/2014/main" id="{5CFA78B7-83BF-45A3-8A91-7A97FA8428FD}"/>
              </a:ext>
            </a:extLst>
          </p:cNvPr>
          <p:cNvSpPr>
            <a:spLocks noEditPoints="1"/>
          </p:cNvSpPr>
          <p:nvPr/>
        </p:nvSpPr>
        <p:spPr bwMode="auto">
          <a:xfrm>
            <a:off x="5525658" y="10909608"/>
            <a:ext cx="88900" cy="98425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6"/>
                  <a:pt x="64" y="35"/>
                </a:cubicBezTo>
                <a:cubicBezTo>
                  <a:pt x="64" y="13"/>
                  <a:pt x="52" y="0"/>
                  <a:pt x="32" y="0"/>
                </a:cubicBezTo>
                <a:cubicBezTo>
                  <a:pt x="12" y="0"/>
                  <a:pt x="0" y="13"/>
                  <a:pt x="0" y="35"/>
                </a:cubicBezTo>
                <a:cubicBezTo>
                  <a:pt x="0" y="56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6" name="Freeform 878">
            <a:extLst>
              <a:ext uri="{FF2B5EF4-FFF2-40B4-BE49-F238E27FC236}">
                <a16:creationId xmlns:a16="http://schemas.microsoft.com/office/drawing/2014/main" id="{D84B7691-0407-46C8-83BE-C4EC8D4F1EDB}"/>
              </a:ext>
            </a:extLst>
          </p:cNvPr>
          <p:cNvSpPr>
            <a:spLocks/>
          </p:cNvSpPr>
          <p:nvPr/>
        </p:nvSpPr>
        <p:spPr bwMode="auto">
          <a:xfrm>
            <a:off x="5633608" y="10909608"/>
            <a:ext cx="69850" cy="98425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1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5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4 w 49"/>
              <a:gd name="T25" fmla="*/ 70 h 70"/>
              <a:gd name="T26" fmla="*/ 49 w 49"/>
              <a:gd name="T27" fmla="*/ 49 h 70"/>
              <a:gd name="T28" fmla="*/ 42 w 49"/>
              <a:gd name="T29" fmla="*/ 36 h 70"/>
              <a:gd name="T30" fmla="*/ 32 w 49"/>
              <a:gd name="T31" fmla="*/ 31 h 70"/>
              <a:gd name="T32" fmla="*/ 26 w 49"/>
              <a:gd name="T33" fmla="*/ 29 h 70"/>
              <a:gd name="T34" fmla="*/ 12 w 49"/>
              <a:gd name="T35" fmla="*/ 15 h 70"/>
              <a:gd name="T36" fmla="*/ 24 w 49"/>
              <a:gd name="T37" fmla="*/ 4 h 70"/>
              <a:gd name="T38" fmla="*/ 33 w 49"/>
              <a:gd name="T39" fmla="*/ 6 h 70"/>
              <a:gd name="T40" fmla="*/ 37 w 49"/>
              <a:gd name="T41" fmla="*/ 13 h 70"/>
              <a:gd name="T42" fmla="*/ 37 w 49"/>
              <a:gd name="T43" fmla="*/ 18 h 70"/>
              <a:gd name="T44" fmla="*/ 37 w 49"/>
              <a:gd name="T45" fmla="*/ 19 h 70"/>
              <a:gd name="T46" fmla="*/ 44 w 49"/>
              <a:gd name="T47" fmla="*/ 19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8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1"/>
                </a:lnTo>
                <a:cubicBezTo>
                  <a:pt x="34" y="44"/>
                  <a:pt x="37" y="48"/>
                  <a:pt x="37" y="54"/>
                </a:cubicBezTo>
                <a:cubicBezTo>
                  <a:pt x="37" y="61"/>
                  <a:pt x="31" y="66"/>
                  <a:pt x="24" y="66"/>
                </a:cubicBezTo>
                <a:cubicBezTo>
                  <a:pt x="20" y="66"/>
                  <a:pt x="14" y="64"/>
                  <a:pt x="11" y="62"/>
                </a:cubicBezTo>
                <a:cubicBezTo>
                  <a:pt x="9" y="60"/>
                  <a:pt x="8" y="59"/>
                  <a:pt x="8" y="55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7"/>
                  <a:pt x="7" y="68"/>
                  <a:pt x="13" y="69"/>
                </a:cubicBezTo>
                <a:cubicBezTo>
                  <a:pt x="17" y="69"/>
                  <a:pt x="21" y="70"/>
                  <a:pt x="24" y="70"/>
                </a:cubicBezTo>
                <a:cubicBezTo>
                  <a:pt x="38" y="70"/>
                  <a:pt x="49" y="61"/>
                  <a:pt x="49" y="49"/>
                </a:cubicBezTo>
                <a:cubicBezTo>
                  <a:pt x="49" y="44"/>
                  <a:pt x="46" y="39"/>
                  <a:pt x="42" y="36"/>
                </a:cubicBezTo>
                <a:cubicBezTo>
                  <a:pt x="40" y="34"/>
                  <a:pt x="36" y="33"/>
                  <a:pt x="32" y="31"/>
                </a:cubicBezTo>
                <a:lnTo>
                  <a:pt x="26" y="29"/>
                </a:lnTo>
                <a:cubicBezTo>
                  <a:pt x="15" y="24"/>
                  <a:pt x="12" y="21"/>
                  <a:pt x="12" y="15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4"/>
                  <a:pt x="33" y="6"/>
                </a:cubicBezTo>
                <a:cubicBezTo>
                  <a:pt x="36" y="7"/>
                  <a:pt x="36" y="8"/>
                  <a:pt x="37" y="13"/>
                </a:cubicBezTo>
                <a:lnTo>
                  <a:pt x="37" y="18"/>
                </a:lnTo>
                <a:lnTo>
                  <a:pt x="37" y="19"/>
                </a:lnTo>
                <a:lnTo>
                  <a:pt x="44" y="19"/>
                </a:lnTo>
                <a:lnTo>
                  <a:pt x="44" y="4"/>
                </a:lnTo>
                <a:cubicBezTo>
                  <a:pt x="37" y="1"/>
                  <a:pt x="30" y="0"/>
                  <a:pt x="24" y="0"/>
                </a:cubicBezTo>
                <a:cubicBezTo>
                  <a:pt x="10" y="0"/>
                  <a:pt x="1" y="8"/>
                  <a:pt x="1" y="18"/>
                </a:cubicBezTo>
                <a:cubicBezTo>
                  <a:pt x="1" y="24"/>
                  <a:pt x="4" y="30"/>
                  <a:pt x="9" y="34"/>
                </a:cubicBezTo>
                <a:cubicBezTo>
                  <a:pt x="12" y="35"/>
                  <a:pt x="15" y="37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7" name="Freeform 879">
            <a:extLst>
              <a:ext uri="{FF2B5EF4-FFF2-40B4-BE49-F238E27FC236}">
                <a16:creationId xmlns:a16="http://schemas.microsoft.com/office/drawing/2014/main" id="{B3F90298-0F72-409E-8991-57AB4BAFC9A3}"/>
              </a:ext>
            </a:extLst>
          </p:cNvPr>
          <p:cNvSpPr>
            <a:spLocks noEditPoints="1"/>
          </p:cNvSpPr>
          <p:nvPr/>
        </p:nvSpPr>
        <p:spPr bwMode="auto">
          <a:xfrm>
            <a:off x="5714570" y="10877858"/>
            <a:ext cx="49212" cy="127000"/>
          </a:xfrm>
          <a:custGeom>
            <a:avLst/>
            <a:gdLst>
              <a:gd name="T0" fmla="*/ 23 w 35"/>
              <a:gd name="T1" fmla="*/ 75 h 91"/>
              <a:gd name="T2" fmla="*/ 23 w 35"/>
              <a:gd name="T3" fmla="*/ 75 h 91"/>
              <a:gd name="T4" fmla="*/ 23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1 w 35"/>
              <a:gd name="T17" fmla="*/ 40 h 91"/>
              <a:gd name="T18" fmla="*/ 11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3 w 35"/>
              <a:gd name="T35" fmla="*/ 87 h 91"/>
              <a:gd name="T36" fmla="*/ 29 w 35"/>
              <a:gd name="T37" fmla="*/ 87 h 91"/>
              <a:gd name="T38" fmla="*/ 24 w 35"/>
              <a:gd name="T39" fmla="*/ 81 h 91"/>
              <a:gd name="T40" fmla="*/ 23 w 35"/>
              <a:gd name="T41" fmla="*/ 75 h 91"/>
              <a:gd name="T42" fmla="*/ 23 w 35"/>
              <a:gd name="T43" fmla="*/ 12 h 91"/>
              <a:gd name="T44" fmla="*/ 23 w 35"/>
              <a:gd name="T45" fmla="*/ 12 h 91"/>
              <a:gd name="T46" fmla="*/ 23 w 35"/>
              <a:gd name="T47" fmla="*/ 0 h 91"/>
              <a:gd name="T48" fmla="*/ 11 w 35"/>
              <a:gd name="T49" fmla="*/ 0 h 91"/>
              <a:gd name="T50" fmla="*/ 11 w 35"/>
              <a:gd name="T51" fmla="*/ 12 h 91"/>
              <a:gd name="T52" fmla="*/ 23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3" y="75"/>
                </a:moveTo>
                <a:lnTo>
                  <a:pt x="23" y="75"/>
                </a:lnTo>
                <a:lnTo>
                  <a:pt x="23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0" y="29"/>
                  <a:pt x="11" y="34"/>
                </a:cubicBezTo>
                <a:lnTo>
                  <a:pt x="11" y="40"/>
                </a:lnTo>
                <a:lnTo>
                  <a:pt x="11" y="75"/>
                </a:lnTo>
                <a:lnTo>
                  <a:pt x="11" y="81"/>
                </a:lnTo>
                <a:cubicBezTo>
                  <a:pt x="10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3" y="87"/>
                </a:lnTo>
                <a:lnTo>
                  <a:pt x="29" y="87"/>
                </a:lnTo>
                <a:cubicBezTo>
                  <a:pt x="24" y="87"/>
                  <a:pt x="24" y="86"/>
                  <a:pt x="24" y="81"/>
                </a:cubicBezTo>
                <a:lnTo>
                  <a:pt x="23" y="75"/>
                </a:lnTo>
                <a:close/>
                <a:moveTo>
                  <a:pt x="23" y="12"/>
                </a:moveTo>
                <a:lnTo>
                  <a:pt x="23" y="12"/>
                </a:lnTo>
                <a:lnTo>
                  <a:pt x="23" y="0"/>
                </a:lnTo>
                <a:lnTo>
                  <a:pt x="11" y="0"/>
                </a:lnTo>
                <a:lnTo>
                  <a:pt x="11" y="12"/>
                </a:lnTo>
                <a:lnTo>
                  <a:pt x="23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8" name="Freeform 880">
            <a:extLst>
              <a:ext uri="{FF2B5EF4-FFF2-40B4-BE49-F238E27FC236}">
                <a16:creationId xmlns:a16="http://schemas.microsoft.com/office/drawing/2014/main" id="{DE20C2DF-F7B5-4ABC-8B84-90C586FC2AA9}"/>
              </a:ext>
            </a:extLst>
          </p:cNvPr>
          <p:cNvSpPr>
            <a:spLocks/>
          </p:cNvSpPr>
          <p:nvPr/>
        </p:nvSpPr>
        <p:spPr bwMode="auto">
          <a:xfrm>
            <a:off x="5771720" y="10890558"/>
            <a:ext cx="58737" cy="117475"/>
          </a:xfrm>
          <a:custGeom>
            <a:avLst/>
            <a:gdLst>
              <a:gd name="T0" fmla="*/ 23 w 41"/>
              <a:gd name="T1" fmla="*/ 20 h 84"/>
              <a:gd name="T2" fmla="*/ 23 w 41"/>
              <a:gd name="T3" fmla="*/ 20 h 84"/>
              <a:gd name="T4" fmla="*/ 41 w 41"/>
              <a:gd name="T5" fmla="*/ 20 h 84"/>
              <a:gd name="T6" fmla="*/ 41 w 41"/>
              <a:gd name="T7" fmla="*/ 15 h 84"/>
              <a:gd name="T8" fmla="*/ 23 w 41"/>
              <a:gd name="T9" fmla="*/ 15 h 84"/>
              <a:gd name="T10" fmla="*/ 23 w 41"/>
              <a:gd name="T11" fmla="*/ 0 h 84"/>
              <a:gd name="T12" fmla="*/ 10 w 41"/>
              <a:gd name="T13" fmla="*/ 3 h 84"/>
              <a:gd name="T14" fmla="*/ 10 w 41"/>
              <a:gd name="T15" fmla="*/ 15 h 84"/>
              <a:gd name="T16" fmla="*/ 0 w 41"/>
              <a:gd name="T17" fmla="*/ 15 h 84"/>
              <a:gd name="T18" fmla="*/ 0 w 41"/>
              <a:gd name="T19" fmla="*/ 20 h 84"/>
              <a:gd name="T20" fmla="*/ 10 w 41"/>
              <a:gd name="T21" fmla="*/ 20 h 84"/>
              <a:gd name="T22" fmla="*/ 10 w 41"/>
              <a:gd name="T23" fmla="*/ 61 h 84"/>
              <a:gd name="T24" fmla="*/ 15 w 41"/>
              <a:gd name="T25" fmla="*/ 78 h 84"/>
              <a:gd name="T26" fmla="*/ 22 w 41"/>
              <a:gd name="T27" fmla="*/ 82 h 84"/>
              <a:gd name="T28" fmla="*/ 31 w 41"/>
              <a:gd name="T29" fmla="*/ 84 h 84"/>
              <a:gd name="T30" fmla="*/ 40 w 41"/>
              <a:gd name="T31" fmla="*/ 82 h 84"/>
              <a:gd name="T32" fmla="*/ 40 w 41"/>
              <a:gd name="T33" fmla="*/ 77 h 84"/>
              <a:gd name="T34" fmla="*/ 33 w 41"/>
              <a:gd name="T35" fmla="*/ 79 h 84"/>
              <a:gd name="T36" fmla="*/ 24 w 41"/>
              <a:gd name="T37" fmla="*/ 73 h 84"/>
              <a:gd name="T38" fmla="*/ 23 w 41"/>
              <a:gd name="T39" fmla="*/ 68 h 84"/>
              <a:gd name="T40" fmla="*/ 23 w 41"/>
              <a:gd name="T41" fmla="*/ 63 h 84"/>
              <a:gd name="T42" fmla="*/ 23 w 41"/>
              <a:gd name="T43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4">
                <a:moveTo>
                  <a:pt x="23" y="20"/>
                </a:moveTo>
                <a:lnTo>
                  <a:pt x="23" y="20"/>
                </a:lnTo>
                <a:lnTo>
                  <a:pt x="41" y="20"/>
                </a:lnTo>
                <a:lnTo>
                  <a:pt x="41" y="15"/>
                </a:lnTo>
                <a:lnTo>
                  <a:pt x="23" y="15"/>
                </a:lnTo>
                <a:lnTo>
                  <a:pt x="23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5" y="78"/>
                </a:cubicBezTo>
                <a:cubicBezTo>
                  <a:pt x="17" y="80"/>
                  <a:pt x="19" y="81"/>
                  <a:pt x="22" y="82"/>
                </a:cubicBezTo>
                <a:cubicBezTo>
                  <a:pt x="25" y="83"/>
                  <a:pt x="28" y="84"/>
                  <a:pt x="31" y="84"/>
                </a:cubicBezTo>
                <a:cubicBezTo>
                  <a:pt x="34" y="84"/>
                  <a:pt x="36" y="83"/>
                  <a:pt x="40" y="82"/>
                </a:cubicBezTo>
                <a:lnTo>
                  <a:pt x="40" y="77"/>
                </a:lnTo>
                <a:cubicBezTo>
                  <a:pt x="36" y="78"/>
                  <a:pt x="35" y="79"/>
                  <a:pt x="33" y="79"/>
                </a:cubicBezTo>
                <a:cubicBezTo>
                  <a:pt x="28" y="79"/>
                  <a:pt x="25" y="77"/>
                  <a:pt x="24" y="73"/>
                </a:cubicBezTo>
                <a:cubicBezTo>
                  <a:pt x="23" y="72"/>
                  <a:pt x="23" y="70"/>
                  <a:pt x="23" y="68"/>
                </a:cubicBezTo>
                <a:lnTo>
                  <a:pt x="23" y="63"/>
                </a:lnTo>
                <a:lnTo>
                  <a:pt x="23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99" name="Freeform 881">
            <a:extLst>
              <a:ext uri="{FF2B5EF4-FFF2-40B4-BE49-F238E27FC236}">
                <a16:creationId xmlns:a16="http://schemas.microsoft.com/office/drawing/2014/main" id="{74BC4DE4-DC68-43D2-B743-7E1262108E69}"/>
              </a:ext>
            </a:extLst>
          </p:cNvPr>
          <p:cNvSpPr>
            <a:spLocks noEditPoints="1"/>
          </p:cNvSpPr>
          <p:nvPr/>
        </p:nvSpPr>
        <p:spPr bwMode="auto">
          <a:xfrm>
            <a:off x="5838395" y="10877858"/>
            <a:ext cx="49212" cy="127000"/>
          </a:xfrm>
          <a:custGeom>
            <a:avLst/>
            <a:gdLst>
              <a:gd name="T0" fmla="*/ 23 w 35"/>
              <a:gd name="T1" fmla="*/ 75 h 91"/>
              <a:gd name="T2" fmla="*/ 23 w 35"/>
              <a:gd name="T3" fmla="*/ 75 h 91"/>
              <a:gd name="T4" fmla="*/ 23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1 w 35"/>
              <a:gd name="T17" fmla="*/ 40 h 91"/>
              <a:gd name="T18" fmla="*/ 11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4 w 35"/>
              <a:gd name="T35" fmla="*/ 87 h 91"/>
              <a:gd name="T36" fmla="*/ 29 w 35"/>
              <a:gd name="T37" fmla="*/ 87 h 91"/>
              <a:gd name="T38" fmla="*/ 24 w 35"/>
              <a:gd name="T39" fmla="*/ 81 h 91"/>
              <a:gd name="T40" fmla="*/ 23 w 35"/>
              <a:gd name="T41" fmla="*/ 75 h 91"/>
              <a:gd name="T42" fmla="*/ 23 w 35"/>
              <a:gd name="T43" fmla="*/ 12 h 91"/>
              <a:gd name="T44" fmla="*/ 23 w 35"/>
              <a:gd name="T45" fmla="*/ 12 h 91"/>
              <a:gd name="T46" fmla="*/ 23 w 35"/>
              <a:gd name="T47" fmla="*/ 0 h 91"/>
              <a:gd name="T48" fmla="*/ 11 w 35"/>
              <a:gd name="T49" fmla="*/ 0 h 91"/>
              <a:gd name="T50" fmla="*/ 11 w 35"/>
              <a:gd name="T51" fmla="*/ 12 h 91"/>
              <a:gd name="T52" fmla="*/ 23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3" y="75"/>
                </a:moveTo>
                <a:lnTo>
                  <a:pt x="23" y="75"/>
                </a:lnTo>
                <a:lnTo>
                  <a:pt x="23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1" y="29"/>
                  <a:pt x="11" y="34"/>
                </a:cubicBezTo>
                <a:lnTo>
                  <a:pt x="11" y="40"/>
                </a:lnTo>
                <a:lnTo>
                  <a:pt x="11" y="75"/>
                </a:lnTo>
                <a:lnTo>
                  <a:pt x="11" y="81"/>
                </a:lnTo>
                <a:cubicBezTo>
                  <a:pt x="11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4" y="87"/>
                </a:lnTo>
                <a:lnTo>
                  <a:pt x="29" y="87"/>
                </a:lnTo>
                <a:cubicBezTo>
                  <a:pt x="25" y="87"/>
                  <a:pt x="24" y="86"/>
                  <a:pt x="24" y="81"/>
                </a:cubicBezTo>
                <a:lnTo>
                  <a:pt x="23" y="75"/>
                </a:lnTo>
                <a:close/>
                <a:moveTo>
                  <a:pt x="23" y="12"/>
                </a:moveTo>
                <a:lnTo>
                  <a:pt x="23" y="12"/>
                </a:lnTo>
                <a:lnTo>
                  <a:pt x="23" y="0"/>
                </a:lnTo>
                <a:lnTo>
                  <a:pt x="11" y="0"/>
                </a:lnTo>
                <a:lnTo>
                  <a:pt x="11" y="12"/>
                </a:lnTo>
                <a:lnTo>
                  <a:pt x="23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0" name="Freeform 882">
            <a:extLst>
              <a:ext uri="{FF2B5EF4-FFF2-40B4-BE49-F238E27FC236}">
                <a16:creationId xmlns:a16="http://schemas.microsoft.com/office/drawing/2014/main" id="{88EBDC27-6831-4098-B4E8-AE1DDE711CC1}"/>
              </a:ext>
            </a:extLst>
          </p:cNvPr>
          <p:cNvSpPr>
            <a:spLocks/>
          </p:cNvSpPr>
          <p:nvPr/>
        </p:nvSpPr>
        <p:spPr bwMode="auto">
          <a:xfrm>
            <a:off x="5887607" y="10911196"/>
            <a:ext cx="96837" cy="95250"/>
          </a:xfrm>
          <a:custGeom>
            <a:avLst/>
            <a:gdLst>
              <a:gd name="T0" fmla="*/ 59 w 69"/>
              <a:gd name="T1" fmla="*/ 17 h 68"/>
              <a:gd name="T2" fmla="*/ 59 w 69"/>
              <a:gd name="T3" fmla="*/ 17 h 68"/>
              <a:gd name="T4" fmla="*/ 62 w 69"/>
              <a:gd name="T5" fmla="*/ 10 h 68"/>
              <a:gd name="T6" fmla="*/ 68 w 69"/>
              <a:gd name="T7" fmla="*/ 4 h 68"/>
              <a:gd name="T8" fmla="*/ 69 w 69"/>
              <a:gd name="T9" fmla="*/ 4 h 68"/>
              <a:gd name="T10" fmla="*/ 69 w 69"/>
              <a:gd name="T11" fmla="*/ 0 h 68"/>
              <a:gd name="T12" fmla="*/ 49 w 69"/>
              <a:gd name="T13" fmla="*/ 0 h 68"/>
              <a:gd name="T14" fmla="*/ 49 w 69"/>
              <a:gd name="T15" fmla="*/ 4 h 68"/>
              <a:gd name="T16" fmla="*/ 51 w 69"/>
              <a:gd name="T17" fmla="*/ 4 h 68"/>
              <a:gd name="T18" fmla="*/ 54 w 69"/>
              <a:gd name="T19" fmla="*/ 4 h 68"/>
              <a:gd name="T20" fmla="*/ 58 w 69"/>
              <a:gd name="T21" fmla="*/ 7 h 68"/>
              <a:gd name="T22" fmla="*/ 56 w 69"/>
              <a:gd name="T23" fmla="*/ 13 h 68"/>
              <a:gd name="T24" fmla="*/ 54 w 69"/>
              <a:gd name="T25" fmla="*/ 17 h 68"/>
              <a:gd name="T26" fmla="*/ 39 w 69"/>
              <a:gd name="T27" fmla="*/ 52 h 68"/>
              <a:gd name="T28" fmla="*/ 24 w 69"/>
              <a:gd name="T29" fmla="*/ 17 h 68"/>
              <a:gd name="T30" fmla="*/ 22 w 69"/>
              <a:gd name="T31" fmla="*/ 12 h 68"/>
              <a:gd name="T32" fmla="*/ 20 w 69"/>
              <a:gd name="T33" fmla="*/ 8 h 68"/>
              <a:gd name="T34" fmla="*/ 20 w 69"/>
              <a:gd name="T35" fmla="*/ 7 h 68"/>
              <a:gd name="T36" fmla="*/ 25 w 69"/>
              <a:gd name="T37" fmla="*/ 4 h 68"/>
              <a:gd name="T38" fmla="*/ 28 w 69"/>
              <a:gd name="T39" fmla="*/ 4 h 68"/>
              <a:gd name="T40" fmla="*/ 29 w 69"/>
              <a:gd name="T41" fmla="*/ 4 h 68"/>
              <a:gd name="T42" fmla="*/ 29 w 69"/>
              <a:gd name="T43" fmla="*/ 0 h 68"/>
              <a:gd name="T44" fmla="*/ 0 w 69"/>
              <a:gd name="T45" fmla="*/ 0 h 68"/>
              <a:gd name="T46" fmla="*/ 0 w 69"/>
              <a:gd name="T47" fmla="*/ 4 h 68"/>
              <a:gd name="T48" fmla="*/ 1 w 69"/>
              <a:gd name="T49" fmla="*/ 4 h 68"/>
              <a:gd name="T50" fmla="*/ 5 w 69"/>
              <a:gd name="T51" fmla="*/ 6 h 68"/>
              <a:gd name="T52" fmla="*/ 10 w 69"/>
              <a:gd name="T53" fmla="*/ 17 h 68"/>
              <a:gd name="T54" fmla="*/ 32 w 69"/>
              <a:gd name="T55" fmla="*/ 68 h 68"/>
              <a:gd name="T56" fmla="*/ 36 w 69"/>
              <a:gd name="T57" fmla="*/ 68 h 68"/>
              <a:gd name="T58" fmla="*/ 59 w 69"/>
              <a:gd name="T59" fmla="*/ 1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9" h="68">
                <a:moveTo>
                  <a:pt x="59" y="17"/>
                </a:moveTo>
                <a:lnTo>
                  <a:pt x="59" y="17"/>
                </a:lnTo>
                <a:lnTo>
                  <a:pt x="62" y="10"/>
                </a:lnTo>
                <a:cubicBezTo>
                  <a:pt x="64" y="6"/>
                  <a:pt x="65" y="4"/>
                  <a:pt x="68" y="4"/>
                </a:cubicBezTo>
                <a:lnTo>
                  <a:pt x="69" y="4"/>
                </a:lnTo>
                <a:lnTo>
                  <a:pt x="69" y="0"/>
                </a:lnTo>
                <a:lnTo>
                  <a:pt x="49" y="0"/>
                </a:lnTo>
                <a:lnTo>
                  <a:pt x="49" y="4"/>
                </a:lnTo>
                <a:lnTo>
                  <a:pt x="51" y="4"/>
                </a:lnTo>
                <a:lnTo>
                  <a:pt x="54" y="4"/>
                </a:lnTo>
                <a:cubicBezTo>
                  <a:pt x="57" y="4"/>
                  <a:pt x="58" y="5"/>
                  <a:pt x="58" y="7"/>
                </a:cubicBezTo>
                <a:cubicBezTo>
                  <a:pt x="58" y="8"/>
                  <a:pt x="58" y="9"/>
                  <a:pt x="56" y="13"/>
                </a:cubicBezTo>
                <a:cubicBezTo>
                  <a:pt x="55" y="14"/>
                  <a:pt x="55" y="16"/>
                  <a:pt x="54" y="17"/>
                </a:cubicBezTo>
                <a:lnTo>
                  <a:pt x="39" y="52"/>
                </a:lnTo>
                <a:lnTo>
                  <a:pt x="24" y="17"/>
                </a:lnTo>
                <a:lnTo>
                  <a:pt x="22" y="12"/>
                </a:lnTo>
                <a:cubicBezTo>
                  <a:pt x="21" y="10"/>
                  <a:pt x="21" y="9"/>
                  <a:pt x="20" y="8"/>
                </a:cubicBezTo>
                <a:cubicBezTo>
                  <a:pt x="20" y="8"/>
                  <a:pt x="20" y="7"/>
                  <a:pt x="20" y="7"/>
                </a:cubicBezTo>
                <a:cubicBezTo>
                  <a:pt x="20" y="5"/>
                  <a:pt x="22" y="4"/>
                  <a:pt x="25" y="4"/>
                </a:cubicBezTo>
                <a:lnTo>
                  <a:pt x="28" y="4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cubicBezTo>
                  <a:pt x="3" y="4"/>
                  <a:pt x="4" y="5"/>
                  <a:pt x="5" y="6"/>
                </a:cubicBezTo>
                <a:cubicBezTo>
                  <a:pt x="6" y="7"/>
                  <a:pt x="8" y="11"/>
                  <a:pt x="10" y="17"/>
                </a:cubicBezTo>
                <a:lnTo>
                  <a:pt x="32" y="68"/>
                </a:lnTo>
                <a:lnTo>
                  <a:pt x="36" y="68"/>
                </a:lnTo>
                <a:lnTo>
                  <a:pt x="59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2" name="Freeform 883">
            <a:extLst>
              <a:ext uri="{FF2B5EF4-FFF2-40B4-BE49-F238E27FC236}">
                <a16:creationId xmlns:a16="http://schemas.microsoft.com/office/drawing/2014/main" id="{03C883A5-FF47-4B40-BC16-3AAE984FD896}"/>
              </a:ext>
            </a:extLst>
          </p:cNvPr>
          <p:cNvSpPr>
            <a:spLocks noEditPoints="1"/>
          </p:cNvSpPr>
          <p:nvPr/>
        </p:nvSpPr>
        <p:spPr bwMode="auto">
          <a:xfrm>
            <a:off x="5992382" y="10909608"/>
            <a:ext cx="76200" cy="98425"/>
          </a:xfrm>
          <a:custGeom>
            <a:avLst/>
            <a:gdLst>
              <a:gd name="T0" fmla="*/ 54 w 54"/>
              <a:gd name="T1" fmla="*/ 32 h 70"/>
              <a:gd name="T2" fmla="*/ 54 w 54"/>
              <a:gd name="T3" fmla="*/ 32 h 70"/>
              <a:gd name="T4" fmla="*/ 54 w 54"/>
              <a:gd name="T5" fmla="*/ 31 h 70"/>
              <a:gd name="T6" fmla="*/ 48 w 54"/>
              <a:gd name="T7" fmla="*/ 9 h 70"/>
              <a:gd name="T8" fmla="*/ 30 w 54"/>
              <a:gd name="T9" fmla="*/ 0 h 70"/>
              <a:gd name="T10" fmla="*/ 0 w 54"/>
              <a:gd name="T11" fmla="*/ 34 h 70"/>
              <a:gd name="T12" fmla="*/ 33 w 54"/>
              <a:gd name="T13" fmla="*/ 70 h 70"/>
              <a:gd name="T14" fmla="*/ 49 w 54"/>
              <a:gd name="T15" fmla="*/ 67 h 70"/>
              <a:gd name="T16" fmla="*/ 54 w 54"/>
              <a:gd name="T17" fmla="*/ 65 h 70"/>
              <a:gd name="T18" fmla="*/ 54 w 54"/>
              <a:gd name="T19" fmla="*/ 59 h 70"/>
              <a:gd name="T20" fmla="*/ 35 w 54"/>
              <a:gd name="T21" fmla="*/ 63 h 70"/>
              <a:gd name="T22" fmla="*/ 15 w 54"/>
              <a:gd name="T23" fmla="*/ 48 h 70"/>
              <a:gd name="T24" fmla="*/ 14 w 54"/>
              <a:gd name="T25" fmla="*/ 33 h 70"/>
              <a:gd name="T26" fmla="*/ 14 w 54"/>
              <a:gd name="T27" fmla="*/ 32 h 70"/>
              <a:gd name="T28" fmla="*/ 54 w 54"/>
              <a:gd name="T29" fmla="*/ 32 h 70"/>
              <a:gd name="T30" fmla="*/ 42 w 54"/>
              <a:gd name="T31" fmla="*/ 25 h 70"/>
              <a:gd name="T32" fmla="*/ 42 w 54"/>
              <a:gd name="T33" fmla="*/ 25 h 70"/>
              <a:gd name="T34" fmla="*/ 42 w 54"/>
              <a:gd name="T35" fmla="*/ 28 h 70"/>
              <a:gd name="T36" fmla="*/ 14 w 54"/>
              <a:gd name="T37" fmla="*/ 28 h 70"/>
              <a:gd name="T38" fmla="*/ 29 w 54"/>
              <a:gd name="T39" fmla="*/ 4 h 70"/>
              <a:gd name="T40" fmla="*/ 39 w 54"/>
              <a:gd name="T41" fmla="*/ 10 h 70"/>
              <a:gd name="T42" fmla="*/ 42 w 54"/>
              <a:gd name="T43" fmla="*/ 24 h 70"/>
              <a:gd name="T44" fmla="*/ 42 w 54"/>
              <a:gd name="T45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2"/>
                </a:moveTo>
                <a:lnTo>
                  <a:pt x="54" y="32"/>
                </a:lnTo>
                <a:lnTo>
                  <a:pt x="54" y="31"/>
                </a:lnTo>
                <a:cubicBezTo>
                  <a:pt x="54" y="20"/>
                  <a:pt x="53" y="14"/>
                  <a:pt x="48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4"/>
                  <a:pt x="0" y="34"/>
                </a:cubicBezTo>
                <a:cubicBezTo>
                  <a:pt x="0" y="55"/>
                  <a:pt x="14" y="70"/>
                  <a:pt x="33" y="70"/>
                </a:cubicBezTo>
                <a:cubicBezTo>
                  <a:pt x="39" y="70"/>
                  <a:pt x="44" y="69"/>
                  <a:pt x="49" y="67"/>
                </a:cubicBezTo>
                <a:cubicBezTo>
                  <a:pt x="51" y="67"/>
                  <a:pt x="52" y="66"/>
                  <a:pt x="54" y="65"/>
                </a:cubicBezTo>
                <a:lnTo>
                  <a:pt x="54" y="59"/>
                </a:lnTo>
                <a:cubicBezTo>
                  <a:pt x="50" y="62"/>
                  <a:pt x="42" y="63"/>
                  <a:pt x="35" y="63"/>
                </a:cubicBezTo>
                <a:cubicBezTo>
                  <a:pt x="26" y="63"/>
                  <a:pt x="18" y="57"/>
                  <a:pt x="15" y="48"/>
                </a:cubicBezTo>
                <a:cubicBezTo>
                  <a:pt x="14" y="43"/>
                  <a:pt x="14" y="40"/>
                  <a:pt x="14" y="33"/>
                </a:cubicBezTo>
                <a:lnTo>
                  <a:pt x="14" y="32"/>
                </a:lnTo>
                <a:lnTo>
                  <a:pt x="54" y="32"/>
                </a:lnTo>
                <a:close/>
                <a:moveTo>
                  <a:pt x="42" y="25"/>
                </a:moveTo>
                <a:lnTo>
                  <a:pt x="42" y="25"/>
                </a:lnTo>
                <a:lnTo>
                  <a:pt x="42" y="28"/>
                </a:lnTo>
                <a:lnTo>
                  <a:pt x="14" y="28"/>
                </a:lnTo>
                <a:cubicBezTo>
                  <a:pt x="14" y="13"/>
                  <a:pt x="20" y="4"/>
                  <a:pt x="29" y="4"/>
                </a:cubicBezTo>
                <a:cubicBezTo>
                  <a:pt x="33" y="4"/>
                  <a:pt x="37" y="6"/>
                  <a:pt x="39" y="10"/>
                </a:cubicBezTo>
                <a:cubicBezTo>
                  <a:pt x="41" y="13"/>
                  <a:pt x="42" y="16"/>
                  <a:pt x="42" y="24"/>
                </a:cubicBezTo>
                <a:lnTo>
                  <a:pt x="42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3" name="Freeform 884">
            <a:extLst>
              <a:ext uri="{FF2B5EF4-FFF2-40B4-BE49-F238E27FC236}">
                <a16:creationId xmlns:a16="http://schemas.microsoft.com/office/drawing/2014/main" id="{1F772E45-7CDD-4D92-96F7-A165329CB2AB}"/>
              </a:ext>
            </a:extLst>
          </p:cNvPr>
          <p:cNvSpPr>
            <a:spLocks noEditPoints="1"/>
          </p:cNvSpPr>
          <p:nvPr/>
        </p:nvSpPr>
        <p:spPr bwMode="auto">
          <a:xfrm>
            <a:off x="6167007" y="10877858"/>
            <a:ext cx="49212" cy="127000"/>
          </a:xfrm>
          <a:custGeom>
            <a:avLst/>
            <a:gdLst>
              <a:gd name="T0" fmla="*/ 24 w 35"/>
              <a:gd name="T1" fmla="*/ 75 h 91"/>
              <a:gd name="T2" fmla="*/ 24 w 35"/>
              <a:gd name="T3" fmla="*/ 75 h 91"/>
              <a:gd name="T4" fmla="*/ 24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1 w 35"/>
              <a:gd name="T17" fmla="*/ 40 h 91"/>
              <a:gd name="T18" fmla="*/ 11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4 w 35"/>
              <a:gd name="T35" fmla="*/ 87 h 91"/>
              <a:gd name="T36" fmla="*/ 30 w 35"/>
              <a:gd name="T37" fmla="*/ 87 h 91"/>
              <a:gd name="T38" fmla="*/ 24 w 35"/>
              <a:gd name="T39" fmla="*/ 81 h 91"/>
              <a:gd name="T40" fmla="*/ 24 w 35"/>
              <a:gd name="T41" fmla="*/ 75 h 91"/>
              <a:gd name="T42" fmla="*/ 24 w 35"/>
              <a:gd name="T43" fmla="*/ 12 h 91"/>
              <a:gd name="T44" fmla="*/ 24 w 35"/>
              <a:gd name="T45" fmla="*/ 12 h 91"/>
              <a:gd name="T46" fmla="*/ 24 w 35"/>
              <a:gd name="T47" fmla="*/ 0 h 91"/>
              <a:gd name="T48" fmla="*/ 11 w 35"/>
              <a:gd name="T49" fmla="*/ 0 h 91"/>
              <a:gd name="T50" fmla="*/ 11 w 35"/>
              <a:gd name="T51" fmla="*/ 12 h 91"/>
              <a:gd name="T52" fmla="*/ 24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4" y="75"/>
                </a:moveTo>
                <a:lnTo>
                  <a:pt x="24" y="75"/>
                </a:lnTo>
                <a:lnTo>
                  <a:pt x="24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9"/>
                  <a:pt x="11" y="29"/>
                  <a:pt x="11" y="34"/>
                </a:cubicBezTo>
                <a:lnTo>
                  <a:pt x="11" y="40"/>
                </a:lnTo>
                <a:lnTo>
                  <a:pt x="11" y="75"/>
                </a:lnTo>
                <a:lnTo>
                  <a:pt x="11" y="81"/>
                </a:lnTo>
                <a:cubicBezTo>
                  <a:pt x="11" y="86"/>
                  <a:pt x="10" y="87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4" y="87"/>
                </a:lnTo>
                <a:lnTo>
                  <a:pt x="30" y="87"/>
                </a:lnTo>
                <a:cubicBezTo>
                  <a:pt x="25" y="87"/>
                  <a:pt x="24" y="86"/>
                  <a:pt x="24" y="81"/>
                </a:cubicBezTo>
                <a:lnTo>
                  <a:pt x="24" y="75"/>
                </a:lnTo>
                <a:close/>
                <a:moveTo>
                  <a:pt x="24" y="12"/>
                </a:moveTo>
                <a:lnTo>
                  <a:pt x="24" y="12"/>
                </a:lnTo>
                <a:lnTo>
                  <a:pt x="24" y="0"/>
                </a:lnTo>
                <a:lnTo>
                  <a:pt x="11" y="0"/>
                </a:lnTo>
                <a:lnTo>
                  <a:pt x="11" y="12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4" name="Freeform 885">
            <a:extLst>
              <a:ext uri="{FF2B5EF4-FFF2-40B4-BE49-F238E27FC236}">
                <a16:creationId xmlns:a16="http://schemas.microsoft.com/office/drawing/2014/main" id="{3BC3E86B-B5ED-43DC-A280-62A80F2D6128}"/>
              </a:ext>
            </a:extLst>
          </p:cNvPr>
          <p:cNvSpPr>
            <a:spLocks/>
          </p:cNvSpPr>
          <p:nvPr/>
        </p:nvSpPr>
        <p:spPr bwMode="auto">
          <a:xfrm>
            <a:off x="6222570" y="10909608"/>
            <a:ext cx="106362" cy="95250"/>
          </a:xfrm>
          <a:custGeom>
            <a:avLst/>
            <a:gdLst>
              <a:gd name="T0" fmla="*/ 23 w 77"/>
              <a:gd name="T1" fmla="*/ 14 h 68"/>
              <a:gd name="T2" fmla="*/ 23 w 77"/>
              <a:gd name="T3" fmla="*/ 14 h 68"/>
              <a:gd name="T4" fmla="*/ 23 w 77"/>
              <a:gd name="T5" fmla="*/ 1 h 68"/>
              <a:gd name="T6" fmla="*/ 0 w 77"/>
              <a:gd name="T7" fmla="*/ 1 h 68"/>
              <a:gd name="T8" fmla="*/ 0 w 77"/>
              <a:gd name="T9" fmla="*/ 5 h 68"/>
              <a:gd name="T10" fmla="*/ 1 w 77"/>
              <a:gd name="T11" fmla="*/ 5 h 68"/>
              <a:gd name="T12" fmla="*/ 5 w 77"/>
              <a:gd name="T13" fmla="*/ 5 h 68"/>
              <a:gd name="T14" fmla="*/ 11 w 77"/>
              <a:gd name="T15" fmla="*/ 11 h 68"/>
              <a:gd name="T16" fmla="*/ 11 w 77"/>
              <a:gd name="T17" fmla="*/ 17 h 68"/>
              <a:gd name="T18" fmla="*/ 11 w 77"/>
              <a:gd name="T19" fmla="*/ 52 h 68"/>
              <a:gd name="T20" fmla="*/ 11 w 77"/>
              <a:gd name="T21" fmla="*/ 58 h 68"/>
              <a:gd name="T22" fmla="*/ 5 w 77"/>
              <a:gd name="T23" fmla="*/ 64 h 68"/>
              <a:gd name="T24" fmla="*/ 1 w 77"/>
              <a:gd name="T25" fmla="*/ 64 h 68"/>
              <a:gd name="T26" fmla="*/ 0 w 77"/>
              <a:gd name="T27" fmla="*/ 64 h 68"/>
              <a:gd name="T28" fmla="*/ 0 w 77"/>
              <a:gd name="T29" fmla="*/ 68 h 68"/>
              <a:gd name="T30" fmla="*/ 35 w 77"/>
              <a:gd name="T31" fmla="*/ 68 h 68"/>
              <a:gd name="T32" fmla="*/ 35 w 77"/>
              <a:gd name="T33" fmla="*/ 64 h 68"/>
              <a:gd name="T34" fmla="*/ 34 w 77"/>
              <a:gd name="T35" fmla="*/ 64 h 68"/>
              <a:gd name="T36" fmla="*/ 30 w 77"/>
              <a:gd name="T37" fmla="*/ 64 h 68"/>
              <a:gd name="T38" fmla="*/ 24 w 77"/>
              <a:gd name="T39" fmla="*/ 58 h 68"/>
              <a:gd name="T40" fmla="*/ 23 w 77"/>
              <a:gd name="T41" fmla="*/ 52 h 68"/>
              <a:gd name="T42" fmla="*/ 23 w 77"/>
              <a:gd name="T43" fmla="*/ 18 h 68"/>
              <a:gd name="T44" fmla="*/ 31 w 77"/>
              <a:gd name="T45" fmla="*/ 12 h 68"/>
              <a:gd name="T46" fmla="*/ 44 w 77"/>
              <a:gd name="T47" fmla="*/ 8 h 68"/>
              <a:gd name="T48" fmla="*/ 52 w 77"/>
              <a:gd name="T49" fmla="*/ 12 h 68"/>
              <a:gd name="T50" fmla="*/ 54 w 77"/>
              <a:gd name="T51" fmla="*/ 23 h 68"/>
              <a:gd name="T52" fmla="*/ 54 w 77"/>
              <a:gd name="T53" fmla="*/ 52 h 68"/>
              <a:gd name="T54" fmla="*/ 53 w 77"/>
              <a:gd name="T55" fmla="*/ 58 h 68"/>
              <a:gd name="T56" fmla="*/ 48 w 77"/>
              <a:gd name="T57" fmla="*/ 64 h 68"/>
              <a:gd name="T58" fmla="*/ 43 w 77"/>
              <a:gd name="T59" fmla="*/ 64 h 68"/>
              <a:gd name="T60" fmla="*/ 42 w 77"/>
              <a:gd name="T61" fmla="*/ 64 h 68"/>
              <a:gd name="T62" fmla="*/ 42 w 77"/>
              <a:gd name="T63" fmla="*/ 68 h 68"/>
              <a:gd name="T64" fmla="*/ 77 w 77"/>
              <a:gd name="T65" fmla="*/ 68 h 68"/>
              <a:gd name="T66" fmla="*/ 77 w 77"/>
              <a:gd name="T67" fmla="*/ 64 h 68"/>
              <a:gd name="T68" fmla="*/ 76 w 77"/>
              <a:gd name="T69" fmla="*/ 64 h 68"/>
              <a:gd name="T70" fmla="*/ 72 w 77"/>
              <a:gd name="T71" fmla="*/ 64 h 68"/>
              <a:gd name="T72" fmla="*/ 66 w 77"/>
              <a:gd name="T73" fmla="*/ 58 h 68"/>
              <a:gd name="T74" fmla="*/ 66 w 77"/>
              <a:gd name="T75" fmla="*/ 52 h 68"/>
              <a:gd name="T76" fmla="*/ 66 w 77"/>
              <a:gd name="T77" fmla="*/ 21 h 68"/>
              <a:gd name="T78" fmla="*/ 48 w 77"/>
              <a:gd name="T79" fmla="*/ 0 h 68"/>
              <a:gd name="T80" fmla="*/ 23 w 77"/>
              <a:gd name="T8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68">
                <a:moveTo>
                  <a:pt x="23" y="14"/>
                </a:moveTo>
                <a:lnTo>
                  <a:pt x="23" y="14"/>
                </a:lnTo>
                <a:lnTo>
                  <a:pt x="23" y="1"/>
                </a:lnTo>
                <a:lnTo>
                  <a:pt x="0" y="1"/>
                </a:lnTo>
                <a:lnTo>
                  <a:pt x="0" y="5"/>
                </a:lnTo>
                <a:lnTo>
                  <a:pt x="1" y="5"/>
                </a:lnTo>
                <a:lnTo>
                  <a:pt x="5" y="5"/>
                </a:lnTo>
                <a:cubicBezTo>
                  <a:pt x="10" y="6"/>
                  <a:pt x="11" y="6"/>
                  <a:pt x="11" y="11"/>
                </a:cubicBezTo>
                <a:lnTo>
                  <a:pt x="11" y="17"/>
                </a:lnTo>
                <a:lnTo>
                  <a:pt x="11" y="52"/>
                </a:lnTo>
                <a:lnTo>
                  <a:pt x="11" y="58"/>
                </a:lnTo>
                <a:cubicBezTo>
                  <a:pt x="11" y="63"/>
                  <a:pt x="10" y="64"/>
                  <a:pt x="5" y="64"/>
                </a:cubicBezTo>
                <a:lnTo>
                  <a:pt x="1" y="64"/>
                </a:lnTo>
                <a:lnTo>
                  <a:pt x="0" y="64"/>
                </a:lnTo>
                <a:lnTo>
                  <a:pt x="0" y="68"/>
                </a:lnTo>
                <a:lnTo>
                  <a:pt x="35" y="68"/>
                </a:lnTo>
                <a:lnTo>
                  <a:pt x="35" y="64"/>
                </a:lnTo>
                <a:lnTo>
                  <a:pt x="34" y="64"/>
                </a:lnTo>
                <a:lnTo>
                  <a:pt x="30" y="64"/>
                </a:lnTo>
                <a:cubicBezTo>
                  <a:pt x="25" y="64"/>
                  <a:pt x="24" y="63"/>
                  <a:pt x="24" y="58"/>
                </a:cubicBezTo>
                <a:lnTo>
                  <a:pt x="23" y="52"/>
                </a:lnTo>
                <a:lnTo>
                  <a:pt x="23" y="18"/>
                </a:lnTo>
                <a:cubicBezTo>
                  <a:pt x="27" y="14"/>
                  <a:pt x="28" y="14"/>
                  <a:pt x="31" y="12"/>
                </a:cubicBezTo>
                <a:cubicBezTo>
                  <a:pt x="35" y="9"/>
                  <a:pt x="40" y="8"/>
                  <a:pt x="44" y="8"/>
                </a:cubicBezTo>
                <a:cubicBezTo>
                  <a:pt x="47" y="8"/>
                  <a:pt x="51" y="9"/>
                  <a:pt x="52" y="12"/>
                </a:cubicBezTo>
                <a:cubicBezTo>
                  <a:pt x="53" y="14"/>
                  <a:pt x="54" y="17"/>
                  <a:pt x="54" y="23"/>
                </a:cubicBezTo>
                <a:lnTo>
                  <a:pt x="54" y="52"/>
                </a:lnTo>
                <a:lnTo>
                  <a:pt x="53" y="58"/>
                </a:lnTo>
                <a:cubicBezTo>
                  <a:pt x="53" y="63"/>
                  <a:pt x="53" y="64"/>
                  <a:pt x="48" y="64"/>
                </a:cubicBezTo>
                <a:lnTo>
                  <a:pt x="43" y="64"/>
                </a:lnTo>
                <a:lnTo>
                  <a:pt x="42" y="64"/>
                </a:lnTo>
                <a:lnTo>
                  <a:pt x="42" y="68"/>
                </a:lnTo>
                <a:lnTo>
                  <a:pt x="77" y="68"/>
                </a:lnTo>
                <a:lnTo>
                  <a:pt x="77" y="64"/>
                </a:lnTo>
                <a:lnTo>
                  <a:pt x="76" y="64"/>
                </a:lnTo>
                <a:lnTo>
                  <a:pt x="72" y="64"/>
                </a:lnTo>
                <a:cubicBezTo>
                  <a:pt x="67" y="64"/>
                  <a:pt x="67" y="63"/>
                  <a:pt x="66" y="58"/>
                </a:cubicBezTo>
                <a:lnTo>
                  <a:pt x="66" y="52"/>
                </a:lnTo>
                <a:lnTo>
                  <a:pt x="66" y="21"/>
                </a:lnTo>
                <a:cubicBezTo>
                  <a:pt x="66" y="8"/>
                  <a:pt x="59" y="0"/>
                  <a:pt x="48" y="0"/>
                </a:cubicBezTo>
                <a:cubicBezTo>
                  <a:pt x="38" y="0"/>
                  <a:pt x="29" y="5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5" name="Freeform 886">
            <a:extLst>
              <a:ext uri="{FF2B5EF4-FFF2-40B4-BE49-F238E27FC236}">
                <a16:creationId xmlns:a16="http://schemas.microsoft.com/office/drawing/2014/main" id="{7CCDA047-3828-4B27-8ABB-94F6924D4C61}"/>
              </a:ext>
            </a:extLst>
          </p:cNvPr>
          <p:cNvSpPr>
            <a:spLocks/>
          </p:cNvSpPr>
          <p:nvPr/>
        </p:nvSpPr>
        <p:spPr bwMode="auto">
          <a:xfrm>
            <a:off x="6338457" y="10946121"/>
            <a:ext cx="39687" cy="12700"/>
          </a:xfrm>
          <a:custGeom>
            <a:avLst/>
            <a:gdLst>
              <a:gd name="T0" fmla="*/ 28 w 28"/>
              <a:gd name="T1" fmla="*/ 9 h 9"/>
              <a:gd name="T2" fmla="*/ 28 w 28"/>
              <a:gd name="T3" fmla="*/ 9 h 9"/>
              <a:gd name="T4" fmla="*/ 28 w 28"/>
              <a:gd name="T5" fmla="*/ 0 h 9"/>
              <a:gd name="T6" fmla="*/ 0 w 28"/>
              <a:gd name="T7" fmla="*/ 0 h 9"/>
              <a:gd name="T8" fmla="*/ 0 w 28"/>
              <a:gd name="T9" fmla="*/ 9 h 9"/>
              <a:gd name="T10" fmla="*/ 28 w 28"/>
              <a:gd name="T11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9">
                <a:moveTo>
                  <a:pt x="28" y="9"/>
                </a:moveTo>
                <a:lnTo>
                  <a:pt x="28" y="9"/>
                </a:lnTo>
                <a:lnTo>
                  <a:pt x="28" y="0"/>
                </a:lnTo>
                <a:lnTo>
                  <a:pt x="0" y="0"/>
                </a:lnTo>
                <a:lnTo>
                  <a:pt x="0" y="9"/>
                </a:lnTo>
                <a:lnTo>
                  <a:pt x="28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6" name="Freeform 887">
            <a:extLst>
              <a:ext uri="{FF2B5EF4-FFF2-40B4-BE49-F238E27FC236}">
                <a16:creationId xmlns:a16="http://schemas.microsoft.com/office/drawing/2014/main" id="{3B7BCC3F-1E36-47BB-99B4-5FD7F6A2D6B6}"/>
              </a:ext>
            </a:extLst>
          </p:cNvPr>
          <p:cNvSpPr>
            <a:spLocks/>
          </p:cNvSpPr>
          <p:nvPr/>
        </p:nvSpPr>
        <p:spPr bwMode="auto">
          <a:xfrm>
            <a:off x="171021" y="11150908"/>
            <a:ext cx="66675" cy="98425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3 w 48"/>
              <a:gd name="T9" fmla="*/ 66 h 70"/>
              <a:gd name="T10" fmla="*/ 10 w 48"/>
              <a:gd name="T11" fmla="*/ 62 h 70"/>
              <a:gd name="T12" fmla="*/ 7 w 48"/>
              <a:gd name="T13" fmla="*/ 56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7 h 70"/>
              <a:gd name="T30" fmla="*/ 32 w 48"/>
              <a:gd name="T31" fmla="*/ 32 h 70"/>
              <a:gd name="T32" fmla="*/ 26 w 48"/>
              <a:gd name="T33" fmla="*/ 29 h 70"/>
              <a:gd name="T34" fmla="*/ 11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2"/>
                  <a:pt x="31" y="66"/>
                  <a:pt x="23" y="66"/>
                </a:cubicBezTo>
                <a:cubicBezTo>
                  <a:pt x="19" y="66"/>
                  <a:pt x="14" y="65"/>
                  <a:pt x="10" y="62"/>
                </a:cubicBezTo>
                <a:cubicBezTo>
                  <a:pt x="8" y="61"/>
                  <a:pt x="7" y="59"/>
                  <a:pt x="7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8" y="62"/>
                  <a:pt x="48" y="50"/>
                </a:cubicBezTo>
                <a:cubicBezTo>
                  <a:pt x="48" y="45"/>
                  <a:pt x="46" y="39"/>
                  <a:pt x="41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4" y="25"/>
                  <a:pt x="11" y="22"/>
                  <a:pt x="11" y="16"/>
                </a:cubicBezTo>
                <a:cubicBezTo>
                  <a:pt x="11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2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1"/>
                  <a:pt x="8" y="34"/>
                </a:cubicBezTo>
                <a:cubicBezTo>
                  <a:pt x="11" y="36"/>
                  <a:pt x="15" y="38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7" name="Freeform 888">
            <a:extLst>
              <a:ext uri="{FF2B5EF4-FFF2-40B4-BE49-F238E27FC236}">
                <a16:creationId xmlns:a16="http://schemas.microsoft.com/office/drawing/2014/main" id="{E1F64BFA-9E79-4968-869C-99A18A7388B1}"/>
              </a:ext>
            </a:extLst>
          </p:cNvPr>
          <p:cNvSpPr>
            <a:spLocks/>
          </p:cNvSpPr>
          <p:nvPr/>
        </p:nvSpPr>
        <p:spPr bwMode="auto">
          <a:xfrm>
            <a:off x="255158" y="11131858"/>
            <a:ext cx="57150" cy="117475"/>
          </a:xfrm>
          <a:custGeom>
            <a:avLst/>
            <a:gdLst>
              <a:gd name="T0" fmla="*/ 22 w 41"/>
              <a:gd name="T1" fmla="*/ 20 h 83"/>
              <a:gd name="T2" fmla="*/ 22 w 41"/>
              <a:gd name="T3" fmla="*/ 20 h 83"/>
              <a:gd name="T4" fmla="*/ 41 w 41"/>
              <a:gd name="T5" fmla="*/ 20 h 83"/>
              <a:gd name="T6" fmla="*/ 41 w 41"/>
              <a:gd name="T7" fmla="*/ 15 h 83"/>
              <a:gd name="T8" fmla="*/ 22 w 41"/>
              <a:gd name="T9" fmla="*/ 15 h 83"/>
              <a:gd name="T10" fmla="*/ 22 w 41"/>
              <a:gd name="T11" fmla="*/ 0 h 83"/>
              <a:gd name="T12" fmla="*/ 10 w 41"/>
              <a:gd name="T13" fmla="*/ 3 h 83"/>
              <a:gd name="T14" fmla="*/ 10 w 41"/>
              <a:gd name="T15" fmla="*/ 15 h 83"/>
              <a:gd name="T16" fmla="*/ 0 w 41"/>
              <a:gd name="T17" fmla="*/ 15 h 83"/>
              <a:gd name="T18" fmla="*/ 0 w 41"/>
              <a:gd name="T19" fmla="*/ 20 h 83"/>
              <a:gd name="T20" fmla="*/ 10 w 41"/>
              <a:gd name="T21" fmla="*/ 20 h 83"/>
              <a:gd name="T22" fmla="*/ 10 w 41"/>
              <a:gd name="T23" fmla="*/ 61 h 83"/>
              <a:gd name="T24" fmla="*/ 14 w 41"/>
              <a:gd name="T25" fmla="*/ 77 h 83"/>
              <a:gd name="T26" fmla="*/ 21 w 41"/>
              <a:gd name="T27" fmla="*/ 82 h 83"/>
              <a:gd name="T28" fmla="*/ 30 w 41"/>
              <a:gd name="T29" fmla="*/ 83 h 83"/>
              <a:gd name="T30" fmla="*/ 39 w 41"/>
              <a:gd name="T31" fmla="*/ 81 h 83"/>
              <a:gd name="T32" fmla="*/ 39 w 41"/>
              <a:gd name="T33" fmla="*/ 76 h 83"/>
              <a:gd name="T34" fmla="*/ 32 w 41"/>
              <a:gd name="T35" fmla="*/ 78 h 83"/>
              <a:gd name="T36" fmla="*/ 23 w 41"/>
              <a:gd name="T37" fmla="*/ 73 h 83"/>
              <a:gd name="T38" fmla="*/ 22 w 41"/>
              <a:gd name="T39" fmla="*/ 68 h 83"/>
              <a:gd name="T40" fmla="*/ 22 w 41"/>
              <a:gd name="T41" fmla="*/ 62 h 83"/>
              <a:gd name="T42" fmla="*/ 22 w 41"/>
              <a:gd name="T43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3">
                <a:moveTo>
                  <a:pt x="22" y="20"/>
                </a:moveTo>
                <a:lnTo>
                  <a:pt x="22" y="20"/>
                </a:lnTo>
                <a:lnTo>
                  <a:pt x="41" y="20"/>
                </a:lnTo>
                <a:lnTo>
                  <a:pt x="41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4" y="77"/>
                </a:cubicBezTo>
                <a:cubicBezTo>
                  <a:pt x="16" y="79"/>
                  <a:pt x="19" y="81"/>
                  <a:pt x="21" y="82"/>
                </a:cubicBezTo>
                <a:cubicBezTo>
                  <a:pt x="24" y="83"/>
                  <a:pt x="27" y="83"/>
                  <a:pt x="30" y="83"/>
                </a:cubicBezTo>
                <a:cubicBezTo>
                  <a:pt x="34" y="83"/>
                  <a:pt x="36" y="83"/>
                  <a:pt x="39" y="81"/>
                </a:cubicBezTo>
                <a:lnTo>
                  <a:pt x="39" y="76"/>
                </a:lnTo>
                <a:cubicBezTo>
                  <a:pt x="36" y="78"/>
                  <a:pt x="34" y="78"/>
                  <a:pt x="32" y="78"/>
                </a:cubicBezTo>
                <a:cubicBezTo>
                  <a:pt x="28" y="78"/>
                  <a:pt x="25" y="76"/>
                  <a:pt x="23" y="73"/>
                </a:cubicBezTo>
                <a:cubicBezTo>
                  <a:pt x="23" y="71"/>
                  <a:pt x="22" y="70"/>
                  <a:pt x="22" y="68"/>
                </a:cubicBezTo>
                <a:lnTo>
                  <a:pt x="22" y="62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8" name="Freeform 889">
            <a:extLst>
              <a:ext uri="{FF2B5EF4-FFF2-40B4-BE49-F238E27FC236}">
                <a16:creationId xmlns:a16="http://schemas.microsoft.com/office/drawing/2014/main" id="{0939CB7E-2C8F-47C3-B4B6-CEB18005DFFC}"/>
              </a:ext>
            </a:extLst>
          </p:cNvPr>
          <p:cNvSpPr>
            <a:spLocks noEditPoints="1"/>
          </p:cNvSpPr>
          <p:nvPr/>
        </p:nvSpPr>
        <p:spPr bwMode="auto">
          <a:xfrm>
            <a:off x="325008" y="11150908"/>
            <a:ext cx="84137" cy="98425"/>
          </a:xfrm>
          <a:custGeom>
            <a:avLst/>
            <a:gdLst>
              <a:gd name="T0" fmla="*/ 42 w 61"/>
              <a:gd name="T1" fmla="*/ 60 h 70"/>
              <a:gd name="T2" fmla="*/ 42 w 61"/>
              <a:gd name="T3" fmla="*/ 60 h 70"/>
              <a:gd name="T4" fmla="*/ 53 w 61"/>
              <a:gd name="T5" fmla="*/ 70 h 70"/>
              <a:gd name="T6" fmla="*/ 61 w 61"/>
              <a:gd name="T7" fmla="*/ 69 h 70"/>
              <a:gd name="T8" fmla="*/ 60 w 61"/>
              <a:gd name="T9" fmla="*/ 64 h 70"/>
              <a:gd name="T10" fmla="*/ 57 w 61"/>
              <a:gd name="T11" fmla="*/ 65 h 70"/>
              <a:gd name="T12" fmla="*/ 51 w 61"/>
              <a:gd name="T13" fmla="*/ 50 h 70"/>
              <a:gd name="T14" fmla="*/ 51 w 61"/>
              <a:gd name="T15" fmla="*/ 20 h 70"/>
              <a:gd name="T16" fmla="*/ 46 w 61"/>
              <a:gd name="T17" fmla="*/ 6 h 70"/>
              <a:gd name="T18" fmla="*/ 29 w 61"/>
              <a:gd name="T19" fmla="*/ 0 h 70"/>
              <a:gd name="T20" fmla="*/ 9 w 61"/>
              <a:gd name="T21" fmla="*/ 5 h 70"/>
              <a:gd name="T22" fmla="*/ 5 w 61"/>
              <a:gd name="T23" fmla="*/ 6 h 70"/>
              <a:gd name="T24" fmla="*/ 5 w 61"/>
              <a:gd name="T25" fmla="*/ 18 h 70"/>
              <a:gd name="T26" fmla="*/ 14 w 61"/>
              <a:gd name="T27" fmla="*/ 18 h 70"/>
              <a:gd name="T28" fmla="*/ 14 w 61"/>
              <a:gd name="T29" fmla="*/ 17 h 70"/>
              <a:gd name="T30" fmla="*/ 18 w 61"/>
              <a:gd name="T31" fmla="*/ 8 h 70"/>
              <a:gd name="T32" fmla="*/ 27 w 61"/>
              <a:gd name="T33" fmla="*/ 5 h 70"/>
              <a:gd name="T34" fmla="*/ 39 w 61"/>
              <a:gd name="T35" fmla="*/ 21 h 70"/>
              <a:gd name="T36" fmla="*/ 39 w 61"/>
              <a:gd name="T37" fmla="*/ 29 h 70"/>
              <a:gd name="T38" fmla="*/ 36 w 61"/>
              <a:gd name="T39" fmla="*/ 29 h 70"/>
              <a:gd name="T40" fmla="*/ 9 w 61"/>
              <a:gd name="T41" fmla="*/ 35 h 70"/>
              <a:gd name="T42" fmla="*/ 0 w 61"/>
              <a:gd name="T43" fmla="*/ 51 h 70"/>
              <a:gd name="T44" fmla="*/ 20 w 61"/>
              <a:gd name="T45" fmla="*/ 70 h 70"/>
              <a:gd name="T46" fmla="*/ 38 w 61"/>
              <a:gd name="T47" fmla="*/ 63 h 70"/>
              <a:gd name="T48" fmla="*/ 42 w 61"/>
              <a:gd name="T49" fmla="*/ 60 h 70"/>
              <a:gd name="T50" fmla="*/ 39 w 61"/>
              <a:gd name="T51" fmla="*/ 58 h 70"/>
              <a:gd name="T52" fmla="*/ 39 w 61"/>
              <a:gd name="T53" fmla="*/ 58 h 70"/>
              <a:gd name="T54" fmla="*/ 26 w 61"/>
              <a:gd name="T55" fmla="*/ 63 h 70"/>
              <a:gd name="T56" fmla="*/ 13 w 61"/>
              <a:gd name="T57" fmla="*/ 50 h 70"/>
              <a:gd name="T58" fmla="*/ 36 w 61"/>
              <a:gd name="T59" fmla="*/ 33 h 70"/>
              <a:gd name="T60" fmla="*/ 39 w 61"/>
              <a:gd name="T61" fmla="*/ 33 h 70"/>
              <a:gd name="T62" fmla="*/ 39 w 61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" h="70">
                <a:moveTo>
                  <a:pt x="42" y="60"/>
                </a:moveTo>
                <a:lnTo>
                  <a:pt x="42" y="60"/>
                </a:lnTo>
                <a:cubicBezTo>
                  <a:pt x="43" y="67"/>
                  <a:pt x="47" y="70"/>
                  <a:pt x="53" y="70"/>
                </a:cubicBezTo>
                <a:cubicBezTo>
                  <a:pt x="56" y="70"/>
                  <a:pt x="57" y="70"/>
                  <a:pt x="61" y="69"/>
                </a:cubicBezTo>
                <a:lnTo>
                  <a:pt x="60" y="64"/>
                </a:lnTo>
                <a:cubicBezTo>
                  <a:pt x="59" y="65"/>
                  <a:pt x="58" y="65"/>
                  <a:pt x="57" y="65"/>
                </a:cubicBezTo>
                <a:cubicBezTo>
                  <a:pt x="53" y="65"/>
                  <a:pt x="51" y="61"/>
                  <a:pt x="51" y="50"/>
                </a:cubicBezTo>
                <a:lnTo>
                  <a:pt x="51" y="20"/>
                </a:lnTo>
                <a:cubicBezTo>
                  <a:pt x="51" y="13"/>
                  <a:pt x="50" y="9"/>
                  <a:pt x="46" y="6"/>
                </a:cubicBezTo>
                <a:cubicBezTo>
                  <a:pt x="41" y="2"/>
                  <a:pt x="36" y="0"/>
                  <a:pt x="29" y="0"/>
                </a:cubicBezTo>
                <a:cubicBezTo>
                  <a:pt x="23" y="0"/>
                  <a:pt x="16" y="2"/>
                  <a:pt x="9" y="5"/>
                </a:cubicBezTo>
                <a:cubicBezTo>
                  <a:pt x="8" y="5"/>
                  <a:pt x="7" y="5"/>
                  <a:pt x="5" y="6"/>
                </a:cubicBezTo>
                <a:lnTo>
                  <a:pt x="5" y="18"/>
                </a:lnTo>
                <a:lnTo>
                  <a:pt x="14" y="18"/>
                </a:lnTo>
                <a:lnTo>
                  <a:pt x="14" y="17"/>
                </a:lnTo>
                <a:cubicBezTo>
                  <a:pt x="14" y="11"/>
                  <a:pt x="15" y="10"/>
                  <a:pt x="18" y="8"/>
                </a:cubicBezTo>
                <a:cubicBezTo>
                  <a:pt x="21" y="6"/>
                  <a:pt x="24" y="5"/>
                  <a:pt x="27" y="5"/>
                </a:cubicBezTo>
                <a:cubicBezTo>
                  <a:pt x="35" y="5"/>
                  <a:pt x="39" y="10"/>
                  <a:pt x="39" y="21"/>
                </a:cubicBezTo>
                <a:lnTo>
                  <a:pt x="39" y="29"/>
                </a:lnTo>
                <a:lnTo>
                  <a:pt x="36" y="29"/>
                </a:lnTo>
                <a:cubicBezTo>
                  <a:pt x="22" y="29"/>
                  <a:pt x="16" y="31"/>
                  <a:pt x="9" y="35"/>
                </a:cubicBezTo>
                <a:cubicBezTo>
                  <a:pt x="4" y="39"/>
                  <a:pt x="0" y="45"/>
                  <a:pt x="0" y="51"/>
                </a:cubicBezTo>
                <a:cubicBezTo>
                  <a:pt x="0" y="62"/>
                  <a:pt x="9" y="70"/>
                  <a:pt x="20" y="70"/>
                </a:cubicBezTo>
                <a:cubicBezTo>
                  <a:pt x="27" y="70"/>
                  <a:pt x="33" y="68"/>
                  <a:pt x="38" y="63"/>
                </a:cubicBezTo>
                <a:cubicBezTo>
                  <a:pt x="39" y="62"/>
                  <a:pt x="40" y="61"/>
                  <a:pt x="42" y="60"/>
                </a:cubicBezTo>
                <a:close/>
                <a:moveTo>
                  <a:pt x="39" y="58"/>
                </a:moveTo>
                <a:lnTo>
                  <a:pt x="39" y="58"/>
                </a:lnTo>
                <a:cubicBezTo>
                  <a:pt x="33" y="62"/>
                  <a:pt x="30" y="63"/>
                  <a:pt x="26" y="63"/>
                </a:cubicBezTo>
                <a:cubicBezTo>
                  <a:pt x="19" y="63"/>
                  <a:pt x="13" y="57"/>
                  <a:pt x="13" y="50"/>
                </a:cubicBezTo>
                <a:cubicBezTo>
                  <a:pt x="13" y="39"/>
                  <a:pt x="22" y="33"/>
                  <a:pt x="36" y="33"/>
                </a:cubicBezTo>
                <a:lnTo>
                  <a:pt x="39" y="33"/>
                </a:lnTo>
                <a:lnTo>
                  <a:pt x="3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9" name="Freeform 890">
            <a:extLst>
              <a:ext uri="{FF2B5EF4-FFF2-40B4-BE49-F238E27FC236}">
                <a16:creationId xmlns:a16="http://schemas.microsoft.com/office/drawing/2014/main" id="{66E24F57-F854-4BC7-AF80-63DF5F978481}"/>
              </a:ext>
            </a:extLst>
          </p:cNvPr>
          <p:cNvSpPr>
            <a:spLocks/>
          </p:cNvSpPr>
          <p:nvPr/>
        </p:nvSpPr>
        <p:spPr bwMode="auto">
          <a:xfrm>
            <a:off x="415496" y="11150908"/>
            <a:ext cx="107950" cy="96838"/>
          </a:xfrm>
          <a:custGeom>
            <a:avLst/>
            <a:gdLst>
              <a:gd name="T0" fmla="*/ 24 w 78"/>
              <a:gd name="T1" fmla="*/ 14 h 69"/>
              <a:gd name="T2" fmla="*/ 24 w 78"/>
              <a:gd name="T3" fmla="*/ 14 h 69"/>
              <a:gd name="T4" fmla="*/ 24 w 78"/>
              <a:gd name="T5" fmla="*/ 2 h 69"/>
              <a:gd name="T6" fmla="*/ 0 w 78"/>
              <a:gd name="T7" fmla="*/ 2 h 69"/>
              <a:gd name="T8" fmla="*/ 0 w 78"/>
              <a:gd name="T9" fmla="*/ 6 h 69"/>
              <a:gd name="T10" fmla="*/ 1 w 78"/>
              <a:gd name="T11" fmla="*/ 6 h 69"/>
              <a:gd name="T12" fmla="*/ 5 w 78"/>
              <a:gd name="T13" fmla="*/ 6 h 69"/>
              <a:gd name="T14" fmla="*/ 11 w 78"/>
              <a:gd name="T15" fmla="*/ 12 h 69"/>
              <a:gd name="T16" fmla="*/ 11 w 78"/>
              <a:gd name="T17" fmla="*/ 18 h 69"/>
              <a:gd name="T18" fmla="*/ 11 w 78"/>
              <a:gd name="T19" fmla="*/ 53 h 69"/>
              <a:gd name="T20" fmla="*/ 11 w 78"/>
              <a:gd name="T21" fmla="*/ 59 h 69"/>
              <a:gd name="T22" fmla="*/ 5 w 78"/>
              <a:gd name="T23" fmla="*/ 65 h 69"/>
              <a:gd name="T24" fmla="*/ 1 w 78"/>
              <a:gd name="T25" fmla="*/ 65 h 69"/>
              <a:gd name="T26" fmla="*/ 0 w 78"/>
              <a:gd name="T27" fmla="*/ 65 h 69"/>
              <a:gd name="T28" fmla="*/ 0 w 78"/>
              <a:gd name="T29" fmla="*/ 69 h 69"/>
              <a:gd name="T30" fmla="*/ 35 w 78"/>
              <a:gd name="T31" fmla="*/ 69 h 69"/>
              <a:gd name="T32" fmla="*/ 35 w 78"/>
              <a:gd name="T33" fmla="*/ 65 h 69"/>
              <a:gd name="T34" fmla="*/ 34 w 78"/>
              <a:gd name="T35" fmla="*/ 65 h 69"/>
              <a:gd name="T36" fmla="*/ 30 w 78"/>
              <a:gd name="T37" fmla="*/ 65 h 69"/>
              <a:gd name="T38" fmla="*/ 24 w 78"/>
              <a:gd name="T39" fmla="*/ 59 h 69"/>
              <a:gd name="T40" fmla="*/ 24 w 78"/>
              <a:gd name="T41" fmla="*/ 53 h 69"/>
              <a:gd name="T42" fmla="*/ 24 w 78"/>
              <a:gd name="T43" fmla="*/ 19 h 69"/>
              <a:gd name="T44" fmla="*/ 32 w 78"/>
              <a:gd name="T45" fmla="*/ 12 h 69"/>
              <a:gd name="T46" fmla="*/ 44 w 78"/>
              <a:gd name="T47" fmla="*/ 8 h 69"/>
              <a:gd name="T48" fmla="*/ 52 w 78"/>
              <a:gd name="T49" fmla="*/ 12 h 69"/>
              <a:gd name="T50" fmla="*/ 54 w 78"/>
              <a:gd name="T51" fmla="*/ 24 h 69"/>
              <a:gd name="T52" fmla="*/ 54 w 78"/>
              <a:gd name="T53" fmla="*/ 53 h 69"/>
              <a:gd name="T54" fmla="*/ 54 w 78"/>
              <a:gd name="T55" fmla="*/ 59 h 69"/>
              <a:gd name="T56" fmla="*/ 48 w 78"/>
              <a:gd name="T57" fmla="*/ 65 h 69"/>
              <a:gd name="T58" fmla="*/ 44 w 78"/>
              <a:gd name="T59" fmla="*/ 65 h 69"/>
              <a:gd name="T60" fmla="*/ 42 w 78"/>
              <a:gd name="T61" fmla="*/ 65 h 69"/>
              <a:gd name="T62" fmla="*/ 42 w 78"/>
              <a:gd name="T63" fmla="*/ 69 h 69"/>
              <a:gd name="T64" fmla="*/ 78 w 78"/>
              <a:gd name="T65" fmla="*/ 69 h 69"/>
              <a:gd name="T66" fmla="*/ 78 w 78"/>
              <a:gd name="T67" fmla="*/ 65 h 69"/>
              <a:gd name="T68" fmla="*/ 76 w 78"/>
              <a:gd name="T69" fmla="*/ 65 h 69"/>
              <a:gd name="T70" fmla="*/ 72 w 78"/>
              <a:gd name="T71" fmla="*/ 65 h 69"/>
              <a:gd name="T72" fmla="*/ 66 w 78"/>
              <a:gd name="T73" fmla="*/ 59 h 69"/>
              <a:gd name="T74" fmla="*/ 66 w 78"/>
              <a:gd name="T75" fmla="*/ 53 h 69"/>
              <a:gd name="T76" fmla="*/ 66 w 78"/>
              <a:gd name="T77" fmla="*/ 22 h 69"/>
              <a:gd name="T78" fmla="*/ 48 w 78"/>
              <a:gd name="T79" fmla="*/ 0 h 69"/>
              <a:gd name="T80" fmla="*/ 24 w 78"/>
              <a:gd name="T81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69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1" y="6"/>
                </a:lnTo>
                <a:lnTo>
                  <a:pt x="5" y="6"/>
                </a:lnTo>
                <a:cubicBezTo>
                  <a:pt x="10" y="6"/>
                  <a:pt x="11" y="7"/>
                  <a:pt x="11" y="12"/>
                </a:cubicBezTo>
                <a:lnTo>
                  <a:pt x="11" y="18"/>
                </a:lnTo>
                <a:lnTo>
                  <a:pt x="11" y="53"/>
                </a:lnTo>
                <a:lnTo>
                  <a:pt x="11" y="59"/>
                </a:lnTo>
                <a:cubicBezTo>
                  <a:pt x="11" y="64"/>
                  <a:pt x="10" y="64"/>
                  <a:pt x="5" y="65"/>
                </a:cubicBezTo>
                <a:lnTo>
                  <a:pt x="1" y="65"/>
                </a:lnTo>
                <a:lnTo>
                  <a:pt x="0" y="65"/>
                </a:lnTo>
                <a:lnTo>
                  <a:pt x="0" y="69"/>
                </a:lnTo>
                <a:lnTo>
                  <a:pt x="35" y="69"/>
                </a:lnTo>
                <a:lnTo>
                  <a:pt x="35" y="65"/>
                </a:lnTo>
                <a:lnTo>
                  <a:pt x="34" y="65"/>
                </a:lnTo>
                <a:lnTo>
                  <a:pt x="30" y="65"/>
                </a:lnTo>
                <a:cubicBezTo>
                  <a:pt x="25" y="64"/>
                  <a:pt x="24" y="64"/>
                  <a:pt x="24" y="59"/>
                </a:cubicBezTo>
                <a:lnTo>
                  <a:pt x="24" y="53"/>
                </a:lnTo>
                <a:lnTo>
                  <a:pt x="24" y="19"/>
                </a:lnTo>
                <a:cubicBezTo>
                  <a:pt x="27" y="15"/>
                  <a:pt x="29" y="14"/>
                  <a:pt x="32" y="12"/>
                </a:cubicBezTo>
                <a:cubicBezTo>
                  <a:pt x="36" y="10"/>
                  <a:pt x="40" y="8"/>
                  <a:pt x="44" y="8"/>
                </a:cubicBezTo>
                <a:cubicBezTo>
                  <a:pt x="47" y="8"/>
                  <a:pt x="51" y="10"/>
                  <a:pt x="52" y="12"/>
                </a:cubicBezTo>
                <a:cubicBezTo>
                  <a:pt x="53" y="14"/>
                  <a:pt x="54" y="17"/>
                  <a:pt x="54" y="24"/>
                </a:cubicBezTo>
                <a:lnTo>
                  <a:pt x="54" y="53"/>
                </a:lnTo>
                <a:lnTo>
                  <a:pt x="54" y="59"/>
                </a:lnTo>
                <a:cubicBezTo>
                  <a:pt x="53" y="64"/>
                  <a:pt x="53" y="64"/>
                  <a:pt x="48" y="65"/>
                </a:cubicBezTo>
                <a:lnTo>
                  <a:pt x="44" y="65"/>
                </a:lnTo>
                <a:lnTo>
                  <a:pt x="42" y="65"/>
                </a:lnTo>
                <a:lnTo>
                  <a:pt x="42" y="69"/>
                </a:lnTo>
                <a:lnTo>
                  <a:pt x="78" y="69"/>
                </a:lnTo>
                <a:lnTo>
                  <a:pt x="78" y="65"/>
                </a:lnTo>
                <a:lnTo>
                  <a:pt x="76" y="65"/>
                </a:lnTo>
                <a:lnTo>
                  <a:pt x="72" y="65"/>
                </a:lnTo>
                <a:cubicBezTo>
                  <a:pt x="67" y="64"/>
                  <a:pt x="67" y="64"/>
                  <a:pt x="66" y="59"/>
                </a:cubicBezTo>
                <a:lnTo>
                  <a:pt x="66" y="53"/>
                </a:lnTo>
                <a:lnTo>
                  <a:pt x="66" y="22"/>
                </a:lnTo>
                <a:cubicBezTo>
                  <a:pt x="66" y="8"/>
                  <a:pt x="59" y="0"/>
                  <a:pt x="48" y="0"/>
                </a:cubicBezTo>
                <a:cubicBezTo>
                  <a:pt x="38" y="0"/>
                  <a:pt x="29" y="6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0" name="Freeform 891">
            <a:extLst>
              <a:ext uri="{FF2B5EF4-FFF2-40B4-BE49-F238E27FC236}">
                <a16:creationId xmlns:a16="http://schemas.microsoft.com/office/drawing/2014/main" id="{0E854780-E1D6-4BFC-BA0F-D362D0F0EBC8}"/>
              </a:ext>
            </a:extLst>
          </p:cNvPr>
          <p:cNvSpPr>
            <a:spLocks/>
          </p:cNvSpPr>
          <p:nvPr/>
        </p:nvSpPr>
        <p:spPr bwMode="auto">
          <a:xfrm>
            <a:off x="532971" y="11150908"/>
            <a:ext cx="69850" cy="98425"/>
          </a:xfrm>
          <a:custGeom>
            <a:avLst/>
            <a:gdLst>
              <a:gd name="T0" fmla="*/ 43 w 50"/>
              <a:gd name="T1" fmla="*/ 19 h 70"/>
              <a:gd name="T2" fmla="*/ 43 w 50"/>
              <a:gd name="T3" fmla="*/ 19 h 70"/>
              <a:gd name="T4" fmla="*/ 50 w 50"/>
              <a:gd name="T5" fmla="*/ 19 h 70"/>
              <a:gd name="T6" fmla="*/ 50 w 50"/>
              <a:gd name="T7" fmla="*/ 3 h 70"/>
              <a:gd name="T8" fmla="*/ 39 w 50"/>
              <a:gd name="T9" fmla="*/ 1 h 70"/>
              <a:gd name="T10" fmla="*/ 31 w 50"/>
              <a:gd name="T11" fmla="*/ 0 h 70"/>
              <a:gd name="T12" fmla="*/ 0 w 50"/>
              <a:gd name="T13" fmla="*/ 35 h 70"/>
              <a:gd name="T14" fmla="*/ 33 w 50"/>
              <a:gd name="T15" fmla="*/ 70 h 70"/>
              <a:gd name="T16" fmla="*/ 47 w 50"/>
              <a:gd name="T17" fmla="*/ 68 h 70"/>
              <a:gd name="T18" fmla="*/ 50 w 50"/>
              <a:gd name="T19" fmla="*/ 66 h 70"/>
              <a:gd name="T20" fmla="*/ 50 w 50"/>
              <a:gd name="T21" fmla="*/ 61 h 70"/>
              <a:gd name="T22" fmla="*/ 35 w 50"/>
              <a:gd name="T23" fmla="*/ 64 h 70"/>
              <a:gd name="T24" fmla="*/ 12 w 50"/>
              <a:gd name="T25" fmla="*/ 34 h 70"/>
              <a:gd name="T26" fmla="*/ 32 w 50"/>
              <a:gd name="T27" fmla="*/ 4 h 70"/>
              <a:gd name="T28" fmla="*/ 41 w 50"/>
              <a:gd name="T29" fmla="*/ 10 h 70"/>
              <a:gd name="T30" fmla="*/ 42 w 50"/>
              <a:gd name="T31" fmla="*/ 14 h 70"/>
              <a:gd name="T32" fmla="*/ 43 w 50"/>
              <a:gd name="T33" fmla="*/ 18 h 70"/>
              <a:gd name="T34" fmla="*/ 43 w 50"/>
              <a:gd name="T35" fmla="*/ 1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70">
                <a:moveTo>
                  <a:pt x="43" y="19"/>
                </a:moveTo>
                <a:lnTo>
                  <a:pt x="43" y="19"/>
                </a:lnTo>
                <a:lnTo>
                  <a:pt x="50" y="19"/>
                </a:lnTo>
                <a:lnTo>
                  <a:pt x="50" y="3"/>
                </a:lnTo>
                <a:cubicBezTo>
                  <a:pt x="45" y="2"/>
                  <a:pt x="43" y="2"/>
                  <a:pt x="39" y="1"/>
                </a:cubicBezTo>
                <a:cubicBezTo>
                  <a:pt x="37" y="1"/>
                  <a:pt x="34" y="0"/>
                  <a:pt x="31" y="0"/>
                </a:cubicBezTo>
                <a:cubicBezTo>
                  <a:pt x="12" y="0"/>
                  <a:pt x="0" y="14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2" y="69"/>
                  <a:pt x="47" y="68"/>
                </a:cubicBezTo>
                <a:cubicBezTo>
                  <a:pt x="47" y="68"/>
                  <a:pt x="49" y="67"/>
                  <a:pt x="50" y="66"/>
                </a:cubicBezTo>
                <a:lnTo>
                  <a:pt x="50" y="61"/>
                </a:lnTo>
                <a:cubicBezTo>
                  <a:pt x="46" y="63"/>
                  <a:pt x="40" y="64"/>
                  <a:pt x="35" y="64"/>
                </a:cubicBezTo>
                <a:cubicBezTo>
                  <a:pt x="21" y="64"/>
                  <a:pt x="12" y="53"/>
                  <a:pt x="12" y="34"/>
                </a:cubicBezTo>
                <a:cubicBezTo>
                  <a:pt x="12" y="16"/>
                  <a:pt x="20" y="4"/>
                  <a:pt x="32" y="4"/>
                </a:cubicBezTo>
                <a:cubicBezTo>
                  <a:pt x="37" y="4"/>
                  <a:pt x="40" y="7"/>
                  <a:pt x="41" y="10"/>
                </a:cubicBezTo>
                <a:cubicBezTo>
                  <a:pt x="42" y="11"/>
                  <a:pt x="42" y="12"/>
                  <a:pt x="42" y="14"/>
                </a:cubicBezTo>
                <a:cubicBezTo>
                  <a:pt x="43" y="16"/>
                  <a:pt x="43" y="17"/>
                  <a:pt x="43" y="18"/>
                </a:cubicBezTo>
                <a:lnTo>
                  <a:pt x="43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1" name="Freeform 892">
            <a:extLst>
              <a:ext uri="{FF2B5EF4-FFF2-40B4-BE49-F238E27FC236}">
                <a16:creationId xmlns:a16="http://schemas.microsoft.com/office/drawing/2014/main" id="{7012EF68-2652-410F-BCAD-3E16145BC385}"/>
              </a:ext>
            </a:extLst>
          </p:cNvPr>
          <p:cNvSpPr>
            <a:spLocks noEditPoints="1"/>
          </p:cNvSpPr>
          <p:nvPr/>
        </p:nvSpPr>
        <p:spPr bwMode="auto">
          <a:xfrm>
            <a:off x="620283" y="11150908"/>
            <a:ext cx="74612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4 w 54"/>
              <a:gd name="T37" fmla="*/ 29 h 70"/>
              <a:gd name="T38" fmla="*/ 29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4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4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2" y="64"/>
                  <a:pt x="35" y="64"/>
                </a:cubicBezTo>
                <a:cubicBezTo>
                  <a:pt x="26" y="64"/>
                  <a:pt x="18" y="58"/>
                  <a:pt x="15" y="48"/>
                </a:cubicBezTo>
                <a:cubicBezTo>
                  <a:pt x="14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4" y="29"/>
                </a:lnTo>
                <a:cubicBezTo>
                  <a:pt x="14" y="14"/>
                  <a:pt x="19" y="4"/>
                  <a:pt x="29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2" name="Freeform 893">
            <a:extLst>
              <a:ext uri="{FF2B5EF4-FFF2-40B4-BE49-F238E27FC236}">
                <a16:creationId xmlns:a16="http://schemas.microsoft.com/office/drawing/2014/main" id="{81739769-3CFB-41D1-807D-79DF1FEAEB69}"/>
              </a:ext>
            </a:extLst>
          </p:cNvPr>
          <p:cNvSpPr>
            <a:spLocks/>
          </p:cNvSpPr>
          <p:nvPr/>
        </p:nvSpPr>
        <p:spPr bwMode="auto">
          <a:xfrm>
            <a:off x="717120" y="11150908"/>
            <a:ext cx="68262" cy="98425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2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6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3 w 49"/>
              <a:gd name="T25" fmla="*/ 70 h 70"/>
              <a:gd name="T26" fmla="*/ 49 w 49"/>
              <a:gd name="T27" fmla="*/ 50 h 70"/>
              <a:gd name="T28" fmla="*/ 42 w 49"/>
              <a:gd name="T29" fmla="*/ 37 h 70"/>
              <a:gd name="T30" fmla="*/ 32 w 49"/>
              <a:gd name="T31" fmla="*/ 32 h 70"/>
              <a:gd name="T32" fmla="*/ 26 w 49"/>
              <a:gd name="T33" fmla="*/ 29 h 70"/>
              <a:gd name="T34" fmla="*/ 12 w 49"/>
              <a:gd name="T35" fmla="*/ 16 h 70"/>
              <a:gd name="T36" fmla="*/ 24 w 49"/>
              <a:gd name="T37" fmla="*/ 4 h 70"/>
              <a:gd name="T38" fmla="*/ 33 w 49"/>
              <a:gd name="T39" fmla="*/ 6 h 70"/>
              <a:gd name="T40" fmla="*/ 36 w 49"/>
              <a:gd name="T41" fmla="*/ 13 h 70"/>
              <a:gd name="T42" fmla="*/ 37 w 49"/>
              <a:gd name="T43" fmla="*/ 19 h 70"/>
              <a:gd name="T44" fmla="*/ 37 w 49"/>
              <a:gd name="T45" fmla="*/ 20 h 70"/>
              <a:gd name="T46" fmla="*/ 44 w 49"/>
              <a:gd name="T47" fmla="*/ 20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9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2"/>
                </a:lnTo>
                <a:cubicBezTo>
                  <a:pt x="34" y="45"/>
                  <a:pt x="37" y="48"/>
                  <a:pt x="37" y="54"/>
                </a:cubicBezTo>
                <a:cubicBezTo>
                  <a:pt x="37" y="62"/>
                  <a:pt x="31" y="66"/>
                  <a:pt x="24" y="66"/>
                </a:cubicBezTo>
                <a:cubicBezTo>
                  <a:pt x="20" y="66"/>
                  <a:pt x="14" y="65"/>
                  <a:pt x="11" y="62"/>
                </a:cubicBezTo>
                <a:cubicBezTo>
                  <a:pt x="9" y="61"/>
                  <a:pt x="8" y="59"/>
                  <a:pt x="8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9" y="62"/>
                  <a:pt x="49" y="50"/>
                </a:cubicBezTo>
                <a:cubicBezTo>
                  <a:pt x="49" y="45"/>
                  <a:pt x="46" y="39"/>
                  <a:pt x="42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5" y="25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3" y="6"/>
                </a:cubicBezTo>
                <a:cubicBezTo>
                  <a:pt x="36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4" y="20"/>
                </a:lnTo>
                <a:lnTo>
                  <a:pt x="44" y="4"/>
                </a:lnTo>
                <a:cubicBezTo>
                  <a:pt x="37" y="2"/>
                  <a:pt x="30" y="0"/>
                  <a:pt x="24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25"/>
                  <a:pt x="4" y="31"/>
                  <a:pt x="9" y="34"/>
                </a:cubicBezTo>
                <a:cubicBezTo>
                  <a:pt x="12" y="36"/>
                  <a:pt x="15" y="38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3" name="Freeform 894">
            <a:extLst>
              <a:ext uri="{FF2B5EF4-FFF2-40B4-BE49-F238E27FC236}">
                <a16:creationId xmlns:a16="http://schemas.microsoft.com/office/drawing/2014/main" id="{469AD2A4-FB27-4E5F-9FA0-8D869ED78611}"/>
              </a:ext>
            </a:extLst>
          </p:cNvPr>
          <p:cNvSpPr>
            <a:spLocks noEditPoints="1"/>
          </p:cNvSpPr>
          <p:nvPr/>
        </p:nvSpPr>
        <p:spPr bwMode="auto">
          <a:xfrm>
            <a:off x="880633" y="11150908"/>
            <a:ext cx="88900" cy="98425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7"/>
                  <a:pt x="64" y="35"/>
                </a:cubicBezTo>
                <a:cubicBezTo>
                  <a:pt x="64" y="14"/>
                  <a:pt x="52" y="0"/>
                  <a:pt x="32" y="0"/>
                </a:cubicBezTo>
                <a:cubicBezTo>
                  <a:pt x="12" y="0"/>
                  <a:pt x="0" y="14"/>
                  <a:pt x="0" y="35"/>
                </a:cubicBezTo>
                <a:cubicBezTo>
                  <a:pt x="0" y="57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4" name="Freeform 895">
            <a:extLst>
              <a:ext uri="{FF2B5EF4-FFF2-40B4-BE49-F238E27FC236}">
                <a16:creationId xmlns:a16="http://schemas.microsoft.com/office/drawing/2014/main" id="{C55CE58B-EC99-48A1-9150-9951237D4435}"/>
              </a:ext>
            </a:extLst>
          </p:cNvPr>
          <p:cNvSpPr>
            <a:spLocks/>
          </p:cNvSpPr>
          <p:nvPr/>
        </p:nvSpPr>
        <p:spPr bwMode="auto">
          <a:xfrm>
            <a:off x="983820" y="11108046"/>
            <a:ext cx="68262" cy="139700"/>
          </a:xfrm>
          <a:custGeom>
            <a:avLst/>
            <a:gdLst>
              <a:gd name="T0" fmla="*/ 23 w 49"/>
              <a:gd name="T1" fmla="*/ 37 h 99"/>
              <a:gd name="T2" fmla="*/ 23 w 49"/>
              <a:gd name="T3" fmla="*/ 37 h 99"/>
              <a:gd name="T4" fmla="*/ 40 w 49"/>
              <a:gd name="T5" fmla="*/ 37 h 99"/>
              <a:gd name="T6" fmla="*/ 40 w 49"/>
              <a:gd name="T7" fmla="*/ 32 h 99"/>
              <a:gd name="T8" fmla="*/ 23 w 49"/>
              <a:gd name="T9" fmla="*/ 32 h 99"/>
              <a:gd name="T10" fmla="*/ 23 w 49"/>
              <a:gd name="T11" fmla="*/ 21 h 99"/>
              <a:gd name="T12" fmla="*/ 23 w 49"/>
              <a:gd name="T13" fmla="*/ 15 h 99"/>
              <a:gd name="T14" fmla="*/ 24 w 49"/>
              <a:gd name="T15" fmla="*/ 10 h 99"/>
              <a:gd name="T16" fmla="*/ 32 w 49"/>
              <a:gd name="T17" fmla="*/ 4 h 99"/>
              <a:gd name="T18" fmla="*/ 38 w 49"/>
              <a:gd name="T19" fmla="*/ 6 h 99"/>
              <a:gd name="T20" fmla="*/ 41 w 49"/>
              <a:gd name="T21" fmla="*/ 12 h 99"/>
              <a:gd name="T22" fmla="*/ 41 w 49"/>
              <a:gd name="T23" fmla="*/ 18 h 99"/>
              <a:gd name="T24" fmla="*/ 41 w 49"/>
              <a:gd name="T25" fmla="*/ 19 h 99"/>
              <a:gd name="T26" fmla="*/ 49 w 49"/>
              <a:gd name="T27" fmla="*/ 19 h 99"/>
              <a:gd name="T28" fmla="*/ 49 w 49"/>
              <a:gd name="T29" fmla="*/ 5 h 99"/>
              <a:gd name="T30" fmla="*/ 39 w 49"/>
              <a:gd name="T31" fmla="*/ 1 h 99"/>
              <a:gd name="T32" fmla="*/ 32 w 49"/>
              <a:gd name="T33" fmla="*/ 0 h 99"/>
              <a:gd name="T34" fmla="*/ 16 w 49"/>
              <a:gd name="T35" fmla="*/ 7 h 99"/>
              <a:gd name="T36" fmla="*/ 11 w 49"/>
              <a:gd name="T37" fmla="*/ 29 h 99"/>
              <a:gd name="T38" fmla="*/ 11 w 49"/>
              <a:gd name="T39" fmla="*/ 32 h 99"/>
              <a:gd name="T40" fmla="*/ 1 w 49"/>
              <a:gd name="T41" fmla="*/ 32 h 99"/>
              <a:gd name="T42" fmla="*/ 1 w 49"/>
              <a:gd name="T43" fmla="*/ 37 h 99"/>
              <a:gd name="T44" fmla="*/ 11 w 49"/>
              <a:gd name="T45" fmla="*/ 37 h 99"/>
              <a:gd name="T46" fmla="*/ 11 w 49"/>
              <a:gd name="T47" fmla="*/ 83 h 99"/>
              <a:gd name="T48" fmla="*/ 11 w 49"/>
              <a:gd name="T49" fmla="*/ 89 h 99"/>
              <a:gd name="T50" fmla="*/ 5 w 49"/>
              <a:gd name="T51" fmla="*/ 95 h 99"/>
              <a:gd name="T52" fmla="*/ 1 w 49"/>
              <a:gd name="T53" fmla="*/ 95 h 99"/>
              <a:gd name="T54" fmla="*/ 0 w 49"/>
              <a:gd name="T55" fmla="*/ 95 h 99"/>
              <a:gd name="T56" fmla="*/ 0 w 49"/>
              <a:gd name="T57" fmla="*/ 99 h 99"/>
              <a:gd name="T58" fmla="*/ 36 w 49"/>
              <a:gd name="T59" fmla="*/ 99 h 99"/>
              <a:gd name="T60" fmla="*/ 36 w 49"/>
              <a:gd name="T61" fmla="*/ 95 h 99"/>
              <a:gd name="T62" fmla="*/ 34 w 49"/>
              <a:gd name="T63" fmla="*/ 95 h 99"/>
              <a:gd name="T64" fmla="*/ 30 w 49"/>
              <a:gd name="T65" fmla="*/ 95 h 99"/>
              <a:gd name="T66" fmla="*/ 25 w 49"/>
              <a:gd name="T67" fmla="*/ 93 h 99"/>
              <a:gd name="T68" fmla="*/ 24 w 49"/>
              <a:gd name="T69" fmla="*/ 89 h 99"/>
              <a:gd name="T70" fmla="*/ 23 w 49"/>
              <a:gd name="T71" fmla="*/ 83 h 99"/>
              <a:gd name="T72" fmla="*/ 23 w 49"/>
              <a:gd name="T73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" h="99">
                <a:moveTo>
                  <a:pt x="23" y="37"/>
                </a:moveTo>
                <a:lnTo>
                  <a:pt x="23" y="37"/>
                </a:lnTo>
                <a:lnTo>
                  <a:pt x="40" y="37"/>
                </a:lnTo>
                <a:lnTo>
                  <a:pt x="40" y="32"/>
                </a:lnTo>
                <a:lnTo>
                  <a:pt x="23" y="32"/>
                </a:lnTo>
                <a:lnTo>
                  <a:pt x="23" y="21"/>
                </a:lnTo>
                <a:lnTo>
                  <a:pt x="23" y="15"/>
                </a:lnTo>
                <a:cubicBezTo>
                  <a:pt x="23" y="13"/>
                  <a:pt x="24" y="11"/>
                  <a:pt x="24" y="10"/>
                </a:cubicBezTo>
                <a:cubicBezTo>
                  <a:pt x="25" y="6"/>
                  <a:pt x="28" y="4"/>
                  <a:pt x="32" y="4"/>
                </a:cubicBezTo>
                <a:cubicBezTo>
                  <a:pt x="34" y="4"/>
                  <a:pt x="36" y="5"/>
                  <a:pt x="38" y="6"/>
                </a:cubicBezTo>
                <a:cubicBezTo>
                  <a:pt x="40" y="7"/>
                  <a:pt x="41" y="8"/>
                  <a:pt x="41" y="12"/>
                </a:cubicBezTo>
                <a:cubicBezTo>
                  <a:pt x="41" y="14"/>
                  <a:pt x="41" y="16"/>
                  <a:pt x="41" y="18"/>
                </a:cubicBezTo>
                <a:lnTo>
                  <a:pt x="41" y="19"/>
                </a:lnTo>
                <a:lnTo>
                  <a:pt x="49" y="19"/>
                </a:lnTo>
                <a:lnTo>
                  <a:pt x="49" y="5"/>
                </a:lnTo>
                <a:cubicBezTo>
                  <a:pt x="44" y="2"/>
                  <a:pt x="43" y="2"/>
                  <a:pt x="39" y="1"/>
                </a:cubicBezTo>
                <a:cubicBezTo>
                  <a:pt x="37" y="0"/>
                  <a:pt x="34" y="0"/>
                  <a:pt x="32" y="0"/>
                </a:cubicBezTo>
                <a:cubicBezTo>
                  <a:pt x="25" y="0"/>
                  <a:pt x="19" y="3"/>
                  <a:pt x="16" y="7"/>
                </a:cubicBezTo>
                <a:cubicBezTo>
                  <a:pt x="12" y="12"/>
                  <a:pt x="11" y="17"/>
                  <a:pt x="11" y="29"/>
                </a:cubicBezTo>
                <a:lnTo>
                  <a:pt x="11" y="32"/>
                </a:lnTo>
                <a:lnTo>
                  <a:pt x="1" y="32"/>
                </a:lnTo>
                <a:lnTo>
                  <a:pt x="1" y="37"/>
                </a:lnTo>
                <a:lnTo>
                  <a:pt x="11" y="37"/>
                </a:lnTo>
                <a:lnTo>
                  <a:pt x="11" y="83"/>
                </a:lnTo>
                <a:lnTo>
                  <a:pt x="11" y="89"/>
                </a:lnTo>
                <a:cubicBezTo>
                  <a:pt x="11" y="94"/>
                  <a:pt x="10" y="94"/>
                  <a:pt x="5" y="95"/>
                </a:cubicBezTo>
                <a:lnTo>
                  <a:pt x="1" y="95"/>
                </a:lnTo>
                <a:lnTo>
                  <a:pt x="0" y="95"/>
                </a:lnTo>
                <a:lnTo>
                  <a:pt x="0" y="99"/>
                </a:lnTo>
                <a:lnTo>
                  <a:pt x="36" y="99"/>
                </a:lnTo>
                <a:lnTo>
                  <a:pt x="36" y="95"/>
                </a:lnTo>
                <a:lnTo>
                  <a:pt x="34" y="95"/>
                </a:lnTo>
                <a:lnTo>
                  <a:pt x="30" y="95"/>
                </a:lnTo>
                <a:cubicBezTo>
                  <a:pt x="27" y="94"/>
                  <a:pt x="26" y="94"/>
                  <a:pt x="25" y="93"/>
                </a:cubicBezTo>
                <a:cubicBezTo>
                  <a:pt x="25" y="93"/>
                  <a:pt x="24" y="91"/>
                  <a:pt x="24" y="89"/>
                </a:cubicBezTo>
                <a:cubicBezTo>
                  <a:pt x="24" y="87"/>
                  <a:pt x="23" y="84"/>
                  <a:pt x="23" y="83"/>
                </a:cubicBezTo>
                <a:lnTo>
                  <a:pt x="23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5" name="Freeform 896">
            <a:extLst>
              <a:ext uri="{FF2B5EF4-FFF2-40B4-BE49-F238E27FC236}">
                <a16:creationId xmlns:a16="http://schemas.microsoft.com/office/drawing/2014/main" id="{69EC3918-F2BF-4103-9C15-6057D927DF94}"/>
              </a:ext>
            </a:extLst>
          </p:cNvPr>
          <p:cNvSpPr>
            <a:spLocks/>
          </p:cNvSpPr>
          <p:nvPr/>
        </p:nvSpPr>
        <p:spPr bwMode="auto">
          <a:xfrm>
            <a:off x="1129870" y="11111221"/>
            <a:ext cx="109537" cy="136525"/>
          </a:xfrm>
          <a:custGeom>
            <a:avLst/>
            <a:gdLst>
              <a:gd name="T0" fmla="*/ 24 w 78"/>
              <a:gd name="T1" fmla="*/ 0 h 97"/>
              <a:gd name="T2" fmla="*/ 24 w 78"/>
              <a:gd name="T3" fmla="*/ 0 h 97"/>
              <a:gd name="T4" fmla="*/ 0 w 78"/>
              <a:gd name="T5" fmla="*/ 0 h 97"/>
              <a:gd name="T6" fmla="*/ 0 w 78"/>
              <a:gd name="T7" fmla="*/ 3 h 97"/>
              <a:gd name="T8" fmla="*/ 1 w 78"/>
              <a:gd name="T9" fmla="*/ 3 h 97"/>
              <a:gd name="T10" fmla="*/ 5 w 78"/>
              <a:gd name="T11" fmla="*/ 4 h 97"/>
              <a:gd name="T12" fmla="*/ 11 w 78"/>
              <a:gd name="T13" fmla="*/ 9 h 97"/>
              <a:gd name="T14" fmla="*/ 11 w 78"/>
              <a:gd name="T15" fmla="*/ 15 h 97"/>
              <a:gd name="T16" fmla="*/ 11 w 78"/>
              <a:gd name="T17" fmla="*/ 81 h 97"/>
              <a:gd name="T18" fmla="*/ 11 w 78"/>
              <a:gd name="T19" fmla="*/ 87 h 97"/>
              <a:gd name="T20" fmla="*/ 5 w 78"/>
              <a:gd name="T21" fmla="*/ 93 h 97"/>
              <a:gd name="T22" fmla="*/ 1 w 78"/>
              <a:gd name="T23" fmla="*/ 93 h 97"/>
              <a:gd name="T24" fmla="*/ 0 w 78"/>
              <a:gd name="T25" fmla="*/ 93 h 97"/>
              <a:gd name="T26" fmla="*/ 0 w 78"/>
              <a:gd name="T27" fmla="*/ 97 h 97"/>
              <a:gd name="T28" fmla="*/ 35 w 78"/>
              <a:gd name="T29" fmla="*/ 97 h 97"/>
              <a:gd name="T30" fmla="*/ 35 w 78"/>
              <a:gd name="T31" fmla="*/ 93 h 97"/>
              <a:gd name="T32" fmla="*/ 34 w 78"/>
              <a:gd name="T33" fmla="*/ 93 h 97"/>
              <a:gd name="T34" fmla="*/ 30 w 78"/>
              <a:gd name="T35" fmla="*/ 93 h 97"/>
              <a:gd name="T36" fmla="*/ 24 w 78"/>
              <a:gd name="T37" fmla="*/ 87 h 97"/>
              <a:gd name="T38" fmla="*/ 24 w 78"/>
              <a:gd name="T39" fmla="*/ 81 h 97"/>
              <a:gd name="T40" fmla="*/ 24 w 78"/>
              <a:gd name="T41" fmla="*/ 47 h 97"/>
              <a:gd name="T42" fmla="*/ 32 w 78"/>
              <a:gd name="T43" fmla="*/ 40 h 97"/>
              <a:gd name="T44" fmla="*/ 44 w 78"/>
              <a:gd name="T45" fmla="*/ 36 h 97"/>
              <a:gd name="T46" fmla="*/ 52 w 78"/>
              <a:gd name="T47" fmla="*/ 40 h 97"/>
              <a:gd name="T48" fmla="*/ 54 w 78"/>
              <a:gd name="T49" fmla="*/ 52 h 97"/>
              <a:gd name="T50" fmla="*/ 54 w 78"/>
              <a:gd name="T51" fmla="*/ 81 h 97"/>
              <a:gd name="T52" fmla="*/ 54 w 78"/>
              <a:gd name="T53" fmla="*/ 87 h 97"/>
              <a:gd name="T54" fmla="*/ 48 w 78"/>
              <a:gd name="T55" fmla="*/ 93 h 97"/>
              <a:gd name="T56" fmla="*/ 44 w 78"/>
              <a:gd name="T57" fmla="*/ 93 h 97"/>
              <a:gd name="T58" fmla="*/ 42 w 78"/>
              <a:gd name="T59" fmla="*/ 93 h 97"/>
              <a:gd name="T60" fmla="*/ 42 w 78"/>
              <a:gd name="T61" fmla="*/ 97 h 97"/>
              <a:gd name="T62" fmla="*/ 78 w 78"/>
              <a:gd name="T63" fmla="*/ 97 h 97"/>
              <a:gd name="T64" fmla="*/ 78 w 78"/>
              <a:gd name="T65" fmla="*/ 93 h 97"/>
              <a:gd name="T66" fmla="*/ 76 w 78"/>
              <a:gd name="T67" fmla="*/ 93 h 97"/>
              <a:gd name="T68" fmla="*/ 72 w 78"/>
              <a:gd name="T69" fmla="*/ 93 h 97"/>
              <a:gd name="T70" fmla="*/ 66 w 78"/>
              <a:gd name="T71" fmla="*/ 87 h 97"/>
              <a:gd name="T72" fmla="*/ 66 w 78"/>
              <a:gd name="T73" fmla="*/ 81 h 97"/>
              <a:gd name="T74" fmla="*/ 66 w 78"/>
              <a:gd name="T75" fmla="*/ 50 h 97"/>
              <a:gd name="T76" fmla="*/ 48 w 78"/>
              <a:gd name="T77" fmla="*/ 28 h 97"/>
              <a:gd name="T78" fmla="*/ 24 w 78"/>
              <a:gd name="T79" fmla="*/ 42 h 97"/>
              <a:gd name="T80" fmla="*/ 24 w 78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7">
                <a:moveTo>
                  <a:pt x="24" y="0"/>
                </a:move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1" y="5"/>
                  <a:pt x="11" y="9"/>
                </a:cubicBezTo>
                <a:lnTo>
                  <a:pt x="11" y="15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4" y="92"/>
                  <a:pt x="24" y="87"/>
                </a:cubicBezTo>
                <a:lnTo>
                  <a:pt x="24" y="81"/>
                </a:lnTo>
                <a:lnTo>
                  <a:pt x="24" y="47"/>
                </a:lnTo>
                <a:cubicBezTo>
                  <a:pt x="27" y="43"/>
                  <a:pt x="29" y="42"/>
                  <a:pt x="32" y="40"/>
                </a:cubicBezTo>
                <a:cubicBezTo>
                  <a:pt x="36" y="38"/>
                  <a:pt x="40" y="36"/>
                  <a:pt x="44" y="36"/>
                </a:cubicBezTo>
                <a:cubicBezTo>
                  <a:pt x="47" y="36"/>
                  <a:pt x="51" y="38"/>
                  <a:pt x="52" y="40"/>
                </a:cubicBezTo>
                <a:cubicBezTo>
                  <a:pt x="53" y="42"/>
                  <a:pt x="54" y="45"/>
                  <a:pt x="54" y="52"/>
                </a:cubicBezTo>
                <a:lnTo>
                  <a:pt x="54" y="81"/>
                </a:lnTo>
                <a:lnTo>
                  <a:pt x="54" y="87"/>
                </a:lnTo>
                <a:cubicBezTo>
                  <a:pt x="53" y="92"/>
                  <a:pt x="53" y="92"/>
                  <a:pt x="48" y="93"/>
                </a:cubicBezTo>
                <a:lnTo>
                  <a:pt x="44" y="93"/>
                </a:lnTo>
                <a:lnTo>
                  <a:pt x="42" y="93"/>
                </a:lnTo>
                <a:lnTo>
                  <a:pt x="42" y="97"/>
                </a:lnTo>
                <a:lnTo>
                  <a:pt x="78" y="97"/>
                </a:lnTo>
                <a:lnTo>
                  <a:pt x="78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2"/>
                  <a:pt x="67" y="92"/>
                  <a:pt x="66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6"/>
                  <a:pt x="59" y="28"/>
                  <a:pt x="48" y="28"/>
                </a:cubicBezTo>
                <a:cubicBezTo>
                  <a:pt x="38" y="28"/>
                  <a:pt x="29" y="34"/>
                  <a:pt x="24" y="42"/>
                </a:cubicBez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6" name="Freeform 897">
            <a:extLst>
              <a:ext uri="{FF2B5EF4-FFF2-40B4-BE49-F238E27FC236}">
                <a16:creationId xmlns:a16="http://schemas.microsoft.com/office/drawing/2014/main" id="{82B1F0F1-446B-42D4-B1C0-A66F856810B2}"/>
              </a:ext>
            </a:extLst>
          </p:cNvPr>
          <p:cNvSpPr>
            <a:spLocks/>
          </p:cNvSpPr>
          <p:nvPr/>
        </p:nvSpPr>
        <p:spPr bwMode="auto">
          <a:xfrm>
            <a:off x="1239408" y="11154083"/>
            <a:ext cx="95250" cy="127000"/>
          </a:xfrm>
          <a:custGeom>
            <a:avLst/>
            <a:gdLst>
              <a:gd name="T0" fmla="*/ 59 w 69"/>
              <a:gd name="T1" fmla="*/ 16 h 91"/>
              <a:gd name="T2" fmla="*/ 59 w 69"/>
              <a:gd name="T3" fmla="*/ 16 h 91"/>
              <a:gd name="T4" fmla="*/ 61 w 69"/>
              <a:gd name="T5" fmla="*/ 11 h 91"/>
              <a:gd name="T6" fmla="*/ 68 w 69"/>
              <a:gd name="T7" fmla="*/ 4 h 91"/>
              <a:gd name="T8" fmla="*/ 69 w 69"/>
              <a:gd name="T9" fmla="*/ 4 h 91"/>
              <a:gd name="T10" fmla="*/ 69 w 69"/>
              <a:gd name="T11" fmla="*/ 0 h 91"/>
              <a:gd name="T12" fmla="*/ 49 w 69"/>
              <a:gd name="T13" fmla="*/ 0 h 91"/>
              <a:gd name="T14" fmla="*/ 49 w 69"/>
              <a:gd name="T15" fmla="*/ 4 h 91"/>
              <a:gd name="T16" fmla="*/ 51 w 69"/>
              <a:gd name="T17" fmla="*/ 4 h 91"/>
              <a:gd name="T18" fmla="*/ 54 w 69"/>
              <a:gd name="T19" fmla="*/ 4 h 91"/>
              <a:gd name="T20" fmla="*/ 59 w 69"/>
              <a:gd name="T21" fmla="*/ 6 h 91"/>
              <a:gd name="T22" fmla="*/ 58 w 69"/>
              <a:gd name="T23" fmla="*/ 8 h 91"/>
              <a:gd name="T24" fmla="*/ 56 w 69"/>
              <a:gd name="T25" fmla="*/ 12 h 91"/>
              <a:gd name="T26" fmla="*/ 55 w 69"/>
              <a:gd name="T27" fmla="*/ 16 h 91"/>
              <a:gd name="T28" fmla="*/ 39 w 69"/>
              <a:gd name="T29" fmla="*/ 52 h 91"/>
              <a:gd name="T30" fmla="*/ 24 w 69"/>
              <a:gd name="T31" fmla="*/ 16 h 91"/>
              <a:gd name="T32" fmla="*/ 22 w 69"/>
              <a:gd name="T33" fmla="*/ 12 h 91"/>
              <a:gd name="T34" fmla="*/ 21 w 69"/>
              <a:gd name="T35" fmla="*/ 8 h 91"/>
              <a:gd name="T36" fmla="*/ 21 w 69"/>
              <a:gd name="T37" fmla="*/ 6 h 91"/>
              <a:gd name="T38" fmla="*/ 25 w 69"/>
              <a:gd name="T39" fmla="*/ 4 h 91"/>
              <a:gd name="T40" fmla="*/ 29 w 69"/>
              <a:gd name="T41" fmla="*/ 4 h 91"/>
              <a:gd name="T42" fmla="*/ 30 w 69"/>
              <a:gd name="T43" fmla="*/ 4 h 91"/>
              <a:gd name="T44" fmla="*/ 30 w 69"/>
              <a:gd name="T45" fmla="*/ 0 h 91"/>
              <a:gd name="T46" fmla="*/ 0 w 69"/>
              <a:gd name="T47" fmla="*/ 0 h 91"/>
              <a:gd name="T48" fmla="*/ 0 w 69"/>
              <a:gd name="T49" fmla="*/ 4 h 91"/>
              <a:gd name="T50" fmla="*/ 1 w 69"/>
              <a:gd name="T51" fmla="*/ 4 h 91"/>
              <a:gd name="T52" fmla="*/ 6 w 69"/>
              <a:gd name="T53" fmla="*/ 6 h 91"/>
              <a:gd name="T54" fmla="*/ 11 w 69"/>
              <a:gd name="T55" fmla="*/ 16 h 91"/>
              <a:gd name="T56" fmla="*/ 32 w 69"/>
              <a:gd name="T57" fmla="*/ 67 h 91"/>
              <a:gd name="T58" fmla="*/ 10 w 69"/>
              <a:gd name="T59" fmla="*/ 91 h 91"/>
              <a:gd name="T60" fmla="*/ 25 w 69"/>
              <a:gd name="T61" fmla="*/ 91 h 91"/>
              <a:gd name="T62" fmla="*/ 59 w 69"/>
              <a:gd name="T63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" h="91">
                <a:moveTo>
                  <a:pt x="59" y="16"/>
                </a:moveTo>
                <a:lnTo>
                  <a:pt x="59" y="16"/>
                </a:lnTo>
                <a:cubicBezTo>
                  <a:pt x="60" y="13"/>
                  <a:pt x="61" y="12"/>
                  <a:pt x="61" y="11"/>
                </a:cubicBezTo>
                <a:cubicBezTo>
                  <a:pt x="64" y="5"/>
                  <a:pt x="65" y="4"/>
                  <a:pt x="68" y="4"/>
                </a:cubicBezTo>
                <a:lnTo>
                  <a:pt x="69" y="4"/>
                </a:lnTo>
                <a:lnTo>
                  <a:pt x="69" y="0"/>
                </a:lnTo>
                <a:lnTo>
                  <a:pt x="49" y="0"/>
                </a:lnTo>
                <a:lnTo>
                  <a:pt x="49" y="4"/>
                </a:lnTo>
                <a:lnTo>
                  <a:pt x="51" y="4"/>
                </a:lnTo>
                <a:lnTo>
                  <a:pt x="54" y="4"/>
                </a:lnTo>
                <a:cubicBezTo>
                  <a:pt x="57" y="4"/>
                  <a:pt x="59" y="4"/>
                  <a:pt x="59" y="6"/>
                </a:cubicBezTo>
                <a:cubicBezTo>
                  <a:pt x="59" y="7"/>
                  <a:pt x="58" y="7"/>
                  <a:pt x="58" y="8"/>
                </a:cubicBezTo>
                <a:lnTo>
                  <a:pt x="56" y="12"/>
                </a:lnTo>
                <a:lnTo>
                  <a:pt x="55" y="16"/>
                </a:lnTo>
                <a:lnTo>
                  <a:pt x="39" y="52"/>
                </a:lnTo>
                <a:lnTo>
                  <a:pt x="24" y="16"/>
                </a:lnTo>
                <a:cubicBezTo>
                  <a:pt x="23" y="15"/>
                  <a:pt x="23" y="13"/>
                  <a:pt x="22" y="12"/>
                </a:cubicBezTo>
                <a:cubicBezTo>
                  <a:pt x="22" y="10"/>
                  <a:pt x="21" y="8"/>
                  <a:pt x="21" y="8"/>
                </a:cubicBezTo>
                <a:cubicBezTo>
                  <a:pt x="21" y="7"/>
                  <a:pt x="21" y="6"/>
                  <a:pt x="21" y="6"/>
                </a:cubicBezTo>
                <a:cubicBezTo>
                  <a:pt x="21" y="4"/>
                  <a:pt x="22" y="4"/>
                  <a:pt x="25" y="4"/>
                </a:cubicBezTo>
                <a:lnTo>
                  <a:pt x="29" y="4"/>
                </a:lnTo>
                <a:lnTo>
                  <a:pt x="30" y="4"/>
                </a:lnTo>
                <a:lnTo>
                  <a:pt x="30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cubicBezTo>
                  <a:pt x="3" y="4"/>
                  <a:pt x="5" y="5"/>
                  <a:pt x="6" y="6"/>
                </a:cubicBezTo>
                <a:cubicBezTo>
                  <a:pt x="7" y="7"/>
                  <a:pt x="8" y="10"/>
                  <a:pt x="11" y="16"/>
                </a:cubicBezTo>
                <a:lnTo>
                  <a:pt x="32" y="67"/>
                </a:lnTo>
                <a:lnTo>
                  <a:pt x="10" y="91"/>
                </a:lnTo>
                <a:lnTo>
                  <a:pt x="25" y="91"/>
                </a:lnTo>
                <a:lnTo>
                  <a:pt x="59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7" name="Freeform 898">
            <a:extLst>
              <a:ext uri="{FF2B5EF4-FFF2-40B4-BE49-F238E27FC236}">
                <a16:creationId xmlns:a16="http://schemas.microsoft.com/office/drawing/2014/main" id="{FB1B6BE3-F2C9-47F8-9978-602D358ABC70}"/>
              </a:ext>
            </a:extLst>
          </p:cNvPr>
          <p:cNvSpPr>
            <a:spLocks noEditPoints="1"/>
          </p:cNvSpPr>
          <p:nvPr/>
        </p:nvSpPr>
        <p:spPr bwMode="auto">
          <a:xfrm>
            <a:off x="1337833" y="11150908"/>
            <a:ext cx="100012" cy="130175"/>
          </a:xfrm>
          <a:custGeom>
            <a:avLst/>
            <a:gdLst>
              <a:gd name="T0" fmla="*/ 24 w 72"/>
              <a:gd name="T1" fmla="*/ 14 h 93"/>
              <a:gd name="T2" fmla="*/ 24 w 72"/>
              <a:gd name="T3" fmla="*/ 14 h 93"/>
              <a:gd name="T4" fmla="*/ 24 w 72"/>
              <a:gd name="T5" fmla="*/ 2 h 93"/>
              <a:gd name="T6" fmla="*/ 0 w 72"/>
              <a:gd name="T7" fmla="*/ 2 h 93"/>
              <a:gd name="T8" fmla="*/ 0 w 72"/>
              <a:gd name="T9" fmla="*/ 6 h 93"/>
              <a:gd name="T10" fmla="*/ 2 w 72"/>
              <a:gd name="T11" fmla="*/ 6 h 93"/>
              <a:gd name="T12" fmla="*/ 6 w 72"/>
              <a:gd name="T13" fmla="*/ 6 h 93"/>
              <a:gd name="T14" fmla="*/ 11 w 72"/>
              <a:gd name="T15" fmla="*/ 12 h 93"/>
              <a:gd name="T16" fmla="*/ 12 w 72"/>
              <a:gd name="T17" fmla="*/ 18 h 93"/>
              <a:gd name="T18" fmla="*/ 12 w 72"/>
              <a:gd name="T19" fmla="*/ 77 h 93"/>
              <a:gd name="T20" fmla="*/ 11 w 72"/>
              <a:gd name="T21" fmla="*/ 83 h 93"/>
              <a:gd name="T22" fmla="*/ 6 w 72"/>
              <a:gd name="T23" fmla="*/ 89 h 93"/>
              <a:gd name="T24" fmla="*/ 2 w 72"/>
              <a:gd name="T25" fmla="*/ 89 h 93"/>
              <a:gd name="T26" fmla="*/ 0 w 72"/>
              <a:gd name="T27" fmla="*/ 89 h 93"/>
              <a:gd name="T28" fmla="*/ 0 w 72"/>
              <a:gd name="T29" fmla="*/ 93 h 93"/>
              <a:gd name="T30" fmla="*/ 35 w 72"/>
              <a:gd name="T31" fmla="*/ 93 h 93"/>
              <a:gd name="T32" fmla="*/ 35 w 72"/>
              <a:gd name="T33" fmla="*/ 89 h 93"/>
              <a:gd name="T34" fmla="*/ 34 w 72"/>
              <a:gd name="T35" fmla="*/ 89 h 93"/>
              <a:gd name="T36" fmla="*/ 30 w 72"/>
              <a:gd name="T37" fmla="*/ 89 h 93"/>
              <a:gd name="T38" fmla="*/ 24 w 72"/>
              <a:gd name="T39" fmla="*/ 83 h 93"/>
              <a:gd name="T40" fmla="*/ 24 w 72"/>
              <a:gd name="T41" fmla="*/ 77 h 93"/>
              <a:gd name="T42" fmla="*/ 24 w 72"/>
              <a:gd name="T43" fmla="*/ 61 h 93"/>
              <a:gd name="T44" fmla="*/ 44 w 72"/>
              <a:gd name="T45" fmla="*/ 70 h 93"/>
              <a:gd name="T46" fmla="*/ 72 w 72"/>
              <a:gd name="T47" fmla="*/ 33 h 93"/>
              <a:gd name="T48" fmla="*/ 47 w 72"/>
              <a:gd name="T49" fmla="*/ 0 h 93"/>
              <a:gd name="T50" fmla="*/ 24 w 72"/>
              <a:gd name="T51" fmla="*/ 14 h 93"/>
              <a:gd name="T52" fmla="*/ 24 w 72"/>
              <a:gd name="T53" fmla="*/ 56 h 93"/>
              <a:gd name="T54" fmla="*/ 24 w 72"/>
              <a:gd name="T55" fmla="*/ 56 h 93"/>
              <a:gd name="T56" fmla="*/ 24 w 72"/>
              <a:gd name="T57" fmla="*/ 19 h 93"/>
              <a:gd name="T58" fmla="*/ 43 w 72"/>
              <a:gd name="T59" fmla="*/ 8 h 93"/>
              <a:gd name="T60" fmla="*/ 58 w 72"/>
              <a:gd name="T61" fmla="*/ 24 h 93"/>
              <a:gd name="T62" fmla="*/ 59 w 72"/>
              <a:gd name="T63" fmla="*/ 37 h 93"/>
              <a:gd name="T64" fmla="*/ 43 w 72"/>
              <a:gd name="T65" fmla="*/ 63 h 93"/>
              <a:gd name="T66" fmla="*/ 24 w 72"/>
              <a:gd name="T67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" h="93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2" y="6"/>
                </a:lnTo>
                <a:lnTo>
                  <a:pt x="6" y="6"/>
                </a:lnTo>
                <a:cubicBezTo>
                  <a:pt x="11" y="6"/>
                  <a:pt x="11" y="7"/>
                  <a:pt x="11" y="12"/>
                </a:cubicBezTo>
                <a:lnTo>
                  <a:pt x="12" y="18"/>
                </a:lnTo>
                <a:lnTo>
                  <a:pt x="12" y="77"/>
                </a:lnTo>
                <a:lnTo>
                  <a:pt x="11" y="83"/>
                </a:lnTo>
                <a:cubicBezTo>
                  <a:pt x="11" y="88"/>
                  <a:pt x="11" y="89"/>
                  <a:pt x="6" y="89"/>
                </a:cubicBezTo>
                <a:lnTo>
                  <a:pt x="2" y="89"/>
                </a:lnTo>
                <a:lnTo>
                  <a:pt x="0" y="89"/>
                </a:lnTo>
                <a:lnTo>
                  <a:pt x="0" y="93"/>
                </a:lnTo>
                <a:lnTo>
                  <a:pt x="35" y="93"/>
                </a:lnTo>
                <a:lnTo>
                  <a:pt x="35" y="89"/>
                </a:lnTo>
                <a:lnTo>
                  <a:pt x="34" y="89"/>
                </a:lnTo>
                <a:lnTo>
                  <a:pt x="30" y="89"/>
                </a:lnTo>
                <a:cubicBezTo>
                  <a:pt x="25" y="89"/>
                  <a:pt x="25" y="88"/>
                  <a:pt x="24" y="83"/>
                </a:cubicBezTo>
                <a:lnTo>
                  <a:pt x="24" y="77"/>
                </a:lnTo>
                <a:lnTo>
                  <a:pt x="24" y="61"/>
                </a:lnTo>
                <a:cubicBezTo>
                  <a:pt x="30" y="67"/>
                  <a:pt x="36" y="70"/>
                  <a:pt x="44" y="70"/>
                </a:cubicBezTo>
                <a:cubicBezTo>
                  <a:pt x="61" y="70"/>
                  <a:pt x="72" y="56"/>
                  <a:pt x="72" y="33"/>
                </a:cubicBezTo>
                <a:cubicBezTo>
                  <a:pt x="72" y="13"/>
                  <a:pt x="63" y="0"/>
                  <a:pt x="47" y="0"/>
                </a:cubicBezTo>
                <a:cubicBezTo>
                  <a:pt x="38" y="0"/>
                  <a:pt x="30" y="5"/>
                  <a:pt x="24" y="14"/>
                </a:cubicBezTo>
                <a:close/>
                <a:moveTo>
                  <a:pt x="24" y="56"/>
                </a:moveTo>
                <a:lnTo>
                  <a:pt x="24" y="56"/>
                </a:lnTo>
                <a:lnTo>
                  <a:pt x="24" y="19"/>
                </a:lnTo>
                <a:cubicBezTo>
                  <a:pt x="29" y="12"/>
                  <a:pt x="36" y="8"/>
                  <a:pt x="43" y="8"/>
                </a:cubicBezTo>
                <a:cubicBezTo>
                  <a:pt x="51" y="8"/>
                  <a:pt x="56" y="13"/>
                  <a:pt x="58" y="24"/>
                </a:cubicBezTo>
                <a:cubicBezTo>
                  <a:pt x="59" y="28"/>
                  <a:pt x="59" y="33"/>
                  <a:pt x="59" y="37"/>
                </a:cubicBezTo>
                <a:cubicBezTo>
                  <a:pt x="59" y="54"/>
                  <a:pt x="53" y="63"/>
                  <a:pt x="43" y="63"/>
                </a:cubicBezTo>
                <a:cubicBezTo>
                  <a:pt x="36" y="63"/>
                  <a:pt x="31" y="61"/>
                  <a:pt x="24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8" name="Freeform 899">
            <a:extLst>
              <a:ext uri="{FF2B5EF4-FFF2-40B4-BE49-F238E27FC236}">
                <a16:creationId xmlns:a16="http://schemas.microsoft.com/office/drawing/2014/main" id="{9B36843C-FDD6-490C-ACD4-A2F376527D7C}"/>
              </a:ext>
            </a:extLst>
          </p:cNvPr>
          <p:cNvSpPr>
            <a:spLocks noEditPoints="1"/>
          </p:cNvSpPr>
          <p:nvPr/>
        </p:nvSpPr>
        <p:spPr bwMode="auto">
          <a:xfrm>
            <a:off x="1456895" y="11150908"/>
            <a:ext cx="88900" cy="98425"/>
          </a:xfrm>
          <a:custGeom>
            <a:avLst/>
            <a:gdLst>
              <a:gd name="T0" fmla="*/ 32 w 64"/>
              <a:gd name="T1" fmla="*/ 70 h 70"/>
              <a:gd name="T2" fmla="*/ 32 w 64"/>
              <a:gd name="T3" fmla="*/ 70 h 70"/>
              <a:gd name="T4" fmla="*/ 64 w 64"/>
              <a:gd name="T5" fmla="*/ 35 h 70"/>
              <a:gd name="T6" fmla="*/ 32 w 64"/>
              <a:gd name="T7" fmla="*/ 0 h 70"/>
              <a:gd name="T8" fmla="*/ 0 w 64"/>
              <a:gd name="T9" fmla="*/ 35 h 70"/>
              <a:gd name="T10" fmla="*/ 32 w 64"/>
              <a:gd name="T11" fmla="*/ 70 h 70"/>
              <a:gd name="T12" fmla="*/ 32 w 64"/>
              <a:gd name="T13" fmla="*/ 66 h 70"/>
              <a:gd name="T14" fmla="*/ 32 w 64"/>
              <a:gd name="T15" fmla="*/ 66 h 70"/>
              <a:gd name="T16" fmla="*/ 13 w 64"/>
              <a:gd name="T17" fmla="*/ 35 h 70"/>
              <a:gd name="T18" fmla="*/ 32 w 64"/>
              <a:gd name="T19" fmla="*/ 4 h 70"/>
              <a:gd name="T20" fmla="*/ 51 w 64"/>
              <a:gd name="T21" fmla="*/ 35 h 70"/>
              <a:gd name="T22" fmla="*/ 32 w 64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0">
                <a:moveTo>
                  <a:pt x="32" y="70"/>
                </a:moveTo>
                <a:lnTo>
                  <a:pt x="32" y="70"/>
                </a:lnTo>
                <a:cubicBezTo>
                  <a:pt x="52" y="70"/>
                  <a:pt x="64" y="57"/>
                  <a:pt x="64" y="35"/>
                </a:cubicBezTo>
                <a:cubicBezTo>
                  <a:pt x="64" y="14"/>
                  <a:pt x="52" y="0"/>
                  <a:pt x="32" y="0"/>
                </a:cubicBezTo>
                <a:cubicBezTo>
                  <a:pt x="12" y="0"/>
                  <a:pt x="0" y="14"/>
                  <a:pt x="0" y="35"/>
                </a:cubicBezTo>
                <a:cubicBezTo>
                  <a:pt x="0" y="57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3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9" name="Freeform 900">
            <a:extLst>
              <a:ext uri="{FF2B5EF4-FFF2-40B4-BE49-F238E27FC236}">
                <a16:creationId xmlns:a16="http://schemas.microsoft.com/office/drawing/2014/main" id="{CBB4E6C1-14ED-4ADC-BA8A-4033D031A732}"/>
              </a:ext>
            </a:extLst>
          </p:cNvPr>
          <p:cNvSpPr>
            <a:spLocks/>
          </p:cNvSpPr>
          <p:nvPr/>
        </p:nvSpPr>
        <p:spPr bwMode="auto">
          <a:xfrm>
            <a:off x="1561670" y="11131858"/>
            <a:ext cx="57150" cy="117475"/>
          </a:xfrm>
          <a:custGeom>
            <a:avLst/>
            <a:gdLst>
              <a:gd name="T0" fmla="*/ 22 w 41"/>
              <a:gd name="T1" fmla="*/ 20 h 83"/>
              <a:gd name="T2" fmla="*/ 22 w 41"/>
              <a:gd name="T3" fmla="*/ 20 h 83"/>
              <a:gd name="T4" fmla="*/ 41 w 41"/>
              <a:gd name="T5" fmla="*/ 20 h 83"/>
              <a:gd name="T6" fmla="*/ 41 w 41"/>
              <a:gd name="T7" fmla="*/ 15 h 83"/>
              <a:gd name="T8" fmla="*/ 22 w 41"/>
              <a:gd name="T9" fmla="*/ 15 h 83"/>
              <a:gd name="T10" fmla="*/ 22 w 41"/>
              <a:gd name="T11" fmla="*/ 0 h 83"/>
              <a:gd name="T12" fmla="*/ 10 w 41"/>
              <a:gd name="T13" fmla="*/ 3 h 83"/>
              <a:gd name="T14" fmla="*/ 10 w 41"/>
              <a:gd name="T15" fmla="*/ 15 h 83"/>
              <a:gd name="T16" fmla="*/ 0 w 41"/>
              <a:gd name="T17" fmla="*/ 15 h 83"/>
              <a:gd name="T18" fmla="*/ 0 w 41"/>
              <a:gd name="T19" fmla="*/ 20 h 83"/>
              <a:gd name="T20" fmla="*/ 10 w 41"/>
              <a:gd name="T21" fmla="*/ 20 h 83"/>
              <a:gd name="T22" fmla="*/ 10 w 41"/>
              <a:gd name="T23" fmla="*/ 61 h 83"/>
              <a:gd name="T24" fmla="*/ 15 w 41"/>
              <a:gd name="T25" fmla="*/ 77 h 83"/>
              <a:gd name="T26" fmla="*/ 22 w 41"/>
              <a:gd name="T27" fmla="*/ 82 h 83"/>
              <a:gd name="T28" fmla="*/ 31 w 41"/>
              <a:gd name="T29" fmla="*/ 83 h 83"/>
              <a:gd name="T30" fmla="*/ 39 w 41"/>
              <a:gd name="T31" fmla="*/ 81 h 83"/>
              <a:gd name="T32" fmla="*/ 39 w 41"/>
              <a:gd name="T33" fmla="*/ 76 h 83"/>
              <a:gd name="T34" fmla="*/ 33 w 41"/>
              <a:gd name="T35" fmla="*/ 78 h 83"/>
              <a:gd name="T36" fmla="*/ 24 w 41"/>
              <a:gd name="T37" fmla="*/ 73 h 83"/>
              <a:gd name="T38" fmla="*/ 22 w 41"/>
              <a:gd name="T39" fmla="*/ 68 h 83"/>
              <a:gd name="T40" fmla="*/ 22 w 41"/>
              <a:gd name="T41" fmla="*/ 62 h 83"/>
              <a:gd name="T42" fmla="*/ 22 w 41"/>
              <a:gd name="T43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3">
                <a:moveTo>
                  <a:pt x="22" y="20"/>
                </a:moveTo>
                <a:lnTo>
                  <a:pt x="22" y="20"/>
                </a:lnTo>
                <a:lnTo>
                  <a:pt x="41" y="20"/>
                </a:lnTo>
                <a:lnTo>
                  <a:pt x="41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5" y="77"/>
                </a:cubicBezTo>
                <a:cubicBezTo>
                  <a:pt x="17" y="79"/>
                  <a:pt x="19" y="81"/>
                  <a:pt x="22" y="82"/>
                </a:cubicBezTo>
                <a:cubicBezTo>
                  <a:pt x="24" y="83"/>
                  <a:pt x="28" y="83"/>
                  <a:pt x="31" y="83"/>
                </a:cubicBezTo>
                <a:cubicBezTo>
                  <a:pt x="34" y="83"/>
                  <a:pt x="36" y="83"/>
                  <a:pt x="39" y="81"/>
                </a:cubicBezTo>
                <a:lnTo>
                  <a:pt x="39" y="76"/>
                </a:lnTo>
                <a:cubicBezTo>
                  <a:pt x="36" y="78"/>
                  <a:pt x="35" y="78"/>
                  <a:pt x="33" y="78"/>
                </a:cubicBezTo>
                <a:cubicBezTo>
                  <a:pt x="28" y="78"/>
                  <a:pt x="25" y="76"/>
                  <a:pt x="24" y="73"/>
                </a:cubicBezTo>
                <a:cubicBezTo>
                  <a:pt x="23" y="71"/>
                  <a:pt x="23" y="70"/>
                  <a:pt x="22" y="68"/>
                </a:cubicBezTo>
                <a:lnTo>
                  <a:pt x="22" y="62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0" name="Freeform 901">
            <a:extLst>
              <a:ext uri="{FF2B5EF4-FFF2-40B4-BE49-F238E27FC236}">
                <a16:creationId xmlns:a16="http://schemas.microsoft.com/office/drawing/2014/main" id="{62564E0A-BC4A-4693-8540-167F2D880CF5}"/>
              </a:ext>
            </a:extLst>
          </p:cNvPr>
          <p:cNvSpPr>
            <a:spLocks/>
          </p:cNvSpPr>
          <p:nvPr/>
        </p:nvSpPr>
        <p:spPr bwMode="auto">
          <a:xfrm>
            <a:off x="1626758" y="11111221"/>
            <a:ext cx="107950" cy="136525"/>
          </a:xfrm>
          <a:custGeom>
            <a:avLst/>
            <a:gdLst>
              <a:gd name="T0" fmla="*/ 23 w 77"/>
              <a:gd name="T1" fmla="*/ 0 h 97"/>
              <a:gd name="T2" fmla="*/ 23 w 77"/>
              <a:gd name="T3" fmla="*/ 0 h 97"/>
              <a:gd name="T4" fmla="*/ 0 w 77"/>
              <a:gd name="T5" fmla="*/ 0 h 97"/>
              <a:gd name="T6" fmla="*/ 0 w 77"/>
              <a:gd name="T7" fmla="*/ 3 h 97"/>
              <a:gd name="T8" fmla="*/ 1 w 77"/>
              <a:gd name="T9" fmla="*/ 3 h 97"/>
              <a:gd name="T10" fmla="*/ 5 w 77"/>
              <a:gd name="T11" fmla="*/ 4 h 97"/>
              <a:gd name="T12" fmla="*/ 11 w 77"/>
              <a:gd name="T13" fmla="*/ 9 h 97"/>
              <a:gd name="T14" fmla="*/ 11 w 77"/>
              <a:gd name="T15" fmla="*/ 15 h 97"/>
              <a:gd name="T16" fmla="*/ 11 w 77"/>
              <a:gd name="T17" fmla="*/ 81 h 97"/>
              <a:gd name="T18" fmla="*/ 11 w 77"/>
              <a:gd name="T19" fmla="*/ 87 h 97"/>
              <a:gd name="T20" fmla="*/ 5 w 77"/>
              <a:gd name="T21" fmla="*/ 93 h 97"/>
              <a:gd name="T22" fmla="*/ 1 w 77"/>
              <a:gd name="T23" fmla="*/ 93 h 97"/>
              <a:gd name="T24" fmla="*/ 0 w 77"/>
              <a:gd name="T25" fmla="*/ 93 h 97"/>
              <a:gd name="T26" fmla="*/ 0 w 77"/>
              <a:gd name="T27" fmla="*/ 97 h 97"/>
              <a:gd name="T28" fmla="*/ 35 w 77"/>
              <a:gd name="T29" fmla="*/ 97 h 97"/>
              <a:gd name="T30" fmla="*/ 35 w 77"/>
              <a:gd name="T31" fmla="*/ 93 h 97"/>
              <a:gd name="T32" fmla="*/ 34 w 77"/>
              <a:gd name="T33" fmla="*/ 93 h 97"/>
              <a:gd name="T34" fmla="*/ 29 w 77"/>
              <a:gd name="T35" fmla="*/ 93 h 97"/>
              <a:gd name="T36" fmla="*/ 24 w 77"/>
              <a:gd name="T37" fmla="*/ 87 h 97"/>
              <a:gd name="T38" fmla="*/ 23 w 77"/>
              <a:gd name="T39" fmla="*/ 81 h 97"/>
              <a:gd name="T40" fmla="*/ 23 w 77"/>
              <a:gd name="T41" fmla="*/ 47 h 97"/>
              <a:gd name="T42" fmla="*/ 31 w 77"/>
              <a:gd name="T43" fmla="*/ 40 h 97"/>
              <a:gd name="T44" fmla="*/ 44 w 77"/>
              <a:gd name="T45" fmla="*/ 36 h 97"/>
              <a:gd name="T46" fmla="*/ 52 w 77"/>
              <a:gd name="T47" fmla="*/ 40 h 97"/>
              <a:gd name="T48" fmla="*/ 54 w 77"/>
              <a:gd name="T49" fmla="*/ 52 h 97"/>
              <a:gd name="T50" fmla="*/ 54 w 77"/>
              <a:gd name="T51" fmla="*/ 81 h 97"/>
              <a:gd name="T52" fmla="*/ 53 w 77"/>
              <a:gd name="T53" fmla="*/ 87 h 97"/>
              <a:gd name="T54" fmla="*/ 48 w 77"/>
              <a:gd name="T55" fmla="*/ 93 h 97"/>
              <a:gd name="T56" fmla="*/ 43 w 77"/>
              <a:gd name="T57" fmla="*/ 93 h 97"/>
              <a:gd name="T58" fmla="*/ 42 w 77"/>
              <a:gd name="T59" fmla="*/ 93 h 97"/>
              <a:gd name="T60" fmla="*/ 42 w 77"/>
              <a:gd name="T61" fmla="*/ 97 h 97"/>
              <a:gd name="T62" fmla="*/ 77 w 77"/>
              <a:gd name="T63" fmla="*/ 97 h 97"/>
              <a:gd name="T64" fmla="*/ 77 w 77"/>
              <a:gd name="T65" fmla="*/ 93 h 97"/>
              <a:gd name="T66" fmla="*/ 76 w 77"/>
              <a:gd name="T67" fmla="*/ 93 h 97"/>
              <a:gd name="T68" fmla="*/ 72 w 77"/>
              <a:gd name="T69" fmla="*/ 93 h 97"/>
              <a:gd name="T70" fmla="*/ 66 w 77"/>
              <a:gd name="T71" fmla="*/ 87 h 97"/>
              <a:gd name="T72" fmla="*/ 66 w 77"/>
              <a:gd name="T73" fmla="*/ 81 h 97"/>
              <a:gd name="T74" fmla="*/ 66 w 77"/>
              <a:gd name="T75" fmla="*/ 50 h 97"/>
              <a:gd name="T76" fmla="*/ 47 w 77"/>
              <a:gd name="T77" fmla="*/ 28 h 97"/>
              <a:gd name="T78" fmla="*/ 23 w 77"/>
              <a:gd name="T79" fmla="*/ 42 h 97"/>
              <a:gd name="T80" fmla="*/ 23 w 77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97">
                <a:moveTo>
                  <a:pt x="23" y="0"/>
                </a:moveTo>
                <a:lnTo>
                  <a:pt x="23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1" y="5"/>
                  <a:pt x="11" y="9"/>
                </a:cubicBezTo>
                <a:lnTo>
                  <a:pt x="11" y="15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29" y="93"/>
                </a:lnTo>
                <a:cubicBezTo>
                  <a:pt x="25" y="92"/>
                  <a:pt x="24" y="92"/>
                  <a:pt x="24" y="87"/>
                </a:cubicBezTo>
                <a:lnTo>
                  <a:pt x="23" y="81"/>
                </a:lnTo>
                <a:lnTo>
                  <a:pt x="23" y="47"/>
                </a:lnTo>
                <a:cubicBezTo>
                  <a:pt x="27" y="43"/>
                  <a:pt x="28" y="42"/>
                  <a:pt x="31" y="40"/>
                </a:cubicBezTo>
                <a:cubicBezTo>
                  <a:pt x="35" y="38"/>
                  <a:pt x="40" y="36"/>
                  <a:pt x="44" y="36"/>
                </a:cubicBezTo>
                <a:cubicBezTo>
                  <a:pt x="47" y="36"/>
                  <a:pt x="50" y="38"/>
                  <a:pt x="52" y="40"/>
                </a:cubicBezTo>
                <a:cubicBezTo>
                  <a:pt x="53" y="42"/>
                  <a:pt x="54" y="45"/>
                  <a:pt x="54" y="52"/>
                </a:cubicBezTo>
                <a:lnTo>
                  <a:pt x="54" y="81"/>
                </a:lnTo>
                <a:lnTo>
                  <a:pt x="53" y="87"/>
                </a:lnTo>
                <a:cubicBezTo>
                  <a:pt x="53" y="92"/>
                  <a:pt x="53" y="92"/>
                  <a:pt x="48" y="93"/>
                </a:cubicBezTo>
                <a:lnTo>
                  <a:pt x="43" y="93"/>
                </a:lnTo>
                <a:lnTo>
                  <a:pt x="42" y="93"/>
                </a:lnTo>
                <a:lnTo>
                  <a:pt x="42" y="97"/>
                </a:lnTo>
                <a:lnTo>
                  <a:pt x="77" y="97"/>
                </a:lnTo>
                <a:lnTo>
                  <a:pt x="77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2"/>
                  <a:pt x="67" y="92"/>
                  <a:pt x="66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6"/>
                  <a:pt x="59" y="28"/>
                  <a:pt x="47" y="28"/>
                </a:cubicBezTo>
                <a:cubicBezTo>
                  <a:pt x="38" y="28"/>
                  <a:pt x="29" y="34"/>
                  <a:pt x="23" y="42"/>
                </a:cubicBez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1" name="Freeform 902">
            <a:extLst>
              <a:ext uri="{FF2B5EF4-FFF2-40B4-BE49-F238E27FC236}">
                <a16:creationId xmlns:a16="http://schemas.microsoft.com/office/drawing/2014/main" id="{B36B18F1-7349-4C83-AFEA-5D52AE0451F8}"/>
              </a:ext>
            </a:extLst>
          </p:cNvPr>
          <p:cNvSpPr>
            <a:spLocks noEditPoints="1"/>
          </p:cNvSpPr>
          <p:nvPr/>
        </p:nvSpPr>
        <p:spPr bwMode="auto">
          <a:xfrm>
            <a:off x="1744233" y="11150908"/>
            <a:ext cx="74612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3 w 54"/>
              <a:gd name="T37" fmla="*/ 29 h 70"/>
              <a:gd name="T38" fmla="*/ 28 w 54"/>
              <a:gd name="T39" fmla="*/ 4 h 70"/>
              <a:gd name="T40" fmla="*/ 38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3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3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1" y="64"/>
                  <a:pt x="35" y="64"/>
                </a:cubicBezTo>
                <a:cubicBezTo>
                  <a:pt x="25" y="64"/>
                  <a:pt x="17" y="58"/>
                  <a:pt x="15" y="48"/>
                </a:cubicBezTo>
                <a:cubicBezTo>
                  <a:pt x="13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3" y="29"/>
                </a:lnTo>
                <a:cubicBezTo>
                  <a:pt x="13" y="14"/>
                  <a:pt x="19" y="4"/>
                  <a:pt x="28" y="4"/>
                </a:cubicBezTo>
                <a:cubicBezTo>
                  <a:pt x="32" y="4"/>
                  <a:pt x="36" y="7"/>
                  <a:pt x="38" y="10"/>
                </a:cubicBezTo>
                <a:cubicBezTo>
                  <a:pt x="40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2" name="Freeform 903">
            <a:extLst>
              <a:ext uri="{FF2B5EF4-FFF2-40B4-BE49-F238E27FC236}">
                <a16:creationId xmlns:a16="http://schemas.microsoft.com/office/drawing/2014/main" id="{0AC83666-67AE-46A2-9AA6-94935FE6354B}"/>
              </a:ext>
            </a:extLst>
          </p:cNvPr>
          <p:cNvSpPr>
            <a:spLocks/>
          </p:cNvSpPr>
          <p:nvPr/>
        </p:nvSpPr>
        <p:spPr bwMode="auto">
          <a:xfrm>
            <a:off x="1841070" y="11150908"/>
            <a:ext cx="66675" cy="98425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4 w 48"/>
              <a:gd name="T9" fmla="*/ 66 h 70"/>
              <a:gd name="T10" fmla="*/ 11 w 48"/>
              <a:gd name="T11" fmla="*/ 62 h 70"/>
              <a:gd name="T12" fmla="*/ 7 w 48"/>
              <a:gd name="T13" fmla="*/ 56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7 h 70"/>
              <a:gd name="T30" fmla="*/ 32 w 48"/>
              <a:gd name="T31" fmla="*/ 32 h 70"/>
              <a:gd name="T32" fmla="*/ 26 w 48"/>
              <a:gd name="T33" fmla="*/ 29 h 70"/>
              <a:gd name="T34" fmla="*/ 12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2"/>
                  <a:pt x="31" y="66"/>
                  <a:pt x="24" y="66"/>
                </a:cubicBezTo>
                <a:cubicBezTo>
                  <a:pt x="19" y="66"/>
                  <a:pt x="14" y="65"/>
                  <a:pt x="11" y="62"/>
                </a:cubicBezTo>
                <a:cubicBezTo>
                  <a:pt x="8" y="61"/>
                  <a:pt x="8" y="59"/>
                  <a:pt x="7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8" y="62"/>
                  <a:pt x="48" y="50"/>
                </a:cubicBezTo>
                <a:cubicBezTo>
                  <a:pt x="48" y="45"/>
                  <a:pt x="46" y="39"/>
                  <a:pt x="41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4" y="25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2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1"/>
                  <a:pt x="8" y="34"/>
                </a:cubicBezTo>
                <a:cubicBezTo>
                  <a:pt x="11" y="36"/>
                  <a:pt x="15" y="38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3" name="Freeform 904">
            <a:extLst>
              <a:ext uri="{FF2B5EF4-FFF2-40B4-BE49-F238E27FC236}">
                <a16:creationId xmlns:a16="http://schemas.microsoft.com/office/drawing/2014/main" id="{9E5C9A96-D0A2-4D95-AE03-C823FF622357}"/>
              </a:ext>
            </a:extLst>
          </p:cNvPr>
          <p:cNvSpPr>
            <a:spLocks noEditPoints="1"/>
          </p:cNvSpPr>
          <p:nvPr/>
        </p:nvSpPr>
        <p:spPr bwMode="auto">
          <a:xfrm>
            <a:off x="1920445" y="11119158"/>
            <a:ext cx="47625" cy="128588"/>
          </a:xfrm>
          <a:custGeom>
            <a:avLst/>
            <a:gdLst>
              <a:gd name="T0" fmla="*/ 24 w 35"/>
              <a:gd name="T1" fmla="*/ 75 h 91"/>
              <a:gd name="T2" fmla="*/ 24 w 35"/>
              <a:gd name="T3" fmla="*/ 75 h 91"/>
              <a:gd name="T4" fmla="*/ 24 w 35"/>
              <a:gd name="T5" fmla="*/ 24 h 91"/>
              <a:gd name="T6" fmla="*/ 0 w 35"/>
              <a:gd name="T7" fmla="*/ 24 h 91"/>
              <a:gd name="T8" fmla="*/ 0 w 35"/>
              <a:gd name="T9" fmla="*/ 28 h 91"/>
              <a:gd name="T10" fmla="*/ 1 w 35"/>
              <a:gd name="T11" fmla="*/ 28 h 91"/>
              <a:gd name="T12" fmla="*/ 5 w 35"/>
              <a:gd name="T13" fmla="*/ 28 h 91"/>
              <a:gd name="T14" fmla="*/ 11 w 35"/>
              <a:gd name="T15" fmla="*/ 34 h 91"/>
              <a:gd name="T16" fmla="*/ 12 w 35"/>
              <a:gd name="T17" fmla="*/ 40 h 91"/>
              <a:gd name="T18" fmla="*/ 12 w 35"/>
              <a:gd name="T19" fmla="*/ 75 h 91"/>
              <a:gd name="T20" fmla="*/ 11 w 35"/>
              <a:gd name="T21" fmla="*/ 81 h 91"/>
              <a:gd name="T22" fmla="*/ 5 w 35"/>
              <a:gd name="T23" fmla="*/ 87 h 91"/>
              <a:gd name="T24" fmla="*/ 1 w 35"/>
              <a:gd name="T25" fmla="*/ 87 h 91"/>
              <a:gd name="T26" fmla="*/ 0 w 35"/>
              <a:gd name="T27" fmla="*/ 87 h 91"/>
              <a:gd name="T28" fmla="*/ 0 w 35"/>
              <a:gd name="T29" fmla="*/ 91 h 91"/>
              <a:gd name="T30" fmla="*/ 35 w 35"/>
              <a:gd name="T31" fmla="*/ 91 h 91"/>
              <a:gd name="T32" fmla="*/ 35 w 35"/>
              <a:gd name="T33" fmla="*/ 87 h 91"/>
              <a:gd name="T34" fmla="*/ 34 w 35"/>
              <a:gd name="T35" fmla="*/ 87 h 91"/>
              <a:gd name="T36" fmla="*/ 30 w 35"/>
              <a:gd name="T37" fmla="*/ 87 h 91"/>
              <a:gd name="T38" fmla="*/ 24 w 35"/>
              <a:gd name="T39" fmla="*/ 81 h 91"/>
              <a:gd name="T40" fmla="*/ 24 w 35"/>
              <a:gd name="T41" fmla="*/ 75 h 91"/>
              <a:gd name="T42" fmla="*/ 24 w 35"/>
              <a:gd name="T43" fmla="*/ 12 h 91"/>
              <a:gd name="T44" fmla="*/ 24 w 35"/>
              <a:gd name="T45" fmla="*/ 12 h 91"/>
              <a:gd name="T46" fmla="*/ 24 w 35"/>
              <a:gd name="T47" fmla="*/ 0 h 91"/>
              <a:gd name="T48" fmla="*/ 12 w 35"/>
              <a:gd name="T49" fmla="*/ 0 h 91"/>
              <a:gd name="T50" fmla="*/ 12 w 35"/>
              <a:gd name="T51" fmla="*/ 12 h 91"/>
              <a:gd name="T52" fmla="*/ 24 w 35"/>
              <a:gd name="T53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91">
                <a:moveTo>
                  <a:pt x="24" y="75"/>
                </a:moveTo>
                <a:lnTo>
                  <a:pt x="24" y="75"/>
                </a:lnTo>
                <a:lnTo>
                  <a:pt x="24" y="24"/>
                </a:lnTo>
                <a:lnTo>
                  <a:pt x="0" y="24"/>
                </a:lnTo>
                <a:lnTo>
                  <a:pt x="0" y="28"/>
                </a:lnTo>
                <a:lnTo>
                  <a:pt x="1" y="28"/>
                </a:lnTo>
                <a:lnTo>
                  <a:pt x="5" y="28"/>
                </a:lnTo>
                <a:cubicBezTo>
                  <a:pt x="10" y="28"/>
                  <a:pt x="11" y="29"/>
                  <a:pt x="11" y="34"/>
                </a:cubicBezTo>
                <a:lnTo>
                  <a:pt x="12" y="40"/>
                </a:lnTo>
                <a:lnTo>
                  <a:pt x="12" y="75"/>
                </a:lnTo>
                <a:lnTo>
                  <a:pt x="11" y="81"/>
                </a:lnTo>
                <a:cubicBezTo>
                  <a:pt x="11" y="86"/>
                  <a:pt x="10" y="86"/>
                  <a:pt x="5" y="87"/>
                </a:cubicBezTo>
                <a:lnTo>
                  <a:pt x="1" y="87"/>
                </a:lnTo>
                <a:lnTo>
                  <a:pt x="0" y="87"/>
                </a:lnTo>
                <a:lnTo>
                  <a:pt x="0" y="91"/>
                </a:lnTo>
                <a:lnTo>
                  <a:pt x="35" y="91"/>
                </a:lnTo>
                <a:lnTo>
                  <a:pt x="35" y="87"/>
                </a:lnTo>
                <a:lnTo>
                  <a:pt x="34" y="87"/>
                </a:lnTo>
                <a:lnTo>
                  <a:pt x="30" y="87"/>
                </a:lnTo>
                <a:cubicBezTo>
                  <a:pt x="25" y="86"/>
                  <a:pt x="24" y="86"/>
                  <a:pt x="24" y="81"/>
                </a:cubicBezTo>
                <a:lnTo>
                  <a:pt x="24" y="75"/>
                </a:lnTo>
                <a:close/>
                <a:moveTo>
                  <a:pt x="24" y="12"/>
                </a:moveTo>
                <a:lnTo>
                  <a:pt x="24" y="12"/>
                </a:lnTo>
                <a:lnTo>
                  <a:pt x="24" y="0"/>
                </a:lnTo>
                <a:lnTo>
                  <a:pt x="12" y="0"/>
                </a:lnTo>
                <a:lnTo>
                  <a:pt x="12" y="12"/>
                </a:lnTo>
                <a:lnTo>
                  <a:pt x="24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4" name="Freeform 905">
            <a:extLst>
              <a:ext uri="{FF2B5EF4-FFF2-40B4-BE49-F238E27FC236}">
                <a16:creationId xmlns:a16="http://schemas.microsoft.com/office/drawing/2014/main" id="{B8965AF1-FFD9-472C-A138-F4A3AEDE84F4}"/>
              </a:ext>
            </a:extLst>
          </p:cNvPr>
          <p:cNvSpPr>
            <a:spLocks/>
          </p:cNvSpPr>
          <p:nvPr/>
        </p:nvSpPr>
        <p:spPr bwMode="auto">
          <a:xfrm>
            <a:off x="1982358" y="11150908"/>
            <a:ext cx="68262" cy="98425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2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6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3 w 49"/>
              <a:gd name="T25" fmla="*/ 70 h 70"/>
              <a:gd name="T26" fmla="*/ 49 w 49"/>
              <a:gd name="T27" fmla="*/ 50 h 70"/>
              <a:gd name="T28" fmla="*/ 42 w 49"/>
              <a:gd name="T29" fmla="*/ 37 h 70"/>
              <a:gd name="T30" fmla="*/ 32 w 49"/>
              <a:gd name="T31" fmla="*/ 32 h 70"/>
              <a:gd name="T32" fmla="*/ 26 w 49"/>
              <a:gd name="T33" fmla="*/ 29 h 70"/>
              <a:gd name="T34" fmla="*/ 12 w 49"/>
              <a:gd name="T35" fmla="*/ 16 h 70"/>
              <a:gd name="T36" fmla="*/ 24 w 49"/>
              <a:gd name="T37" fmla="*/ 4 h 70"/>
              <a:gd name="T38" fmla="*/ 33 w 49"/>
              <a:gd name="T39" fmla="*/ 6 h 70"/>
              <a:gd name="T40" fmla="*/ 36 w 49"/>
              <a:gd name="T41" fmla="*/ 13 h 70"/>
              <a:gd name="T42" fmla="*/ 37 w 49"/>
              <a:gd name="T43" fmla="*/ 19 h 70"/>
              <a:gd name="T44" fmla="*/ 37 w 49"/>
              <a:gd name="T45" fmla="*/ 20 h 70"/>
              <a:gd name="T46" fmla="*/ 44 w 49"/>
              <a:gd name="T47" fmla="*/ 20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9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2"/>
                </a:lnTo>
                <a:cubicBezTo>
                  <a:pt x="34" y="45"/>
                  <a:pt x="37" y="48"/>
                  <a:pt x="37" y="54"/>
                </a:cubicBezTo>
                <a:cubicBezTo>
                  <a:pt x="37" y="62"/>
                  <a:pt x="31" y="66"/>
                  <a:pt x="24" y="66"/>
                </a:cubicBezTo>
                <a:cubicBezTo>
                  <a:pt x="20" y="66"/>
                  <a:pt x="14" y="65"/>
                  <a:pt x="11" y="62"/>
                </a:cubicBezTo>
                <a:cubicBezTo>
                  <a:pt x="9" y="61"/>
                  <a:pt x="8" y="59"/>
                  <a:pt x="8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9" y="62"/>
                  <a:pt x="49" y="50"/>
                </a:cubicBezTo>
                <a:cubicBezTo>
                  <a:pt x="49" y="45"/>
                  <a:pt x="46" y="39"/>
                  <a:pt x="42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5" y="25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3" y="6"/>
                </a:cubicBezTo>
                <a:cubicBezTo>
                  <a:pt x="36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4" y="20"/>
                </a:lnTo>
                <a:lnTo>
                  <a:pt x="44" y="4"/>
                </a:lnTo>
                <a:cubicBezTo>
                  <a:pt x="37" y="2"/>
                  <a:pt x="30" y="0"/>
                  <a:pt x="24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25"/>
                  <a:pt x="4" y="31"/>
                  <a:pt x="9" y="34"/>
                </a:cubicBezTo>
                <a:cubicBezTo>
                  <a:pt x="12" y="36"/>
                  <a:pt x="15" y="38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5" name="Freeform 906">
            <a:extLst>
              <a:ext uri="{FF2B5EF4-FFF2-40B4-BE49-F238E27FC236}">
                <a16:creationId xmlns:a16="http://schemas.microsoft.com/office/drawing/2014/main" id="{EBFB2370-B2AE-448C-AF15-1805D7AB0ABA}"/>
              </a:ext>
            </a:extLst>
          </p:cNvPr>
          <p:cNvSpPr>
            <a:spLocks/>
          </p:cNvSpPr>
          <p:nvPr/>
        </p:nvSpPr>
        <p:spPr bwMode="auto">
          <a:xfrm>
            <a:off x="2147458" y="11111221"/>
            <a:ext cx="93662" cy="136525"/>
          </a:xfrm>
          <a:custGeom>
            <a:avLst/>
            <a:gdLst>
              <a:gd name="T0" fmla="*/ 18 w 67"/>
              <a:gd name="T1" fmla="*/ 66 h 97"/>
              <a:gd name="T2" fmla="*/ 18 w 67"/>
              <a:gd name="T3" fmla="*/ 66 h 97"/>
              <a:gd name="T4" fmla="*/ 20 w 67"/>
              <a:gd name="T5" fmla="*/ 64 h 97"/>
              <a:gd name="T6" fmla="*/ 37 w 67"/>
              <a:gd name="T7" fmla="*/ 44 h 97"/>
              <a:gd name="T8" fmla="*/ 49 w 67"/>
              <a:gd name="T9" fmla="*/ 38 h 97"/>
              <a:gd name="T10" fmla="*/ 53 w 67"/>
              <a:gd name="T11" fmla="*/ 42 h 97"/>
              <a:gd name="T12" fmla="*/ 52 w 67"/>
              <a:gd name="T13" fmla="*/ 47 h 97"/>
              <a:gd name="T14" fmla="*/ 42 w 67"/>
              <a:gd name="T15" fmla="*/ 97 h 97"/>
              <a:gd name="T16" fmla="*/ 66 w 67"/>
              <a:gd name="T17" fmla="*/ 97 h 97"/>
              <a:gd name="T18" fmla="*/ 67 w 67"/>
              <a:gd name="T19" fmla="*/ 93 h 97"/>
              <a:gd name="T20" fmla="*/ 66 w 67"/>
              <a:gd name="T21" fmla="*/ 93 h 97"/>
              <a:gd name="T22" fmla="*/ 61 w 67"/>
              <a:gd name="T23" fmla="*/ 93 h 97"/>
              <a:gd name="T24" fmla="*/ 57 w 67"/>
              <a:gd name="T25" fmla="*/ 89 h 97"/>
              <a:gd name="T26" fmla="*/ 57 w 67"/>
              <a:gd name="T27" fmla="*/ 87 h 97"/>
              <a:gd name="T28" fmla="*/ 58 w 67"/>
              <a:gd name="T29" fmla="*/ 81 h 97"/>
              <a:gd name="T30" fmla="*/ 64 w 67"/>
              <a:gd name="T31" fmla="*/ 49 h 97"/>
              <a:gd name="T32" fmla="*/ 65 w 67"/>
              <a:gd name="T33" fmla="*/ 40 h 97"/>
              <a:gd name="T34" fmla="*/ 55 w 67"/>
              <a:gd name="T35" fmla="*/ 28 h 97"/>
              <a:gd name="T36" fmla="*/ 20 w 67"/>
              <a:gd name="T37" fmla="*/ 57 h 97"/>
              <a:gd name="T38" fmla="*/ 20 w 67"/>
              <a:gd name="T39" fmla="*/ 57 h 97"/>
              <a:gd name="T40" fmla="*/ 31 w 67"/>
              <a:gd name="T41" fmla="*/ 0 h 97"/>
              <a:gd name="T42" fmla="*/ 8 w 67"/>
              <a:gd name="T43" fmla="*/ 0 h 97"/>
              <a:gd name="T44" fmla="*/ 7 w 67"/>
              <a:gd name="T45" fmla="*/ 3 h 97"/>
              <a:gd name="T46" fmla="*/ 8 w 67"/>
              <a:gd name="T47" fmla="*/ 3 h 97"/>
              <a:gd name="T48" fmla="*/ 12 w 67"/>
              <a:gd name="T49" fmla="*/ 4 h 97"/>
              <a:gd name="T50" fmla="*/ 17 w 67"/>
              <a:gd name="T51" fmla="*/ 7 h 97"/>
              <a:gd name="T52" fmla="*/ 17 w 67"/>
              <a:gd name="T53" fmla="*/ 9 h 97"/>
              <a:gd name="T54" fmla="*/ 16 w 67"/>
              <a:gd name="T55" fmla="*/ 15 h 97"/>
              <a:gd name="T56" fmla="*/ 0 w 67"/>
              <a:gd name="T57" fmla="*/ 97 h 97"/>
              <a:gd name="T58" fmla="*/ 12 w 67"/>
              <a:gd name="T59" fmla="*/ 97 h 97"/>
              <a:gd name="T60" fmla="*/ 18 w 67"/>
              <a:gd name="T61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" h="97">
                <a:moveTo>
                  <a:pt x="18" y="66"/>
                </a:moveTo>
                <a:lnTo>
                  <a:pt x="18" y="66"/>
                </a:lnTo>
                <a:lnTo>
                  <a:pt x="20" y="64"/>
                </a:lnTo>
                <a:cubicBezTo>
                  <a:pt x="27" y="54"/>
                  <a:pt x="31" y="49"/>
                  <a:pt x="37" y="44"/>
                </a:cubicBezTo>
                <a:cubicBezTo>
                  <a:pt x="41" y="40"/>
                  <a:pt x="45" y="38"/>
                  <a:pt x="49" y="38"/>
                </a:cubicBezTo>
                <a:cubicBezTo>
                  <a:pt x="51" y="38"/>
                  <a:pt x="53" y="39"/>
                  <a:pt x="53" y="42"/>
                </a:cubicBezTo>
                <a:cubicBezTo>
                  <a:pt x="53" y="43"/>
                  <a:pt x="53" y="45"/>
                  <a:pt x="52" y="47"/>
                </a:cubicBezTo>
                <a:lnTo>
                  <a:pt x="42" y="97"/>
                </a:lnTo>
                <a:lnTo>
                  <a:pt x="66" y="97"/>
                </a:lnTo>
                <a:lnTo>
                  <a:pt x="67" y="93"/>
                </a:lnTo>
                <a:lnTo>
                  <a:pt x="66" y="93"/>
                </a:lnTo>
                <a:lnTo>
                  <a:pt x="61" y="93"/>
                </a:lnTo>
                <a:cubicBezTo>
                  <a:pt x="57" y="92"/>
                  <a:pt x="57" y="92"/>
                  <a:pt x="57" y="89"/>
                </a:cubicBezTo>
                <a:cubicBezTo>
                  <a:pt x="57" y="89"/>
                  <a:pt x="57" y="88"/>
                  <a:pt x="57" y="87"/>
                </a:cubicBezTo>
                <a:lnTo>
                  <a:pt x="58" y="81"/>
                </a:lnTo>
                <a:lnTo>
                  <a:pt x="64" y="49"/>
                </a:lnTo>
                <a:cubicBezTo>
                  <a:pt x="65" y="45"/>
                  <a:pt x="65" y="42"/>
                  <a:pt x="65" y="40"/>
                </a:cubicBezTo>
                <a:cubicBezTo>
                  <a:pt x="65" y="33"/>
                  <a:pt x="61" y="28"/>
                  <a:pt x="55" y="28"/>
                </a:cubicBezTo>
                <a:cubicBezTo>
                  <a:pt x="44" y="28"/>
                  <a:pt x="30" y="40"/>
                  <a:pt x="20" y="57"/>
                </a:cubicBezTo>
                <a:lnTo>
                  <a:pt x="20" y="57"/>
                </a:lnTo>
                <a:lnTo>
                  <a:pt x="31" y="0"/>
                </a:lnTo>
                <a:lnTo>
                  <a:pt x="8" y="0"/>
                </a:lnTo>
                <a:lnTo>
                  <a:pt x="7" y="3"/>
                </a:lnTo>
                <a:lnTo>
                  <a:pt x="8" y="3"/>
                </a:lnTo>
                <a:lnTo>
                  <a:pt x="12" y="4"/>
                </a:lnTo>
                <a:cubicBezTo>
                  <a:pt x="17" y="4"/>
                  <a:pt x="17" y="4"/>
                  <a:pt x="17" y="7"/>
                </a:cubicBezTo>
                <a:cubicBezTo>
                  <a:pt x="17" y="8"/>
                  <a:pt x="17" y="9"/>
                  <a:pt x="17" y="9"/>
                </a:cubicBezTo>
                <a:lnTo>
                  <a:pt x="16" y="15"/>
                </a:lnTo>
                <a:lnTo>
                  <a:pt x="0" y="97"/>
                </a:lnTo>
                <a:lnTo>
                  <a:pt x="12" y="97"/>
                </a:lnTo>
                <a:lnTo>
                  <a:pt x="18" y="6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6" name="Freeform 907">
            <a:extLst>
              <a:ext uri="{FF2B5EF4-FFF2-40B4-BE49-F238E27FC236}">
                <a16:creationId xmlns:a16="http://schemas.microsoft.com/office/drawing/2014/main" id="{342903C0-1E0D-4F83-A682-D1C8119C6A5E}"/>
              </a:ext>
            </a:extLst>
          </p:cNvPr>
          <p:cNvSpPr>
            <a:spLocks noEditPoints="1"/>
          </p:cNvSpPr>
          <p:nvPr/>
        </p:nvSpPr>
        <p:spPr bwMode="auto">
          <a:xfrm>
            <a:off x="2258583" y="11179483"/>
            <a:ext cx="31750" cy="93663"/>
          </a:xfrm>
          <a:custGeom>
            <a:avLst/>
            <a:gdLst>
              <a:gd name="T0" fmla="*/ 18 w 22"/>
              <a:gd name="T1" fmla="*/ 18 h 67"/>
              <a:gd name="T2" fmla="*/ 18 w 22"/>
              <a:gd name="T3" fmla="*/ 18 h 67"/>
              <a:gd name="T4" fmla="*/ 1 w 22"/>
              <a:gd name="T5" fmla="*/ 18 h 67"/>
              <a:gd name="T6" fmla="*/ 1 w 22"/>
              <a:gd name="T7" fmla="*/ 21 h 67"/>
              <a:gd name="T8" fmla="*/ 1 w 22"/>
              <a:gd name="T9" fmla="*/ 21 h 67"/>
              <a:gd name="T10" fmla="*/ 4 w 22"/>
              <a:gd name="T11" fmla="*/ 21 h 67"/>
              <a:gd name="T12" fmla="*/ 8 w 22"/>
              <a:gd name="T13" fmla="*/ 23 h 67"/>
              <a:gd name="T14" fmla="*/ 8 w 22"/>
              <a:gd name="T15" fmla="*/ 25 h 67"/>
              <a:gd name="T16" fmla="*/ 7 w 22"/>
              <a:gd name="T17" fmla="*/ 30 h 67"/>
              <a:gd name="T18" fmla="*/ 0 w 22"/>
              <a:gd name="T19" fmla="*/ 67 h 67"/>
              <a:gd name="T20" fmla="*/ 17 w 22"/>
              <a:gd name="T21" fmla="*/ 67 h 67"/>
              <a:gd name="T22" fmla="*/ 18 w 22"/>
              <a:gd name="T23" fmla="*/ 64 h 67"/>
              <a:gd name="T24" fmla="*/ 17 w 22"/>
              <a:gd name="T25" fmla="*/ 64 h 67"/>
              <a:gd name="T26" fmla="*/ 14 w 22"/>
              <a:gd name="T27" fmla="*/ 64 h 67"/>
              <a:gd name="T28" fmla="*/ 10 w 22"/>
              <a:gd name="T29" fmla="*/ 61 h 67"/>
              <a:gd name="T30" fmla="*/ 10 w 22"/>
              <a:gd name="T31" fmla="*/ 60 h 67"/>
              <a:gd name="T32" fmla="*/ 11 w 22"/>
              <a:gd name="T33" fmla="*/ 55 h 67"/>
              <a:gd name="T34" fmla="*/ 18 w 22"/>
              <a:gd name="T35" fmla="*/ 18 h 67"/>
              <a:gd name="T36" fmla="*/ 11 w 22"/>
              <a:gd name="T37" fmla="*/ 9 h 67"/>
              <a:gd name="T38" fmla="*/ 11 w 22"/>
              <a:gd name="T39" fmla="*/ 9 h 67"/>
              <a:gd name="T40" fmla="*/ 20 w 22"/>
              <a:gd name="T41" fmla="*/ 9 h 67"/>
              <a:gd name="T42" fmla="*/ 22 w 22"/>
              <a:gd name="T43" fmla="*/ 0 h 67"/>
              <a:gd name="T44" fmla="*/ 13 w 22"/>
              <a:gd name="T45" fmla="*/ 0 h 67"/>
              <a:gd name="T46" fmla="*/ 11 w 22"/>
              <a:gd name="T47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" h="67">
                <a:moveTo>
                  <a:pt x="18" y="18"/>
                </a:moveTo>
                <a:lnTo>
                  <a:pt x="18" y="18"/>
                </a:lnTo>
                <a:lnTo>
                  <a:pt x="1" y="18"/>
                </a:lnTo>
                <a:lnTo>
                  <a:pt x="1" y="21"/>
                </a:lnTo>
                <a:lnTo>
                  <a:pt x="1" y="21"/>
                </a:lnTo>
                <a:lnTo>
                  <a:pt x="4" y="21"/>
                </a:lnTo>
                <a:cubicBezTo>
                  <a:pt x="8" y="21"/>
                  <a:pt x="8" y="21"/>
                  <a:pt x="8" y="23"/>
                </a:cubicBezTo>
                <a:cubicBezTo>
                  <a:pt x="8" y="24"/>
                  <a:pt x="8" y="25"/>
                  <a:pt x="8" y="25"/>
                </a:cubicBezTo>
                <a:lnTo>
                  <a:pt x="7" y="30"/>
                </a:lnTo>
                <a:lnTo>
                  <a:pt x="0" y="67"/>
                </a:lnTo>
                <a:lnTo>
                  <a:pt x="17" y="67"/>
                </a:lnTo>
                <a:lnTo>
                  <a:pt x="18" y="64"/>
                </a:lnTo>
                <a:lnTo>
                  <a:pt x="17" y="64"/>
                </a:lnTo>
                <a:lnTo>
                  <a:pt x="14" y="64"/>
                </a:lnTo>
                <a:cubicBezTo>
                  <a:pt x="11" y="63"/>
                  <a:pt x="10" y="63"/>
                  <a:pt x="10" y="61"/>
                </a:cubicBezTo>
                <a:cubicBezTo>
                  <a:pt x="10" y="61"/>
                  <a:pt x="10" y="60"/>
                  <a:pt x="10" y="60"/>
                </a:cubicBezTo>
                <a:lnTo>
                  <a:pt x="11" y="55"/>
                </a:lnTo>
                <a:lnTo>
                  <a:pt x="18" y="18"/>
                </a:lnTo>
                <a:close/>
                <a:moveTo>
                  <a:pt x="11" y="9"/>
                </a:moveTo>
                <a:lnTo>
                  <a:pt x="11" y="9"/>
                </a:lnTo>
                <a:lnTo>
                  <a:pt x="20" y="9"/>
                </a:lnTo>
                <a:lnTo>
                  <a:pt x="22" y="0"/>
                </a:lnTo>
                <a:lnTo>
                  <a:pt x="13" y="0"/>
                </a:lnTo>
                <a:lnTo>
                  <a:pt x="11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7" name="Freeform 908">
            <a:extLst>
              <a:ext uri="{FF2B5EF4-FFF2-40B4-BE49-F238E27FC236}">
                <a16:creationId xmlns:a16="http://schemas.microsoft.com/office/drawing/2014/main" id="{B162207E-5079-40AE-95D6-F5DE511FA43C}"/>
              </a:ext>
            </a:extLst>
          </p:cNvPr>
          <p:cNvSpPr>
            <a:spLocks noEditPoints="1"/>
          </p:cNvSpPr>
          <p:nvPr/>
        </p:nvSpPr>
        <p:spPr bwMode="auto">
          <a:xfrm>
            <a:off x="2395108" y="11150908"/>
            <a:ext cx="82550" cy="98425"/>
          </a:xfrm>
          <a:custGeom>
            <a:avLst/>
            <a:gdLst>
              <a:gd name="T0" fmla="*/ 41 w 60"/>
              <a:gd name="T1" fmla="*/ 60 h 70"/>
              <a:gd name="T2" fmla="*/ 41 w 60"/>
              <a:gd name="T3" fmla="*/ 60 h 70"/>
              <a:gd name="T4" fmla="*/ 52 w 60"/>
              <a:gd name="T5" fmla="*/ 70 h 70"/>
              <a:gd name="T6" fmla="*/ 60 w 60"/>
              <a:gd name="T7" fmla="*/ 69 h 70"/>
              <a:gd name="T8" fmla="*/ 60 w 60"/>
              <a:gd name="T9" fmla="*/ 64 h 70"/>
              <a:gd name="T10" fmla="*/ 57 w 60"/>
              <a:gd name="T11" fmla="*/ 65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6 h 70"/>
              <a:gd name="T18" fmla="*/ 28 w 60"/>
              <a:gd name="T19" fmla="*/ 0 h 70"/>
              <a:gd name="T20" fmla="*/ 8 w 60"/>
              <a:gd name="T21" fmla="*/ 5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8 h 70"/>
              <a:gd name="T32" fmla="*/ 26 w 60"/>
              <a:gd name="T33" fmla="*/ 5 h 70"/>
              <a:gd name="T34" fmla="*/ 38 w 60"/>
              <a:gd name="T35" fmla="*/ 21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5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3 h 70"/>
              <a:gd name="T48" fmla="*/ 41 w 60"/>
              <a:gd name="T49" fmla="*/ 60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3 h 70"/>
              <a:gd name="T56" fmla="*/ 13 w 60"/>
              <a:gd name="T57" fmla="*/ 50 h 70"/>
              <a:gd name="T58" fmla="*/ 35 w 60"/>
              <a:gd name="T59" fmla="*/ 33 h 70"/>
              <a:gd name="T60" fmla="*/ 38 w 60"/>
              <a:gd name="T61" fmla="*/ 33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60"/>
                </a:moveTo>
                <a:lnTo>
                  <a:pt x="41" y="60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70"/>
                  <a:pt x="60" y="69"/>
                </a:cubicBezTo>
                <a:lnTo>
                  <a:pt x="60" y="64"/>
                </a:lnTo>
                <a:cubicBezTo>
                  <a:pt x="58" y="65"/>
                  <a:pt x="58" y="65"/>
                  <a:pt x="57" y="65"/>
                </a:cubicBezTo>
                <a:cubicBezTo>
                  <a:pt x="52" y="65"/>
                  <a:pt x="50" y="61"/>
                  <a:pt x="50" y="50"/>
                </a:cubicBezTo>
                <a:lnTo>
                  <a:pt x="50" y="20"/>
                </a:lnTo>
                <a:cubicBezTo>
                  <a:pt x="50" y="13"/>
                  <a:pt x="49" y="9"/>
                  <a:pt x="45" y="6"/>
                </a:cubicBezTo>
                <a:cubicBezTo>
                  <a:pt x="41" y="2"/>
                  <a:pt x="36" y="0"/>
                  <a:pt x="28" y="0"/>
                </a:cubicBezTo>
                <a:cubicBezTo>
                  <a:pt x="22" y="0"/>
                  <a:pt x="15" y="2"/>
                  <a:pt x="8" y="5"/>
                </a:cubicBezTo>
                <a:cubicBezTo>
                  <a:pt x="8" y="5"/>
                  <a:pt x="6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4" y="10"/>
                  <a:pt x="18" y="8"/>
                </a:cubicBezTo>
                <a:cubicBezTo>
                  <a:pt x="20" y="6"/>
                  <a:pt x="23" y="5"/>
                  <a:pt x="26" y="5"/>
                </a:cubicBezTo>
                <a:cubicBezTo>
                  <a:pt x="34" y="5"/>
                  <a:pt x="38" y="10"/>
                  <a:pt x="38" y="21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1"/>
                  <a:pt x="9" y="35"/>
                </a:cubicBezTo>
                <a:cubicBezTo>
                  <a:pt x="3" y="39"/>
                  <a:pt x="0" y="45"/>
                  <a:pt x="0" y="51"/>
                </a:cubicBezTo>
                <a:cubicBezTo>
                  <a:pt x="0" y="62"/>
                  <a:pt x="8" y="70"/>
                  <a:pt x="20" y="70"/>
                </a:cubicBezTo>
                <a:cubicBezTo>
                  <a:pt x="26" y="70"/>
                  <a:pt x="32" y="68"/>
                  <a:pt x="38" y="63"/>
                </a:cubicBezTo>
                <a:cubicBezTo>
                  <a:pt x="39" y="62"/>
                  <a:pt x="40" y="61"/>
                  <a:pt x="41" y="60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2"/>
                  <a:pt x="30" y="63"/>
                  <a:pt x="26" y="63"/>
                </a:cubicBezTo>
                <a:cubicBezTo>
                  <a:pt x="18" y="63"/>
                  <a:pt x="13" y="57"/>
                  <a:pt x="13" y="50"/>
                </a:cubicBezTo>
                <a:cubicBezTo>
                  <a:pt x="13" y="39"/>
                  <a:pt x="21" y="33"/>
                  <a:pt x="35" y="33"/>
                </a:cubicBezTo>
                <a:lnTo>
                  <a:pt x="38" y="33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8" name="Freeform 909">
            <a:extLst>
              <a:ext uri="{FF2B5EF4-FFF2-40B4-BE49-F238E27FC236}">
                <a16:creationId xmlns:a16="http://schemas.microsoft.com/office/drawing/2014/main" id="{75A9292C-61BF-4F8A-B306-9821609C57E7}"/>
              </a:ext>
            </a:extLst>
          </p:cNvPr>
          <p:cNvSpPr>
            <a:spLocks/>
          </p:cNvSpPr>
          <p:nvPr/>
        </p:nvSpPr>
        <p:spPr bwMode="auto">
          <a:xfrm>
            <a:off x="2484008" y="11150908"/>
            <a:ext cx="107950" cy="96838"/>
          </a:xfrm>
          <a:custGeom>
            <a:avLst/>
            <a:gdLst>
              <a:gd name="T0" fmla="*/ 24 w 78"/>
              <a:gd name="T1" fmla="*/ 14 h 69"/>
              <a:gd name="T2" fmla="*/ 24 w 78"/>
              <a:gd name="T3" fmla="*/ 14 h 69"/>
              <a:gd name="T4" fmla="*/ 24 w 78"/>
              <a:gd name="T5" fmla="*/ 2 h 69"/>
              <a:gd name="T6" fmla="*/ 0 w 78"/>
              <a:gd name="T7" fmla="*/ 2 h 69"/>
              <a:gd name="T8" fmla="*/ 0 w 78"/>
              <a:gd name="T9" fmla="*/ 6 h 69"/>
              <a:gd name="T10" fmla="*/ 2 w 78"/>
              <a:gd name="T11" fmla="*/ 6 h 69"/>
              <a:gd name="T12" fmla="*/ 6 w 78"/>
              <a:gd name="T13" fmla="*/ 6 h 69"/>
              <a:gd name="T14" fmla="*/ 11 w 78"/>
              <a:gd name="T15" fmla="*/ 12 h 69"/>
              <a:gd name="T16" fmla="*/ 12 w 78"/>
              <a:gd name="T17" fmla="*/ 18 h 69"/>
              <a:gd name="T18" fmla="*/ 12 w 78"/>
              <a:gd name="T19" fmla="*/ 53 h 69"/>
              <a:gd name="T20" fmla="*/ 11 w 78"/>
              <a:gd name="T21" fmla="*/ 59 h 69"/>
              <a:gd name="T22" fmla="*/ 6 w 78"/>
              <a:gd name="T23" fmla="*/ 65 h 69"/>
              <a:gd name="T24" fmla="*/ 2 w 78"/>
              <a:gd name="T25" fmla="*/ 65 h 69"/>
              <a:gd name="T26" fmla="*/ 0 w 78"/>
              <a:gd name="T27" fmla="*/ 65 h 69"/>
              <a:gd name="T28" fmla="*/ 0 w 78"/>
              <a:gd name="T29" fmla="*/ 69 h 69"/>
              <a:gd name="T30" fmla="*/ 35 w 78"/>
              <a:gd name="T31" fmla="*/ 69 h 69"/>
              <a:gd name="T32" fmla="*/ 35 w 78"/>
              <a:gd name="T33" fmla="*/ 65 h 69"/>
              <a:gd name="T34" fmla="*/ 34 w 78"/>
              <a:gd name="T35" fmla="*/ 65 h 69"/>
              <a:gd name="T36" fmla="*/ 30 w 78"/>
              <a:gd name="T37" fmla="*/ 65 h 69"/>
              <a:gd name="T38" fmla="*/ 24 w 78"/>
              <a:gd name="T39" fmla="*/ 59 h 69"/>
              <a:gd name="T40" fmla="*/ 24 w 78"/>
              <a:gd name="T41" fmla="*/ 53 h 69"/>
              <a:gd name="T42" fmla="*/ 24 w 78"/>
              <a:gd name="T43" fmla="*/ 19 h 69"/>
              <a:gd name="T44" fmla="*/ 32 w 78"/>
              <a:gd name="T45" fmla="*/ 12 h 69"/>
              <a:gd name="T46" fmla="*/ 44 w 78"/>
              <a:gd name="T47" fmla="*/ 8 h 69"/>
              <a:gd name="T48" fmla="*/ 53 w 78"/>
              <a:gd name="T49" fmla="*/ 12 h 69"/>
              <a:gd name="T50" fmla="*/ 54 w 78"/>
              <a:gd name="T51" fmla="*/ 24 h 69"/>
              <a:gd name="T52" fmla="*/ 54 w 78"/>
              <a:gd name="T53" fmla="*/ 53 h 69"/>
              <a:gd name="T54" fmla="*/ 54 w 78"/>
              <a:gd name="T55" fmla="*/ 59 h 69"/>
              <a:gd name="T56" fmla="*/ 48 w 78"/>
              <a:gd name="T57" fmla="*/ 65 h 69"/>
              <a:gd name="T58" fmla="*/ 44 w 78"/>
              <a:gd name="T59" fmla="*/ 65 h 69"/>
              <a:gd name="T60" fmla="*/ 43 w 78"/>
              <a:gd name="T61" fmla="*/ 65 h 69"/>
              <a:gd name="T62" fmla="*/ 43 w 78"/>
              <a:gd name="T63" fmla="*/ 69 h 69"/>
              <a:gd name="T64" fmla="*/ 78 w 78"/>
              <a:gd name="T65" fmla="*/ 69 h 69"/>
              <a:gd name="T66" fmla="*/ 78 w 78"/>
              <a:gd name="T67" fmla="*/ 65 h 69"/>
              <a:gd name="T68" fmla="*/ 77 w 78"/>
              <a:gd name="T69" fmla="*/ 65 h 69"/>
              <a:gd name="T70" fmla="*/ 73 w 78"/>
              <a:gd name="T71" fmla="*/ 65 h 69"/>
              <a:gd name="T72" fmla="*/ 67 w 78"/>
              <a:gd name="T73" fmla="*/ 59 h 69"/>
              <a:gd name="T74" fmla="*/ 66 w 78"/>
              <a:gd name="T75" fmla="*/ 53 h 69"/>
              <a:gd name="T76" fmla="*/ 66 w 78"/>
              <a:gd name="T77" fmla="*/ 22 h 69"/>
              <a:gd name="T78" fmla="*/ 48 w 78"/>
              <a:gd name="T79" fmla="*/ 0 h 69"/>
              <a:gd name="T80" fmla="*/ 24 w 78"/>
              <a:gd name="T81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69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2" y="6"/>
                </a:lnTo>
                <a:lnTo>
                  <a:pt x="6" y="6"/>
                </a:lnTo>
                <a:cubicBezTo>
                  <a:pt x="11" y="6"/>
                  <a:pt x="11" y="7"/>
                  <a:pt x="11" y="12"/>
                </a:cubicBezTo>
                <a:lnTo>
                  <a:pt x="12" y="18"/>
                </a:lnTo>
                <a:lnTo>
                  <a:pt x="12" y="53"/>
                </a:lnTo>
                <a:lnTo>
                  <a:pt x="11" y="59"/>
                </a:lnTo>
                <a:cubicBezTo>
                  <a:pt x="11" y="64"/>
                  <a:pt x="11" y="64"/>
                  <a:pt x="6" y="65"/>
                </a:cubicBezTo>
                <a:lnTo>
                  <a:pt x="2" y="65"/>
                </a:lnTo>
                <a:lnTo>
                  <a:pt x="0" y="65"/>
                </a:lnTo>
                <a:lnTo>
                  <a:pt x="0" y="69"/>
                </a:lnTo>
                <a:lnTo>
                  <a:pt x="35" y="69"/>
                </a:lnTo>
                <a:lnTo>
                  <a:pt x="35" y="65"/>
                </a:lnTo>
                <a:lnTo>
                  <a:pt x="34" y="65"/>
                </a:lnTo>
                <a:lnTo>
                  <a:pt x="30" y="65"/>
                </a:lnTo>
                <a:cubicBezTo>
                  <a:pt x="25" y="64"/>
                  <a:pt x="25" y="64"/>
                  <a:pt x="24" y="59"/>
                </a:cubicBezTo>
                <a:lnTo>
                  <a:pt x="24" y="53"/>
                </a:lnTo>
                <a:lnTo>
                  <a:pt x="24" y="19"/>
                </a:lnTo>
                <a:cubicBezTo>
                  <a:pt x="28" y="15"/>
                  <a:pt x="29" y="14"/>
                  <a:pt x="32" y="12"/>
                </a:cubicBezTo>
                <a:cubicBezTo>
                  <a:pt x="36" y="10"/>
                  <a:pt x="40" y="8"/>
                  <a:pt x="44" y="8"/>
                </a:cubicBezTo>
                <a:cubicBezTo>
                  <a:pt x="48" y="8"/>
                  <a:pt x="51" y="10"/>
                  <a:pt x="53" y="12"/>
                </a:cubicBezTo>
                <a:cubicBezTo>
                  <a:pt x="54" y="14"/>
                  <a:pt x="54" y="17"/>
                  <a:pt x="54" y="24"/>
                </a:cubicBezTo>
                <a:lnTo>
                  <a:pt x="54" y="53"/>
                </a:lnTo>
                <a:lnTo>
                  <a:pt x="54" y="59"/>
                </a:lnTo>
                <a:cubicBezTo>
                  <a:pt x="54" y="64"/>
                  <a:pt x="53" y="64"/>
                  <a:pt x="48" y="65"/>
                </a:cubicBezTo>
                <a:lnTo>
                  <a:pt x="44" y="65"/>
                </a:lnTo>
                <a:lnTo>
                  <a:pt x="43" y="65"/>
                </a:lnTo>
                <a:lnTo>
                  <a:pt x="43" y="69"/>
                </a:lnTo>
                <a:lnTo>
                  <a:pt x="78" y="69"/>
                </a:lnTo>
                <a:lnTo>
                  <a:pt x="78" y="65"/>
                </a:lnTo>
                <a:lnTo>
                  <a:pt x="77" y="65"/>
                </a:lnTo>
                <a:lnTo>
                  <a:pt x="73" y="65"/>
                </a:lnTo>
                <a:cubicBezTo>
                  <a:pt x="68" y="64"/>
                  <a:pt x="67" y="64"/>
                  <a:pt x="67" y="59"/>
                </a:cubicBezTo>
                <a:lnTo>
                  <a:pt x="66" y="53"/>
                </a:lnTo>
                <a:lnTo>
                  <a:pt x="66" y="22"/>
                </a:lnTo>
                <a:cubicBezTo>
                  <a:pt x="66" y="8"/>
                  <a:pt x="60" y="0"/>
                  <a:pt x="48" y="0"/>
                </a:cubicBezTo>
                <a:cubicBezTo>
                  <a:pt x="39" y="0"/>
                  <a:pt x="30" y="6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9" name="Freeform 910">
            <a:extLst>
              <a:ext uri="{FF2B5EF4-FFF2-40B4-BE49-F238E27FC236}">
                <a16:creationId xmlns:a16="http://schemas.microsoft.com/office/drawing/2014/main" id="{4D239542-70DF-40CB-9ADB-E85BF1017116}"/>
              </a:ext>
            </a:extLst>
          </p:cNvPr>
          <p:cNvSpPr>
            <a:spLocks noEditPoints="1"/>
          </p:cNvSpPr>
          <p:nvPr/>
        </p:nvSpPr>
        <p:spPr bwMode="auto">
          <a:xfrm>
            <a:off x="2603070" y="11111221"/>
            <a:ext cx="100012" cy="138113"/>
          </a:xfrm>
          <a:custGeom>
            <a:avLst/>
            <a:gdLst>
              <a:gd name="T0" fmla="*/ 48 w 72"/>
              <a:gd name="T1" fmla="*/ 84 h 98"/>
              <a:gd name="T2" fmla="*/ 48 w 72"/>
              <a:gd name="T3" fmla="*/ 84 h 98"/>
              <a:gd name="T4" fmla="*/ 48 w 72"/>
              <a:gd name="T5" fmla="*/ 97 h 98"/>
              <a:gd name="T6" fmla="*/ 72 w 72"/>
              <a:gd name="T7" fmla="*/ 97 h 98"/>
              <a:gd name="T8" fmla="*/ 72 w 72"/>
              <a:gd name="T9" fmla="*/ 93 h 98"/>
              <a:gd name="T10" fmla="*/ 70 w 72"/>
              <a:gd name="T11" fmla="*/ 93 h 98"/>
              <a:gd name="T12" fmla="*/ 66 w 72"/>
              <a:gd name="T13" fmla="*/ 93 h 98"/>
              <a:gd name="T14" fmla="*/ 61 w 72"/>
              <a:gd name="T15" fmla="*/ 87 h 98"/>
              <a:gd name="T16" fmla="*/ 60 w 72"/>
              <a:gd name="T17" fmla="*/ 81 h 98"/>
              <a:gd name="T18" fmla="*/ 60 w 72"/>
              <a:gd name="T19" fmla="*/ 0 h 98"/>
              <a:gd name="T20" fmla="*/ 37 w 72"/>
              <a:gd name="T21" fmla="*/ 0 h 98"/>
              <a:gd name="T22" fmla="*/ 37 w 72"/>
              <a:gd name="T23" fmla="*/ 3 h 98"/>
              <a:gd name="T24" fmla="*/ 38 w 72"/>
              <a:gd name="T25" fmla="*/ 3 h 98"/>
              <a:gd name="T26" fmla="*/ 42 w 72"/>
              <a:gd name="T27" fmla="*/ 4 h 98"/>
              <a:gd name="T28" fmla="*/ 48 w 72"/>
              <a:gd name="T29" fmla="*/ 9 h 98"/>
              <a:gd name="T30" fmla="*/ 48 w 72"/>
              <a:gd name="T31" fmla="*/ 15 h 98"/>
              <a:gd name="T32" fmla="*/ 48 w 72"/>
              <a:gd name="T33" fmla="*/ 38 h 98"/>
              <a:gd name="T34" fmla="*/ 28 w 72"/>
              <a:gd name="T35" fmla="*/ 28 h 98"/>
              <a:gd name="T36" fmla="*/ 0 w 72"/>
              <a:gd name="T37" fmla="*/ 65 h 98"/>
              <a:gd name="T38" fmla="*/ 25 w 72"/>
              <a:gd name="T39" fmla="*/ 98 h 98"/>
              <a:gd name="T40" fmla="*/ 48 w 72"/>
              <a:gd name="T41" fmla="*/ 84 h 98"/>
              <a:gd name="T42" fmla="*/ 48 w 72"/>
              <a:gd name="T43" fmla="*/ 42 h 98"/>
              <a:gd name="T44" fmla="*/ 48 w 72"/>
              <a:gd name="T45" fmla="*/ 42 h 98"/>
              <a:gd name="T46" fmla="*/ 48 w 72"/>
              <a:gd name="T47" fmla="*/ 80 h 98"/>
              <a:gd name="T48" fmla="*/ 29 w 72"/>
              <a:gd name="T49" fmla="*/ 90 h 98"/>
              <a:gd name="T50" fmla="*/ 14 w 72"/>
              <a:gd name="T51" fmla="*/ 75 h 98"/>
              <a:gd name="T52" fmla="*/ 13 w 72"/>
              <a:gd name="T53" fmla="*/ 62 h 98"/>
              <a:gd name="T54" fmla="*/ 30 w 72"/>
              <a:gd name="T55" fmla="*/ 35 h 98"/>
              <a:gd name="T56" fmla="*/ 48 w 72"/>
              <a:gd name="T57" fmla="*/ 4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98">
                <a:moveTo>
                  <a:pt x="48" y="84"/>
                </a:moveTo>
                <a:lnTo>
                  <a:pt x="48" y="84"/>
                </a:lnTo>
                <a:lnTo>
                  <a:pt x="48" y="97"/>
                </a:lnTo>
                <a:lnTo>
                  <a:pt x="72" y="97"/>
                </a:lnTo>
                <a:lnTo>
                  <a:pt x="72" y="93"/>
                </a:lnTo>
                <a:lnTo>
                  <a:pt x="70" y="93"/>
                </a:lnTo>
                <a:lnTo>
                  <a:pt x="66" y="93"/>
                </a:lnTo>
                <a:cubicBezTo>
                  <a:pt x="61" y="92"/>
                  <a:pt x="61" y="92"/>
                  <a:pt x="61" y="87"/>
                </a:cubicBezTo>
                <a:lnTo>
                  <a:pt x="60" y="81"/>
                </a:lnTo>
                <a:lnTo>
                  <a:pt x="60" y="0"/>
                </a:lnTo>
                <a:lnTo>
                  <a:pt x="37" y="0"/>
                </a:lnTo>
                <a:lnTo>
                  <a:pt x="37" y="3"/>
                </a:lnTo>
                <a:lnTo>
                  <a:pt x="38" y="3"/>
                </a:lnTo>
                <a:lnTo>
                  <a:pt x="42" y="4"/>
                </a:lnTo>
                <a:cubicBezTo>
                  <a:pt x="47" y="4"/>
                  <a:pt x="47" y="5"/>
                  <a:pt x="48" y="9"/>
                </a:cubicBezTo>
                <a:lnTo>
                  <a:pt x="48" y="15"/>
                </a:lnTo>
                <a:lnTo>
                  <a:pt x="48" y="38"/>
                </a:lnTo>
                <a:cubicBezTo>
                  <a:pt x="43" y="31"/>
                  <a:pt x="36" y="28"/>
                  <a:pt x="28" y="28"/>
                </a:cubicBezTo>
                <a:cubicBezTo>
                  <a:pt x="11" y="28"/>
                  <a:pt x="0" y="43"/>
                  <a:pt x="0" y="65"/>
                </a:cubicBezTo>
                <a:cubicBezTo>
                  <a:pt x="0" y="85"/>
                  <a:pt x="10" y="98"/>
                  <a:pt x="25" y="98"/>
                </a:cubicBezTo>
                <a:cubicBezTo>
                  <a:pt x="34" y="98"/>
                  <a:pt x="42" y="93"/>
                  <a:pt x="48" y="84"/>
                </a:cubicBezTo>
                <a:close/>
                <a:moveTo>
                  <a:pt x="48" y="42"/>
                </a:moveTo>
                <a:lnTo>
                  <a:pt x="48" y="42"/>
                </a:lnTo>
                <a:lnTo>
                  <a:pt x="48" y="80"/>
                </a:lnTo>
                <a:cubicBezTo>
                  <a:pt x="43" y="86"/>
                  <a:pt x="36" y="90"/>
                  <a:pt x="29" y="90"/>
                </a:cubicBezTo>
                <a:cubicBezTo>
                  <a:pt x="21" y="90"/>
                  <a:pt x="16" y="86"/>
                  <a:pt x="14" y="75"/>
                </a:cubicBezTo>
                <a:cubicBezTo>
                  <a:pt x="13" y="70"/>
                  <a:pt x="13" y="66"/>
                  <a:pt x="13" y="62"/>
                </a:cubicBezTo>
                <a:cubicBezTo>
                  <a:pt x="13" y="45"/>
                  <a:pt x="19" y="35"/>
                  <a:pt x="30" y="35"/>
                </a:cubicBezTo>
                <a:cubicBezTo>
                  <a:pt x="36" y="35"/>
                  <a:pt x="42" y="37"/>
                  <a:pt x="48" y="42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0" name="Freeform 911">
            <a:extLst>
              <a:ext uri="{FF2B5EF4-FFF2-40B4-BE49-F238E27FC236}">
                <a16:creationId xmlns:a16="http://schemas.microsoft.com/office/drawing/2014/main" id="{E8775BBA-D723-4E34-8E7D-333EFD255C68}"/>
              </a:ext>
            </a:extLst>
          </p:cNvPr>
          <p:cNvSpPr>
            <a:spLocks/>
          </p:cNvSpPr>
          <p:nvPr/>
        </p:nvSpPr>
        <p:spPr bwMode="auto">
          <a:xfrm>
            <a:off x="2790395" y="11131858"/>
            <a:ext cx="57150" cy="117475"/>
          </a:xfrm>
          <a:custGeom>
            <a:avLst/>
            <a:gdLst>
              <a:gd name="T0" fmla="*/ 22 w 41"/>
              <a:gd name="T1" fmla="*/ 20 h 83"/>
              <a:gd name="T2" fmla="*/ 22 w 41"/>
              <a:gd name="T3" fmla="*/ 20 h 83"/>
              <a:gd name="T4" fmla="*/ 41 w 41"/>
              <a:gd name="T5" fmla="*/ 20 h 83"/>
              <a:gd name="T6" fmla="*/ 41 w 41"/>
              <a:gd name="T7" fmla="*/ 15 h 83"/>
              <a:gd name="T8" fmla="*/ 22 w 41"/>
              <a:gd name="T9" fmla="*/ 15 h 83"/>
              <a:gd name="T10" fmla="*/ 22 w 41"/>
              <a:gd name="T11" fmla="*/ 0 h 83"/>
              <a:gd name="T12" fmla="*/ 10 w 41"/>
              <a:gd name="T13" fmla="*/ 3 h 83"/>
              <a:gd name="T14" fmla="*/ 10 w 41"/>
              <a:gd name="T15" fmla="*/ 15 h 83"/>
              <a:gd name="T16" fmla="*/ 0 w 41"/>
              <a:gd name="T17" fmla="*/ 15 h 83"/>
              <a:gd name="T18" fmla="*/ 0 w 41"/>
              <a:gd name="T19" fmla="*/ 20 h 83"/>
              <a:gd name="T20" fmla="*/ 10 w 41"/>
              <a:gd name="T21" fmla="*/ 20 h 83"/>
              <a:gd name="T22" fmla="*/ 10 w 41"/>
              <a:gd name="T23" fmla="*/ 61 h 83"/>
              <a:gd name="T24" fmla="*/ 14 w 41"/>
              <a:gd name="T25" fmla="*/ 77 h 83"/>
              <a:gd name="T26" fmla="*/ 21 w 41"/>
              <a:gd name="T27" fmla="*/ 82 h 83"/>
              <a:gd name="T28" fmla="*/ 30 w 41"/>
              <a:gd name="T29" fmla="*/ 83 h 83"/>
              <a:gd name="T30" fmla="*/ 39 w 41"/>
              <a:gd name="T31" fmla="*/ 81 h 83"/>
              <a:gd name="T32" fmla="*/ 39 w 41"/>
              <a:gd name="T33" fmla="*/ 76 h 83"/>
              <a:gd name="T34" fmla="*/ 32 w 41"/>
              <a:gd name="T35" fmla="*/ 78 h 83"/>
              <a:gd name="T36" fmla="*/ 23 w 41"/>
              <a:gd name="T37" fmla="*/ 73 h 83"/>
              <a:gd name="T38" fmla="*/ 22 w 41"/>
              <a:gd name="T39" fmla="*/ 68 h 83"/>
              <a:gd name="T40" fmla="*/ 22 w 41"/>
              <a:gd name="T41" fmla="*/ 62 h 83"/>
              <a:gd name="T42" fmla="*/ 22 w 41"/>
              <a:gd name="T43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83">
                <a:moveTo>
                  <a:pt x="22" y="20"/>
                </a:moveTo>
                <a:lnTo>
                  <a:pt x="22" y="20"/>
                </a:lnTo>
                <a:lnTo>
                  <a:pt x="41" y="20"/>
                </a:lnTo>
                <a:lnTo>
                  <a:pt x="41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4" y="77"/>
                </a:cubicBezTo>
                <a:cubicBezTo>
                  <a:pt x="16" y="79"/>
                  <a:pt x="19" y="81"/>
                  <a:pt x="21" y="82"/>
                </a:cubicBezTo>
                <a:cubicBezTo>
                  <a:pt x="24" y="83"/>
                  <a:pt x="27" y="83"/>
                  <a:pt x="30" y="83"/>
                </a:cubicBezTo>
                <a:cubicBezTo>
                  <a:pt x="34" y="83"/>
                  <a:pt x="36" y="83"/>
                  <a:pt x="39" y="81"/>
                </a:cubicBezTo>
                <a:lnTo>
                  <a:pt x="39" y="76"/>
                </a:lnTo>
                <a:cubicBezTo>
                  <a:pt x="36" y="78"/>
                  <a:pt x="34" y="78"/>
                  <a:pt x="32" y="78"/>
                </a:cubicBezTo>
                <a:cubicBezTo>
                  <a:pt x="28" y="78"/>
                  <a:pt x="25" y="76"/>
                  <a:pt x="23" y="73"/>
                </a:cubicBezTo>
                <a:cubicBezTo>
                  <a:pt x="23" y="71"/>
                  <a:pt x="22" y="70"/>
                  <a:pt x="22" y="68"/>
                </a:cubicBezTo>
                <a:lnTo>
                  <a:pt x="22" y="62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1" name="Freeform 912">
            <a:extLst>
              <a:ext uri="{FF2B5EF4-FFF2-40B4-BE49-F238E27FC236}">
                <a16:creationId xmlns:a16="http://schemas.microsoft.com/office/drawing/2014/main" id="{9716C86B-D190-4F9D-B9E4-9E920B80E047}"/>
              </a:ext>
            </a:extLst>
          </p:cNvPr>
          <p:cNvSpPr>
            <a:spLocks/>
          </p:cNvSpPr>
          <p:nvPr/>
        </p:nvSpPr>
        <p:spPr bwMode="auto">
          <a:xfrm>
            <a:off x="2857070" y="11111221"/>
            <a:ext cx="106362" cy="136525"/>
          </a:xfrm>
          <a:custGeom>
            <a:avLst/>
            <a:gdLst>
              <a:gd name="T0" fmla="*/ 23 w 77"/>
              <a:gd name="T1" fmla="*/ 0 h 97"/>
              <a:gd name="T2" fmla="*/ 23 w 77"/>
              <a:gd name="T3" fmla="*/ 0 h 97"/>
              <a:gd name="T4" fmla="*/ 0 w 77"/>
              <a:gd name="T5" fmla="*/ 0 h 97"/>
              <a:gd name="T6" fmla="*/ 0 w 77"/>
              <a:gd name="T7" fmla="*/ 3 h 97"/>
              <a:gd name="T8" fmla="*/ 1 w 77"/>
              <a:gd name="T9" fmla="*/ 3 h 97"/>
              <a:gd name="T10" fmla="*/ 5 w 77"/>
              <a:gd name="T11" fmla="*/ 4 h 97"/>
              <a:gd name="T12" fmla="*/ 10 w 77"/>
              <a:gd name="T13" fmla="*/ 9 h 97"/>
              <a:gd name="T14" fmla="*/ 11 w 77"/>
              <a:gd name="T15" fmla="*/ 15 h 97"/>
              <a:gd name="T16" fmla="*/ 11 w 77"/>
              <a:gd name="T17" fmla="*/ 81 h 97"/>
              <a:gd name="T18" fmla="*/ 10 w 77"/>
              <a:gd name="T19" fmla="*/ 87 h 97"/>
              <a:gd name="T20" fmla="*/ 5 w 77"/>
              <a:gd name="T21" fmla="*/ 93 h 97"/>
              <a:gd name="T22" fmla="*/ 1 w 77"/>
              <a:gd name="T23" fmla="*/ 93 h 97"/>
              <a:gd name="T24" fmla="*/ 0 w 77"/>
              <a:gd name="T25" fmla="*/ 93 h 97"/>
              <a:gd name="T26" fmla="*/ 0 w 77"/>
              <a:gd name="T27" fmla="*/ 97 h 97"/>
              <a:gd name="T28" fmla="*/ 34 w 77"/>
              <a:gd name="T29" fmla="*/ 97 h 97"/>
              <a:gd name="T30" fmla="*/ 34 w 77"/>
              <a:gd name="T31" fmla="*/ 93 h 97"/>
              <a:gd name="T32" fmla="*/ 33 w 77"/>
              <a:gd name="T33" fmla="*/ 93 h 97"/>
              <a:gd name="T34" fmla="*/ 29 w 77"/>
              <a:gd name="T35" fmla="*/ 93 h 97"/>
              <a:gd name="T36" fmla="*/ 23 w 77"/>
              <a:gd name="T37" fmla="*/ 87 h 97"/>
              <a:gd name="T38" fmla="*/ 23 w 77"/>
              <a:gd name="T39" fmla="*/ 81 h 97"/>
              <a:gd name="T40" fmla="*/ 23 w 77"/>
              <a:gd name="T41" fmla="*/ 47 h 97"/>
              <a:gd name="T42" fmla="*/ 31 w 77"/>
              <a:gd name="T43" fmla="*/ 40 h 97"/>
              <a:gd name="T44" fmla="*/ 43 w 77"/>
              <a:gd name="T45" fmla="*/ 36 h 97"/>
              <a:gd name="T46" fmla="*/ 52 w 77"/>
              <a:gd name="T47" fmla="*/ 40 h 97"/>
              <a:gd name="T48" fmla="*/ 53 w 77"/>
              <a:gd name="T49" fmla="*/ 52 h 97"/>
              <a:gd name="T50" fmla="*/ 53 w 77"/>
              <a:gd name="T51" fmla="*/ 81 h 97"/>
              <a:gd name="T52" fmla="*/ 53 w 77"/>
              <a:gd name="T53" fmla="*/ 87 h 97"/>
              <a:gd name="T54" fmla="*/ 47 w 77"/>
              <a:gd name="T55" fmla="*/ 93 h 97"/>
              <a:gd name="T56" fmla="*/ 43 w 77"/>
              <a:gd name="T57" fmla="*/ 93 h 97"/>
              <a:gd name="T58" fmla="*/ 42 w 77"/>
              <a:gd name="T59" fmla="*/ 93 h 97"/>
              <a:gd name="T60" fmla="*/ 42 w 77"/>
              <a:gd name="T61" fmla="*/ 97 h 97"/>
              <a:gd name="T62" fmla="*/ 77 w 77"/>
              <a:gd name="T63" fmla="*/ 97 h 97"/>
              <a:gd name="T64" fmla="*/ 77 w 77"/>
              <a:gd name="T65" fmla="*/ 93 h 97"/>
              <a:gd name="T66" fmla="*/ 76 w 77"/>
              <a:gd name="T67" fmla="*/ 93 h 97"/>
              <a:gd name="T68" fmla="*/ 72 w 77"/>
              <a:gd name="T69" fmla="*/ 93 h 97"/>
              <a:gd name="T70" fmla="*/ 66 w 77"/>
              <a:gd name="T71" fmla="*/ 87 h 97"/>
              <a:gd name="T72" fmla="*/ 66 w 77"/>
              <a:gd name="T73" fmla="*/ 81 h 97"/>
              <a:gd name="T74" fmla="*/ 66 w 77"/>
              <a:gd name="T75" fmla="*/ 50 h 97"/>
              <a:gd name="T76" fmla="*/ 47 w 77"/>
              <a:gd name="T77" fmla="*/ 28 h 97"/>
              <a:gd name="T78" fmla="*/ 23 w 77"/>
              <a:gd name="T79" fmla="*/ 42 h 97"/>
              <a:gd name="T80" fmla="*/ 23 w 77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97">
                <a:moveTo>
                  <a:pt x="23" y="0"/>
                </a:moveTo>
                <a:lnTo>
                  <a:pt x="23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0" y="5"/>
                  <a:pt x="10" y="9"/>
                </a:cubicBezTo>
                <a:lnTo>
                  <a:pt x="11" y="15"/>
                </a:lnTo>
                <a:lnTo>
                  <a:pt x="11" y="81"/>
                </a:lnTo>
                <a:lnTo>
                  <a:pt x="10" y="87"/>
                </a:lnTo>
                <a:cubicBezTo>
                  <a:pt x="10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4" y="97"/>
                </a:lnTo>
                <a:lnTo>
                  <a:pt x="34" y="93"/>
                </a:lnTo>
                <a:lnTo>
                  <a:pt x="33" y="93"/>
                </a:lnTo>
                <a:lnTo>
                  <a:pt x="29" y="93"/>
                </a:lnTo>
                <a:cubicBezTo>
                  <a:pt x="24" y="92"/>
                  <a:pt x="24" y="92"/>
                  <a:pt x="23" y="87"/>
                </a:cubicBezTo>
                <a:lnTo>
                  <a:pt x="23" y="81"/>
                </a:lnTo>
                <a:lnTo>
                  <a:pt x="23" y="47"/>
                </a:lnTo>
                <a:cubicBezTo>
                  <a:pt x="27" y="43"/>
                  <a:pt x="28" y="42"/>
                  <a:pt x="31" y="40"/>
                </a:cubicBezTo>
                <a:cubicBezTo>
                  <a:pt x="35" y="38"/>
                  <a:pt x="39" y="36"/>
                  <a:pt x="43" y="36"/>
                </a:cubicBezTo>
                <a:cubicBezTo>
                  <a:pt x="47" y="36"/>
                  <a:pt x="50" y="38"/>
                  <a:pt x="52" y="40"/>
                </a:cubicBezTo>
                <a:cubicBezTo>
                  <a:pt x="53" y="42"/>
                  <a:pt x="53" y="45"/>
                  <a:pt x="53" y="52"/>
                </a:cubicBezTo>
                <a:lnTo>
                  <a:pt x="53" y="81"/>
                </a:lnTo>
                <a:lnTo>
                  <a:pt x="53" y="87"/>
                </a:lnTo>
                <a:cubicBezTo>
                  <a:pt x="53" y="92"/>
                  <a:pt x="52" y="92"/>
                  <a:pt x="47" y="93"/>
                </a:cubicBezTo>
                <a:lnTo>
                  <a:pt x="43" y="93"/>
                </a:lnTo>
                <a:lnTo>
                  <a:pt x="42" y="93"/>
                </a:lnTo>
                <a:lnTo>
                  <a:pt x="42" y="97"/>
                </a:lnTo>
                <a:lnTo>
                  <a:pt x="77" y="97"/>
                </a:lnTo>
                <a:lnTo>
                  <a:pt x="77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2"/>
                  <a:pt x="66" y="92"/>
                  <a:pt x="66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6"/>
                  <a:pt x="59" y="28"/>
                  <a:pt x="47" y="28"/>
                </a:cubicBezTo>
                <a:cubicBezTo>
                  <a:pt x="38" y="28"/>
                  <a:pt x="29" y="34"/>
                  <a:pt x="23" y="42"/>
                </a:cubicBez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2" name="Freeform 913">
            <a:extLst>
              <a:ext uri="{FF2B5EF4-FFF2-40B4-BE49-F238E27FC236}">
                <a16:creationId xmlns:a16="http://schemas.microsoft.com/office/drawing/2014/main" id="{B5424EA3-9AE0-4EE8-99E7-60E09C223402}"/>
              </a:ext>
            </a:extLst>
          </p:cNvPr>
          <p:cNvSpPr>
            <a:spLocks noEditPoints="1"/>
          </p:cNvSpPr>
          <p:nvPr/>
        </p:nvSpPr>
        <p:spPr bwMode="auto">
          <a:xfrm>
            <a:off x="2972958" y="11150908"/>
            <a:ext cx="76200" cy="98425"/>
          </a:xfrm>
          <a:custGeom>
            <a:avLst/>
            <a:gdLst>
              <a:gd name="T0" fmla="*/ 55 w 55"/>
              <a:gd name="T1" fmla="*/ 33 h 70"/>
              <a:gd name="T2" fmla="*/ 55 w 55"/>
              <a:gd name="T3" fmla="*/ 33 h 70"/>
              <a:gd name="T4" fmla="*/ 55 w 55"/>
              <a:gd name="T5" fmla="*/ 32 h 70"/>
              <a:gd name="T6" fmla="*/ 48 w 55"/>
              <a:gd name="T7" fmla="*/ 9 h 70"/>
              <a:gd name="T8" fmla="*/ 30 w 55"/>
              <a:gd name="T9" fmla="*/ 0 h 70"/>
              <a:gd name="T10" fmla="*/ 0 w 55"/>
              <a:gd name="T11" fmla="*/ 35 h 70"/>
              <a:gd name="T12" fmla="*/ 33 w 55"/>
              <a:gd name="T13" fmla="*/ 70 h 70"/>
              <a:gd name="T14" fmla="*/ 49 w 55"/>
              <a:gd name="T15" fmla="*/ 68 h 70"/>
              <a:gd name="T16" fmla="*/ 55 w 55"/>
              <a:gd name="T17" fmla="*/ 66 h 70"/>
              <a:gd name="T18" fmla="*/ 55 w 55"/>
              <a:gd name="T19" fmla="*/ 60 h 70"/>
              <a:gd name="T20" fmla="*/ 35 w 55"/>
              <a:gd name="T21" fmla="*/ 64 h 70"/>
              <a:gd name="T22" fmla="*/ 15 w 55"/>
              <a:gd name="T23" fmla="*/ 48 h 70"/>
              <a:gd name="T24" fmla="*/ 14 w 55"/>
              <a:gd name="T25" fmla="*/ 34 h 70"/>
              <a:gd name="T26" fmla="*/ 14 w 55"/>
              <a:gd name="T27" fmla="*/ 33 h 70"/>
              <a:gd name="T28" fmla="*/ 55 w 55"/>
              <a:gd name="T29" fmla="*/ 33 h 70"/>
              <a:gd name="T30" fmla="*/ 42 w 55"/>
              <a:gd name="T31" fmla="*/ 26 h 70"/>
              <a:gd name="T32" fmla="*/ 42 w 55"/>
              <a:gd name="T33" fmla="*/ 26 h 70"/>
              <a:gd name="T34" fmla="*/ 42 w 55"/>
              <a:gd name="T35" fmla="*/ 29 h 70"/>
              <a:gd name="T36" fmla="*/ 14 w 55"/>
              <a:gd name="T37" fmla="*/ 29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5 h 70"/>
              <a:gd name="T44" fmla="*/ 42 w 55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3"/>
                </a:moveTo>
                <a:lnTo>
                  <a:pt x="55" y="33"/>
                </a:lnTo>
                <a:lnTo>
                  <a:pt x="55" y="32"/>
                </a:lnTo>
                <a:cubicBezTo>
                  <a:pt x="55" y="21"/>
                  <a:pt x="53" y="15"/>
                  <a:pt x="48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4" y="70"/>
                  <a:pt x="33" y="70"/>
                </a:cubicBezTo>
                <a:cubicBezTo>
                  <a:pt x="39" y="70"/>
                  <a:pt x="44" y="69"/>
                  <a:pt x="49" y="68"/>
                </a:cubicBezTo>
                <a:cubicBezTo>
                  <a:pt x="51" y="67"/>
                  <a:pt x="52" y="67"/>
                  <a:pt x="55" y="66"/>
                </a:cubicBezTo>
                <a:lnTo>
                  <a:pt x="55" y="60"/>
                </a:lnTo>
                <a:cubicBezTo>
                  <a:pt x="50" y="62"/>
                  <a:pt x="42" y="64"/>
                  <a:pt x="35" y="64"/>
                </a:cubicBezTo>
                <a:cubicBezTo>
                  <a:pt x="26" y="64"/>
                  <a:pt x="18" y="58"/>
                  <a:pt x="15" y="48"/>
                </a:cubicBezTo>
                <a:cubicBezTo>
                  <a:pt x="14" y="43"/>
                  <a:pt x="14" y="41"/>
                  <a:pt x="14" y="34"/>
                </a:cubicBezTo>
                <a:lnTo>
                  <a:pt x="14" y="33"/>
                </a:lnTo>
                <a:lnTo>
                  <a:pt x="55" y="33"/>
                </a:lnTo>
                <a:close/>
                <a:moveTo>
                  <a:pt x="42" y="26"/>
                </a:moveTo>
                <a:lnTo>
                  <a:pt x="42" y="26"/>
                </a:lnTo>
                <a:lnTo>
                  <a:pt x="42" y="29"/>
                </a:lnTo>
                <a:lnTo>
                  <a:pt x="14" y="29"/>
                </a:lnTo>
                <a:cubicBezTo>
                  <a:pt x="14" y="14"/>
                  <a:pt x="20" y="4"/>
                  <a:pt x="29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2" y="17"/>
                  <a:pt x="42" y="25"/>
                </a:cubicBezTo>
                <a:lnTo>
                  <a:pt x="42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3" name="Freeform 914">
            <a:extLst>
              <a:ext uri="{FF2B5EF4-FFF2-40B4-BE49-F238E27FC236}">
                <a16:creationId xmlns:a16="http://schemas.microsoft.com/office/drawing/2014/main" id="{901ACBF0-3AAF-45EC-A7FE-ACB74793C7C2}"/>
              </a:ext>
            </a:extLst>
          </p:cNvPr>
          <p:cNvSpPr>
            <a:spLocks noEditPoints="1"/>
          </p:cNvSpPr>
          <p:nvPr/>
        </p:nvSpPr>
        <p:spPr bwMode="auto">
          <a:xfrm>
            <a:off x="3144408" y="11150908"/>
            <a:ext cx="74612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4 w 54"/>
              <a:gd name="T37" fmla="*/ 29 h 70"/>
              <a:gd name="T38" fmla="*/ 28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4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4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2" y="64"/>
                  <a:pt x="35" y="64"/>
                </a:cubicBezTo>
                <a:cubicBezTo>
                  <a:pt x="25" y="64"/>
                  <a:pt x="18" y="58"/>
                  <a:pt x="15" y="48"/>
                </a:cubicBezTo>
                <a:cubicBezTo>
                  <a:pt x="14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4" y="29"/>
                </a:lnTo>
                <a:cubicBezTo>
                  <a:pt x="14" y="14"/>
                  <a:pt x="19" y="4"/>
                  <a:pt x="28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4" name="Freeform 915">
            <a:extLst>
              <a:ext uri="{FF2B5EF4-FFF2-40B4-BE49-F238E27FC236}">
                <a16:creationId xmlns:a16="http://schemas.microsoft.com/office/drawing/2014/main" id="{266D0DE6-4578-46B4-AA30-25B9E0DE1629}"/>
              </a:ext>
            </a:extLst>
          </p:cNvPr>
          <p:cNvSpPr>
            <a:spLocks/>
          </p:cNvSpPr>
          <p:nvPr/>
        </p:nvSpPr>
        <p:spPr bwMode="auto">
          <a:xfrm>
            <a:off x="3228545" y="11154083"/>
            <a:ext cx="98425" cy="93663"/>
          </a:xfrm>
          <a:custGeom>
            <a:avLst/>
            <a:gdLst>
              <a:gd name="T0" fmla="*/ 41 w 70"/>
              <a:gd name="T1" fmla="*/ 32 h 67"/>
              <a:gd name="T2" fmla="*/ 41 w 70"/>
              <a:gd name="T3" fmla="*/ 32 h 67"/>
              <a:gd name="T4" fmla="*/ 53 w 70"/>
              <a:gd name="T5" fmla="*/ 16 h 67"/>
              <a:gd name="T6" fmla="*/ 59 w 70"/>
              <a:gd name="T7" fmla="*/ 9 h 67"/>
              <a:gd name="T8" fmla="*/ 67 w 70"/>
              <a:gd name="T9" fmla="*/ 4 h 67"/>
              <a:gd name="T10" fmla="*/ 68 w 70"/>
              <a:gd name="T11" fmla="*/ 4 h 67"/>
              <a:gd name="T12" fmla="*/ 68 w 70"/>
              <a:gd name="T13" fmla="*/ 0 h 67"/>
              <a:gd name="T14" fmla="*/ 46 w 70"/>
              <a:gd name="T15" fmla="*/ 0 h 67"/>
              <a:gd name="T16" fmla="*/ 46 w 70"/>
              <a:gd name="T17" fmla="*/ 4 h 67"/>
              <a:gd name="T18" fmla="*/ 48 w 70"/>
              <a:gd name="T19" fmla="*/ 4 h 67"/>
              <a:gd name="T20" fmla="*/ 50 w 70"/>
              <a:gd name="T21" fmla="*/ 4 h 67"/>
              <a:gd name="T22" fmla="*/ 53 w 70"/>
              <a:gd name="T23" fmla="*/ 5 h 67"/>
              <a:gd name="T24" fmla="*/ 51 w 70"/>
              <a:gd name="T25" fmla="*/ 11 h 67"/>
              <a:gd name="T26" fmla="*/ 48 w 70"/>
              <a:gd name="T27" fmla="*/ 16 h 67"/>
              <a:gd name="T28" fmla="*/ 38 w 70"/>
              <a:gd name="T29" fmla="*/ 29 h 67"/>
              <a:gd name="T30" fmla="*/ 29 w 70"/>
              <a:gd name="T31" fmla="*/ 16 h 67"/>
              <a:gd name="T32" fmla="*/ 25 w 70"/>
              <a:gd name="T33" fmla="*/ 11 h 67"/>
              <a:gd name="T34" fmla="*/ 22 w 70"/>
              <a:gd name="T35" fmla="*/ 7 h 67"/>
              <a:gd name="T36" fmla="*/ 22 w 70"/>
              <a:gd name="T37" fmla="*/ 5 h 67"/>
              <a:gd name="T38" fmla="*/ 26 w 70"/>
              <a:gd name="T39" fmla="*/ 4 h 67"/>
              <a:gd name="T40" fmla="*/ 28 w 70"/>
              <a:gd name="T41" fmla="*/ 4 h 67"/>
              <a:gd name="T42" fmla="*/ 30 w 70"/>
              <a:gd name="T43" fmla="*/ 4 h 67"/>
              <a:gd name="T44" fmla="*/ 30 w 70"/>
              <a:gd name="T45" fmla="*/ 0 h 67"/>
              <a:gd name="T46" fmla="*/ 0 w 70"/>
              <a:gd name="T47" fmla="*/ 0 h 67"/>
              <a:gd name="T48" fmla="*/ 0 w 70"/>
              <a:gd name="T49" fmla="*/ 4 h 67"/>
              <a:gd name="T50" fmla="*/ 1 w 70"/>
              <a:gd name="T51" fmla="*/ 4 h 67"/>
              <a:gd name="T52" fmla="*/ 5 w 70"/>
              <a:gd name="T53" fmla="*/ 5 h 67"/>
              <a:gd name="T54" fmla="*/ 8 w 70"/>
              <a:gd name="T55" fmla="*/ 9 h 67"/>
              <a:gd name="T56" fmla="*/ 14 w 70"/>
              <a:gd name="T57" fmla="*/ 16 h 67"/>
              <a:gd name="T58" fmla="*/ 28 w 70"/>
              <a:gd name="T59" fmla="*/ 34 h 67"/>
              <a:gd name="T60" fmla="*/ 15 w 70"/>
              <a:gd name="T61" fmla="*/ 51 h 67"/>
              <a:gd name="T62" fmla="*/ 8 w 70"/>
              <a:gd name="T63" fmla="*/ 59 h 67"/>
              <a:gd name="T64" fmla="*/ 1 w 70"/>
              <a:gd name="T65" fmla="*/ 63 h 67"/>
              <a:gd name="T66" fmla="*/ 0 w 70"/>
              <a:gd name="T67" fmla="*/ 63 h 67"/>
              <a:gd name="T68" fmla="*/ 0 w 70"/>
              <a:gd name="T69" fmla="*/ 67 h 67"/>
              <a:gd name="T70" fmla="*/ 22 w 70"/>
              <a:gd name="T71" fmla="*/ 67 h 67"/>
              <a:gd name="T72" fmla="*/ 22 w 70"/>
              <a:gd name="T73" fmla="*/ 63 h 67"/>
              <a:gd name="T74" fmla="*/ 20 w 70"/>
              <a:gd name="T75" fmla="*/ 63 h 67"/>
              <a:gd name="T76" fmla="*/ 18 w 70"/>
              <a:gd name="T77" fmla="*/ 63 h 67"/>
              <a:gd name="T78" fmla="*/ 13 w 70"/>
              <a:gd name="T79" fmla="*/ 61 h 67"/>
              <a:gd name="T80" fmla="*/ 17 w 70"/>
              <a:gd name="T81" fmla="*/ 55 h 67"/>
              <a:gd name="T82" fmla="*/ 20 w 70"/>
              <a:gd name="T83" fmla="*/ 51 h 67"/>
              <a:gd name="T84" fmla="*/ 31 w 70"/>
              <a:gd name="T85" fmla="*/ 37 h 67"/>
              <a:gd name="T86" fmla="*/ 41 w 70"/>
              <a:gd name="T87" fmla="*/ 51 h 67"/>
              <a:gd name="T88" fmla="*/ 46 w 70"/>
              <a:gd name="T89" fmla="*/ 58 h 67"/>
              <a:gd name="T90" fmla="*/ 47 w 70"/>
              <a:gd name="T91" fmla="*/ 60 h 67"/>
              <a:gd name="T92" fmla="*/ 48 w 70"/>
              <a:gd name="T93" fmla="*/ 62 h 67"/>
              <a:gd name="T94" fmla="*/ 43 w 70"/>
              <a:gd name="T95" fmla="*/ 63 h 67"/>
              <a:gd name="T96" fmla="*/ 41 w 70"/>
              <a:gd name="T97" fmla="*/ 63 h 67"/>
              <a:gd name="T98" fmla="*/ 40 w 70"/>
              <a:gd name="T99" fmla="*/ 63 h 67"/>
              <a:gd name="T100" fmla="*/ 40 w 70"/>
              <a:gd name="T101" fmla="*/ 67 h 67"/>
              <a:gd name="T102" fmla="*/ 70 w 70"/>
              <a:gd name="T103" fmla="*/ 67 h 67"/>
              <a:gd name="T104" fmla="*/ 70 w 70"/>
              <a:gd name="T105" fmla="*/ 63 h 67"/>
              <a:gd name="T106" fmla="*/ 69 w 70"/>
              <a:gd name="T107" fmla="*/ 63 h 67"/>
              <a:gd name="T108" fmla="*/ 65 w 70"/>
              <a:gd name="T109" fmla="*/ 62 h 67"/>
              <a:gd name="T110" fmla="*/ 55 w 70"/>
              <a:gd name="T111" fmla="*/ 51 h 67"/>
              <a:gd name="T112" fmla="*/ 41 w 70"/>
              <a:gd name="T113" fmla="*/ 3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0" h="67">
                <a:moveTo>
                  <a:pt x="41" y="32"/>
                </a:moveTo>
                <a:lnTo>
                  <a:pt x="41" y="32"/>
                </a:lnTo>
                <a:lnTo>
                  <a:pt x="53" y="16"/>
                </a:lnTo>
                <a:cubicBezTo>
                  <a:pt x="55" y="14"/>
                  <a:pt x="57" y="11"/>
                  <a:pt x="59" y="9"/>
                </a:cubicBezTo>
                <a:cubicBezTo>
                  <a:pt x="61" y="5"/>
                  <a:pt x="63" y="4"/>
                  <a:pt x="67" y="4"/>
                </a:cubicBezTo>
                <a:lnTo>
                  <a:pt x="68" y="4"/>
                </a:lnTo>
                <a:lnTo>
                  <a:pt x="68" y="0"/>
                </a:lnTo>
                <a:lnTo>
                  <a:pt x="46" y="0"/>
                </a:lnTo>
                <a:lnTo>
                  <a:pt x="46" y="4"/>
                </a:lnTo>
                <a:lnTo>
                  <a:pt x="48" y="4"/>
                </a:lnTo>
                <a:lnTo>
                  <a:pt x="50" y="4"/>
                </a:lnTo>
                <a:cubicBezTo>
                  <a:pt x="52" y="4"/>
                  <a:pt x="53" y="4"/>
                  <a:pt x="53" y="5"/>
                </a:cubicBezTo>
                <a:cubicBezTo>
                  <a:pt x="53" y="6"/>
                  <a:pt x="53" y="8"/>
                  <a:pt x="51" y="11"/>
                </a:cubicBezTo>
                <a:cubicBezTo>
                  <a:pt x="50" y="13"/>
                  <a:pt x="48" y="15"/>
                  <a:pt x="48" y="16"/>
                </a:cubicBezTo>
                <a:lnTo>
                  <a:pt x="38" y="29"/>
                </a:lnTo>
                <a:lnTo>
                  <a:pt x="29" y="16"/>
                </a:lnTo>
                <a:cubicBezTo>
                  <a:pt x="28" y="15"/>
                  <a:pt x="27" y="14"/>
                  <a:pt x="25" y="11"/>
                </a:cubicBezTo>
                <a:cubicBezTo>
                  <a:pt x="24" y="9"/>
                  <a:pt x="23" y="8"/>
                  <a:pt x="22" y="7"/>
                </a:cubicBezTo>
                <a:cubicBezTo>
                  <a:pt x="22" y="6"/>
                  <a:pt x="22" y="6"/>
                  <a:pt x="22" y="5"/>
                </a:cubicBezTo>
                <a:cubicBezTo>
                  <a:pt x="22" y="4"/>
                  <a:pt x="23" y="4"/>
                  <a:pt x="26" y="4"/>
                </a:cubicBezTo>
                <a:lnTo>
                  <a:pt x="28" y="4"/>
                </a:lnTo>
                <a:lnTo>
                  <a:pt x="30" y="4"/>
                </a:lnTo>
                <a:lnTo>
                  <a:pt x="30" y="0"/>
                </a:ln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cubicBezTo>
                  <a:pt x="3" y="4"/>
                  <a:pt x="4" y="4"/>
                  <a:pt x="5" y="5"/>
                </a:cubicBezTo>
                <a:cubicBezTo>
                  <a:pt x="6" y="6"/>
                  <a:pt x="7" y="7"/>
                  <a:pt x="8" y="9"/>
                </a:cubicBezTo>
                <a:lnTo>
                  <a:pt x="14" y="16"/>
                </a:lnTo>
                <a:lnTo>
                  <a:pt x="28" y="34"/>
                </a:lnTo>
                <a:lnTo>
                  <a:pt x="15" y="51"/>
                </a:lnTo>
                <a:lnTo>
                  <a:pt x="8" y="59"/>
                </a:lnTo>
                <a:cubicBezTo>
                  <a:pt x="5" y="62"/>
                  <a:pt x="4" y="63"/>
                  <a:pt x="1" y="63"/>
                </a:cubicBezTo>
                <a:lnTo>
                  <a:pt x="0" y="63"/>
                </a:lnTo>
                <a:lnTo>
                  <a:pt x="0" y="67"/>
                </a:lnTo>
                <a:lnTo>
                  <a:pt x="22" y="67"/>
                </a:lnTo>
                <a:lnTo>
                  <a:pt x="22" y="63"/>
                </a:lnTo>
                <a:lnTo>
                  <a:pt x="20" y="63"/>
                </a:lnTo>
                <a:lnTo>
                  <a:pt x="18" y="63"/>
                </a:lnTo>
                <a:cubicBezTo>
                  <a:pt x="15" y="63"/>
                  <a:pt x="13" y="62"/>
                  <a:pt x="13" y="61"/>
                </a:cubicBezTo>
                <a:cubicBezTo>
                  <a:pt x="13" y="60"/>
                  <a:pt x="15" y="59"/>
                  <a:pt x="17" y="55"/>
                </a:cubicBezTo>
                <a:lnTo>
                  <a:pt x="20" y="51"/>
                </a:lnTo>
                <a:lnTo>
                  <a:pt x="31" y="37"/>
                </a:lnTo>
                <a:lnTo>
                  <a:pt x="41" y="51"/>
                </a:lnTo>
                <a:lnTo>
                  <a:pt x="46" y="58"/>
                </a:lnTo>
                <a:lnTo>
                  <a:pt x="47" y="60"/>
                </a:lnTo>
                <a:cubicBezTo>
                  <a:pt x="48" y="61"/>
                  <a:pt x="48" y="61"/>
                  <a:pt x="48" y="62"/>
                </a:cubicBezTo>
                <a:cubicBezTo>
                  <a:pt x="48" y="62"/>
                  <a:pt x="47" y="63"/>
                  <a:pt x="43" y="63"/>
                </a:cubicBezTo>
                <a:lnTo>
                  <a:pt x="41" y="63"/>
                </a:lnTo>
                <a:lnTo>
                  <a:pt x="40" y="63"/>
                </a:lnTo>
                <a:lnTo>
                  <a:pt x="40" y="67"/>
                </a:lnTo>
                <a:lnTo>
                  <a:pt x="70" y="67"/>
                </a:lnTo>
                <a:lnTo>
                  <a:pt x="70" y="63"/>
                </a:lnTo>
                <a:lnTo>
                  <a:pt x="69" y="63"/>
                </a:lnTo>
                <a:cubicBezTo>
                  <a:pt x="68" y="63"/>
                  <a:pt x="66" y="62"/>
                  <a:pt x="65" y="62"/>
                </a:cubicBezTo>
                <a:cubicBezTo>
                  <a:pt x="63" y="61"/>
                  <a:pt x="59" y="56"/>
                  <a:pt x="55" y="51"/>
                </a:cubicBezTo>
                <a:lnTo>
                  <a:pt x="41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5" name="Freeform 916">
            <a:extLst>
              <a:ext uri="{FF2B5EF4-FFF2-40B4-BE49-F238E27FC236}">
                <a16:creationId xmlns:a16="http://schemas.microsoft.com/office/drawing/2014/main" id="{82721778-AE40-4834-A091-59A6DEFF3ADE}"/>
              </a:ext>
            </a:extLst>
          </p:cNvPr>
          <p:cNvSpPr>
            <a:spLocks noEditPoints="1"/>
          </p:cNvSpPr>
          <p:nvPr/>
        </p:nvSpPr>
        <p:spPr bwMode="auto">
          <a:xfrm>
            <a:off x="3334908" y="11150908"/>
            <a:ext cx="84137" cy="98425"/>
          </a:xfrm>
          <a:custGeom>
            <a:avLst/>
            <a:gdLst>
              <a:gd name="T0" fmla="*/ 41 w 60"/>
              <a:gd name="T1" fmla="*/ 60 h 70"/>
              <a:gd name="T2" fmla="*/ 41 w 60"/>
              <a:gd name="T3" fmla="*/ 60 h 70"/>
              <a:gd name="T4" fmla="*/ 53 w 60"/>
              <a:gd name="T5" fmla="*/ 70 h 70"/>
              <a:gd name="T6" fmla="*/ 60 w 60"/>
              <a:gd name="T7" fmla="*/ 69 h 70"/>
              <a:gd name="T8" fmla="*/ 60 w 60"/>
              <a:gd name="T9" fmla="*/ 64 h 70"/>
              <a:gd name="T10" fmla="*/ 57 w 60"/>
              <a:gd name="T11" fmla="*/ 65 h 70"/>
              <a:gd name="T12" fmla="*/ 51 w 60"/>
              <a:gd name="T13" fmla="*/ 50 h 70"/>
              <a:gd name="T14" fmla="*/ 51 w 60"/>
              <a:gd name="T15" fmla="*/ 20 h 70"/>
              <a:gd name="T16" fmla="*/ 45 w 60"/>
              <a:gd name="T17" fmla="*/ 6 h 70"/>
              <a:gd name="T18" fmla="*/ 29 w 60"/>
              <a:gd name="T19" fmla="*/ 0 h 70"/>
              <a:gd name="T20" fmla="*/ 9 w 60"/>
              <a:gd name="T21" fmla="*/ 5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8 h 70"/>
              <a:gd name="T32" fmla="*/ 27 w 60"/>
              <a:gd name="T33" fmla="*/ 5 h 70"/>
              <a:gd name="T34" fmla="*/ 39 w 60"/>
              <a:gd name="T35" fmla="*/ 21 h 70"/>
              <a:gd name="T36" fmla="*/ 39 w 60"/>
              <a:gd name="T37" fmla="*/ 29 h 70"/>
              <a:gd name="T38" fmla="*/ 36 w 60"/>
              <a:gd name="T39" fmla="*/ 29 h 70"/>
              <a:gd name="T40" fmla="*/ 9 w 60"/>
              <a:gd name="T41" fmla="*/ 35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3 h 70"/>
              <a:gd name="T48" fmla="*/ 41 w 60"/>
              <a:gd name="T49" fmla="*/ 60 h 70"/>
              <a:gd name="T50" fmla="*/ 39 w 60"/>
              <a:gd name="T51" fmla="*/ 58 h 70"/>
              <a:gd name="T52" fmla="*/ 39 w 60"/>
              <a:gd name="T53" fmla="*/ 58 h 70"/>
              <a:gd name="T54" fmla="*/ 26 w 60"/>
              <a:gd name="T55" fmla="*/ 63 h 70"/>
              <a:gd name="T56" fmla="*/ 13 w 60"/>
              <a:gd name="T57" fmla="*/ 50 h 70"/>
              <a:gd name="T58" fmla="*/ 36 w 60"/>
              <a:gd name="T59" fmla="*/ 33 h 70"/>
              <a:gd name="T60" fmla="*/ 39 w 60"/>
              <a:gd name="T61" fmla="*/ 33 h 70"/>
              <a:gd name="T62" fmla="*/ 39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60"/>
                </a:moveTo>
                <a:lnTo>
                  <a:pt x="41" y="60"/>
                </a:lnTo>
                <a:cubicBezTo>
                  <a:pt x="43" y="67"/>
                  <a:pt x="46" y="70"/>
                  <a:pt x="53" y="70"/>
                </a:cubicBezTo>
                <a:cubicBezTo>
                  <a:pt x="55" y="70"/>
                  <a:pt x="57" y="70"/>
                  <a:pt x="60" y="69"/>
                </a:cubicBezTo>
                <a:lnTo>
                  <a:pt x="60" y="64"/>
                </a:lnTo>
                <a:cubicBezTo>
                  <a:pt x="58" y="65"/>
                  <a:pt x="58" y="65"/>
                  <a:pt x="57" y="65"/>
                </a:cubicBezTo>
                <a:cubicBezTo>
                  <a:pt x="52" y="65"/>
                  <a:pt x="51" y="61"/>
                  <a:pt x="51" y="50"/>
                </a:cubicBezTo>
                <a:lnTo>
                  <a:pt x="51" y="20"/>
                </a:lnTo>
                <a:cubicBezTo>
                  <a:pt x="51" y="13"/>
                  <a:pt x="50" y="9"/>
                  <a:pt x="45" y="6"/>
                </a:cubicBezTo>
                <a:cubicBezTo>
                  <a:pt x="41" y="2"/>
                  <a:pt x="36" y="0"/>
                  <a:pt x="29" y="0"/>
                </a:cubicBezTo>
                <a:cubicBezTo>
                  <a:pt x="22" y="0"/>
                  <a:pt x="15" y="2"/>
                  <a:pt x="9" y="5"/>
                </a:cubicBezTo>
                <a:cubicBezTo>
                  <a:pt x="8" y="5"/>
                  <a:pt x="7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5" y="10"/>
                  <a:pt x="18" y="8"/>
                </a:cubicBezTo>
                <a:cubicBezTo>
                  <a:pt x="21" y="6"/>
                  <a:pt x="23" y="5"/>
                  <a:pt x="27" y="5"/>
                </a:cubicBezTo>
                <a:cubicBezTo>
                  <a:pt x="35" y="5"/>
                  <a:pt x="39" y="10"/>
                  <a:pt x="39" y="21"/>
                </a:cubicBezTo>
                <a:lnTo>
                  <a:pt x="39" y="29"/>
                </a:lnTo>
                <a:lnTo>
                  <a:pt x="36" y="29"/>
                </a:lnTo>
                <a:cubicBezTo>
                  <a:pt x="22" y="29"/>
                  <a:pt x="15" y="31"/>
                  <a:pt x="9" y="35"/>
                </a:cubicBezTo>
                <a:cubicBezTo>
                  <a:pt x="3" y="39"/>
                  <a:pt x="0" y="45"/>
                  <a:pt x="0" y="51"/>
                </a:cubicBezTo>
                <a:cubicBezTo>
                  <a:pt x="0" y="62"/>
                  <a:pt x="9" y="70"/>
                  <a:pt x="20" y="70"/>
                </a:cubicBezTo>
                <a:cubicBezTo>
                  <a:pt x="27" y="70"/>
                  <a:pt x="33" y="68"/>
                  <a:pt x="38" y="63"/>
                </a:cubicBezTo>
                <a:cubicBezTo>
                  <a:pt x="39" y="62"/>
                  <a:pt x="40" y="61"/>
                  <a:pt x="41" y="60"/>
                </a:cubicBezTo>
                <a:close/>
                <a:moveTo>
                  <a:pt x="39" y="58"/>
                </a:moveTo>
                <a:lnTo>
                  <a:pt x="39" y="58"/>
                </a:lnTo>
                <a:cubicBezTo>
                  <a:pt x="33" y="62"/>
                  <a:pt x="30" y="63"/>
                  <a:pt x="26" y="63"/>
                </a:cubicBezTo>
                <a:cubicBezTo>
                  <a:pt x="19" y="63"/>
                  <a:pt x="13" y="57"/>
                  <a:pt x="13" y="50"/>
                </a:cubicBezTo>
                <a:cubicBezTo>
                  <a:pt x="13" y="39"/>
                  <a:pt x="21" y="33"/>
                  <a:pt x="36" y="33"/>
                </a:cubicBezTo>
                <a:lnTo>
                  <a:pt x="39" y="33"/>
                </a:lnTo>
                <a:lnTo>
                  <a:pt x="3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6" name="Freeform 917">
            <a:extLst>
              <a:ext uri="{FF2B5EF4-FFF2-40B4-BE49-F238E27FC236}">
                <a16:creationId xmlns:a16="http://schemas.microsoft.com/office/drawing/2014/main" id="{A29DE1D8-C294-4E41-B848-BB106BEC8797}"/>
              </a:ext>
            </a:extLst>
          </p:cNvPr>
          <p:cNvSpPr>
            <a:spLocks/>
          </p:cNvSpPr>
          <p:nvPr/>
        </p:nvSpPr>
        <p:spPr bwMode="auto">
          <a:xfrm>
            <a:off x="3425395" y="11150908"/>
            <a:ext cx="163512" cy="96838"/>
          </a:xfrm>
          <a:custGeom>
            <a:avLst/>
            <a:gdLst>
              <a:gd name="T0" fmla="*/ 23 w 117"/>
              <a:gd name="T1" fmla="*/ 14 h 69"/>
              <a:gd name="T2" fmla="*/ 23 w 117"/>
              <a:gd name="T3" fmla="*/ 14 h 69"/>
              <a:gd name="T4" fmla="*/ 23 w 117"/>
              <a:gd name="T5" fmla="*/ 2 h 69"/>
              <a:gd name="T6" fmla="*/ 0 w 117"/>
              <a:gd name="T7" fmla="*/ 2 h 69"/>
              <a:gd name="T8" fmla="*/ 0 w 117"/>
              <a:gd name="T9" fmla="*/ 6 h 69"/>
              <a:gd name="T10" fmla="*/ 1 w 117"/>
              <a:gd name="T11" fmla="*/ 6 h 69"/>
              <a:gd name="T12" fmla="*/ 5 w 117"/>
              <a:gd name="T13" fmla="*/ 6 h 69"/>
              <a:gd name="T14" fmla="*/ 11 w 117"/>
              <a:gd name="T15" fmla="*/ 12 h 69"/>
              <a:gd name="T16" fmla="*/ 11 w 117"/>
              <a:gd name="T17" fmla="*/ 18 h 69"/>
              <a:gd name="T18" fmla="*/ 11 w 117"/>
              <a:gd name="T19" fmla="*/ 53 h 69"/>
              <a:gd name="T20" fmla="*/ 11 w 117"/>
              <a:gd name="T21" fmla="*/ 59 h 69"/>
              <a:gd name="T22" fmla="*/ 5 w 117"/>
              <a:gd name="T23" fmla="*/ 65 h 69"/>
              <a:gd name="T24" fmla="*/ 1 w 117"/>
              <a:gd name="T25" fmla="*/ 65 h 69"/>
              <a:gd name="T26" fmla="*/ 0 w 117"/>
              <a:gd name="T27" fmla="*/ 65 h 69"/>
              <a:gd name="T28" fmla="*/ 0 w 117"/>
              <a:gd name="T29" fmla="*/ 69 h 69"/>
              <a:gd name="T30" fmla="*/ 35 w 117"/>
              <a:gd name="T31" fmla="*/ 69 h 69"/>
              <a:gd name="T32" fmla="*/ 35 w 117"/>
              <a:gd name="T33" fmla="*/ 65 h 69"/>
              <a:gd name="T34" fmla="*/ 34 w 117"/>
              <a:gd name="T35" fmla="*/ 65 h 69"/>
              <a:gd name="T36" fmla="*/ 29 w 117"/>
              <a:gd name="T37" fmla="*/ 65 h 69"/>
              <a:gd name="T38" fmla="*/ 24 w 117"/>
              <a:gd name="T39" fmla="*/ 59 h 69"/>
              <a:gd name="T40" fmla="*/ 23 w 117"/>
              <a:gd name="T41" fmla="*/ 53 h 69"/>
              <a:gd name="T42" fmla="*/ 23 w 117"/>
              <a:gd name="T43" fmla="*/ 19 h 69"/>
              <a:gd name="T44" fmla="*/ 43 w 117"/>
              <a:gd name="T45" fmla="*/ 8 h 69"/>
              <a:gd name="T46" fmla="*/ 50 w 117"/>
              <a:gd name="T47" fmla="*/ 12 h 69"/>
              <a:gd name="T48" fmla="*/ 52 w 117"/>
              <a:gd name="T49" fmla="*/ 22 h 69"/>
              <a:gd name="T50" fmla="*/ 52 w 117"/>
              <a:gd name="T51" fmla="*/ 53 h 69"/>
              <a:gd name="T52" fmla="*/ 52 w 117"/>
              <a:gd name="T53" fmla="*/ 59 h 69"/>
              <a:gd name="T54" fmla="*/ 46 w 117"/>
              <a:gd name="T55" fmla="*/ 65 h 69"/>
              <a:gd name="T56" fmla="*/ 42 w 117"/>
              <a:gd name="T57" fmla="*/ 65 h 69"/>
              <a:gd name="T58" fmla="*/ 41 w 117"/>
              <a:gd name="T59" fmla="*/ 65 h 69"/>
              <a:gd name="T60" fmla="*/ 41 w 117"/>
              <a:gd name="T61" fmla="*/ 69 h 69"/>
              <a:gd name="T62" fmla="*/ 76 w 117"/>
              <a:gd name="T63" fmla="*/ 69 h 69"/>
              <a:gd name="T64" fmla="*/ 76 w 117"/>
              <a:gd name="T65" fmla="*/ 65 h 69"/>
              <a:gd name="T66" fmla="*/ 74 w 117"/>
              <a:gd name="T67" fmla="*/ 65 h 69"/>
              <a:gd name="T68" fmla="*/ 70 w 117"/>
              <a:gd name="T69" fmla="*/ 65 h 69"/>
              <a:gd name="T70" fmla="*/ 65 w 117"/>
              <a:gd name="T71" fmla="*/ 59 h 69"/>
              <a:gd name="T72" fmla="*/ 64 w 117"/>
              <a:gd name="T73" fmla="*/ 53 h 69"/>
              <a:gd name="T74" fmla="*/ 64 w 117"/>
              <a:gd name="T75" fmla="*/ 19 h 69"/>
              <a:gd name="T76" fmla="*/ 84 w 117"/>
              <a:gd name="T77" fmla="*/ 8 h 69"/>
              <a:gd name="T78" fmla="*/ 91 w 117"/>
              <a:gd name="T79" fmla="*/ 12 h 69"/>
              <a:gd name="T80" fmla="*/ 93 w 117"/>
              <a:gd name="T81" fmla="*/ 22 h 69"/>
              <a:gd name="T82" fmla="*/ 93 w 117"/>
              <a:gd name="T83" fmla="*/ 53 h 69"/>
              <a:gd name="T84" fmla="*/ 93 w 117"/>
              <a:gd name="T85" fmla="*/ 59 h 69"/>
              <a:gd name="T86" fmla="*/ 87 w 117"/>
              <a:gd name="T87" fmla="*/ 65 h 69"/>
              <a:gd name="T88" fmla="*/ 83 w 117"/>
              <a:gd name="T89" fmla="*/ 65 h 69"/>
              <a:gd name="T90" fmla="*/ 82 w 117"/>
              <a:gd name="T91" fmla="*/ 65 h 69"/>
              <a:gd name="T92" fmla="*/ 82 w 117"/>
              <a:gd name="T93" fmla="*/ 69 h 69"/>
              <a:gd name="T94" fmla="*/ 117 w 117"/>
              <a:gd name="T95" fmla="*/ 69 h 69"/>
              <a:gd name="T96" fmla="*/ 117 w 117"/>
              <a:gd name="T97" fmla="*/ 65 h 69"/>
              <a:gd name="T98" fmla="*/ 116 w 117"/>
              <a:gd name="T99" fmla="*/ 65 h 69"/>
              <a:gd name="T100" fmla="*/ 111 w 117"/>
              <a:gd name="T101" fmla="*/ 65 h 69"/>
              <a:gd name="T102" fmla="*/ 106 w 117"/>
              <a:gd name="T103" fmla="*/ 59 h 69"/>
              <a:gd name="T104" fmla="*/ 105 w 117"/>
              <a:gd name="T105" fmla="*/ 53 h 69"/>
              <a:gd name="T106" fmla="*/ 105 w 117"/>
              <a:gd name="T107" fmla="*/ 20 h 69"/>
              <a:gd name="T108" fmla="*/ 87 w 117"/>
              <a:gd name="T109" fmla="*/ 0 h 69"/>
              <a:gd name="T110" fmla="*/ 72 w 117"/>
              <a:gd name="T111" fmla="*/ 5 h 69"/>
              <a:gd name="T112" fmla="*/ 64 w 117"/>
              <a:gd name="T113" fmla="*/ 14 h 69"/>
              <a:gd name="T114" fmla="*/ 58 w 117"/>
              <a:gd name="T115" fmla="*/ 4 h 69"/>
              <a:gd name="T116" fmla="*/ 46 w 117"/>
              <a:gd name="T117" fmla="*/ 0 h 69"/>
              <a:gd name="T118" fmla="*/ 32 w 117"/>
              <a:gd name="T119" fmla="*/ 6 h 69"/>
              <a:gd name="T120" fmla="*/ 23 w 117"/>
              <a:gd name="T121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69">
                <a:moveTo>
                  <a:pt x="23" y="14"/>
                </a:moveTo>
                <a:lnTo>
                  <a:pt x="23" y="14"/>
                </a:lnTo>
                <a:lnTo>
                  <a:pt x="23" y="2"/>
                </a:lnTo>
                <a:lnTo>
                  <a:pt x="0" y="2"/>
                </a:lnTo>
                <a:lnTo>
                  <a:pt x="0" y="6"/>
                </a:lnTo>
                <a:lnTo>
                  <a:pt x="1" y="6"/>
                </a:lnTo>
                <a:lnTo>
                  <a:pt x="5" y="6"/>
                </a:lnTo>
                <a:cubicBezTo>
                  <a:pt x="10" y="6"/>
                  <a:pt x="10" y="7"/>
                  <a:pt x="11" y="12"/>
                </a:cubicBezTo>
                <a:lnTo>
                  <a:pt x="11" y="18"/>
                </a:lnTo>
                <a:lnTo>
                  <a:pt x="11" y="53"/>
                </a:lnTo>
                <a:lnTo>
                  <a:pt x="11" y="59"/>
                </a:lnTo>
                <a:cubicBezTo>
                  <a:pt x="10" y="64"/>
                  <a:pt x="10" y="64"/>
                  <a:pt x="5" y="65"/>
                </a:cubicBezTo>
                <a:lnTo>
                  <a:pt x="1" y="65"/>
                </a:lnTo>
                <a:lnTo>
                  <a:pt x="0" y="65"/>
                </a:lnTo>
                <a:lnTo>
                  <a:pt x="0" y="69"/>
                </a:lnTo>
                <a:lnTo>
                  <a:pt x="35" y="69"/>
                </a:lnTo>
                <a:lnTo>
                  <a:pt x="35" y="65"/>
                </a:lnTo>
                <a:lnTo>
                  <a:pt x="34" y="65"/>
                </a:lnTo>
                <a:lnTo>
                  <a:pt x="29" y="65"/>
                </a:lnTo>
                <a:cubicBezTo>
                  <a:pt x="24" y="64"/>
                  <a:pt x="24" y="64"/>
                  <a:pt x="24" y="59"/>
                </a:cubicBezTo>
                <a:lnTo>
                  <a:pt x="23" y="53"/>
                </a:lnTo>
                <a:lnTo>
                  <a:pt x="23" y="19"/>
                </a:lnTo>
                <a:cubicBezTo>
                  <a:pt x="30" y="12"/>
                  <a:pt x="37" y="8"/>
                  <a:pt x="43" y="8"/>
                </a:cubicBezTo>
                <a:cubicBezTo>
                  <a:pt x="46" y="8"/>
                  <a:pt x="49" y="10"/>
                  <a:pt x="50" y="12"/>
                </a:cubicBezTo>
                <a:cubicBezTo>
                  <a:pt x="52" y="14"/>
                  <a:pt x="52" y="16"/>
                  <a:pt x="52" y="22"/>
                </a:cubicBezTo>
                <a:lnTo>
                  <a:pt x="52" y="53"/>
                </a:lnTo>
                <a:lnTo>
                  <a:pt x="52" y="59"/>
                </a:lnTo>
                <a:cubicBezTo>
                  <a:pt x="51" y="64"/>
                  <a:pt x="51" y="64"/>
                  <a:pt x="46" y="65"/>
                </a:cubicBezTo>
                <a:lnTo>
                  <a:pt x="42" y="65"/>
                </a:lnTo>
                <a:lnTo>
                  <a:pt x="41" y="65"/>
                </a:lnTo>
                <a:lnTo>
                  <a:pt x="41" y="69"/>
                </a:lnTo>
                <a:lnTo>
                  <a:pt x="76" y="69"/>
                </a:lnTo>
                <a:lnTo>
                  <a:pt x="76" y="65"/>
                </a:lnTo>
                <a:lnTo>
                  <a:pt x="74" y="65"/>
                </a:lnTo>
                <a:lnTo>
                  <a:pt x="70" y="65"/>
                </a:lnTo>
                <a:cubicBezTo>
                  <a:pt x="65" y="64"/>
                  <a:pt x="65" y="64"/>
                  <a:pt x="65" y="59"/>
                </a:cubicBezTo>
                <a:lnTo>
                  <a:pt x="64" y="53"/>
                </a:lnTo>
                <a:lnTo>
                  <a:pt x="64" y="19"/>
                </a:lnTo>
                <a:cubicBezTo>
                  <a:pt x="72" y="12"/>
                  <a:pt x="78" y="8"/>
                  <a:pt x="84" y="8"/>
                </a:cubicBezTo>
                <a:cubicBezTo>
                  <a:pt x="87" y="8"/>
                  <a:pt x="90" y="10"/>
                  <a:pt x="91" y="12"/>
                </a:cubicBezTo>
                <a:cubicBezTo>
                  <a:pt x="93" y="14"/>
                  <a:pt x="93" y="16"/>
                  <a:pt x="93" y="22"/>
                </a:cubicBezTo>
                <a:lnTo>
                  <a:pt x="93" y="53"/>
                </a:lnTo>
                <a:lnTo>
                  <a:pt x="93" y="59"/>
                </a:lnTo>
                <a:cubicBezTo>
                  <a:pt x="92" y="64"/>
                  <a:pt x="92" y="64"/>
                  <a:pt x="87" y="65"/>
                </a:cubicBezTo>
                <a:lnTo>
                  <a:pt x="83" y="65"/>
                </a:lnTo>
                <a:lnTo>
                  <a:pt x="82" y="65"/>
                </a:lnTo>
                <a:lnTo>
                  <a:pt x="82" y="69"/>
                </a:lnTo>
                <a:lnTo>
                  <a:pt x="117" y="69"/>
                </a:lnTo>
                <a:lnTo>
                  <a:pt x="117" y="65"/>
                </a:lnTo>
                <a:lnTo>
                  <a:pt x="116" y="65"/>
                </a:lnTo>
                <a:lnTo>
                  <a:pt x="111" y="65"/>
                </a:lnTo>
                <a:cubicBezTo>
                  <a:pt x="106" y="64"/>
                  <a:pt x="106" y="64"/>
                  <a:pt x="106" y="59"/>
                </a:cubicBezTo>
                <a:lnTo>
                  <a:pt x="105" y="53"/>
                </a:lnTo>
                <a:lnTo>
                  <a:pt x="105" y="20"/>
                </a:lnTo>
                <a:cubicBezTo>
                  <a:pt x="105" y="8"/>
                  <a:pt x="99" y="0"/>
                  <a:pt x="87" y="0"/>
                </a:cubicBezTo>
                <a:cubicBezTo>
                  <a:pt x="82" y="0"/>
                  <a:pt x="76" y="2"/>
                  <a:pt x="72" y="5"/>
                </a:cubicBezTo>
                <a:cubicBezTo>
                  <a:pt x="69" y="8"/>
                  <a:pt x="68" y="9"/>
                  <a:pt x="64" y="14"/>
                </a:cubicBezTo>
                <a:cubicBezTo>
                  <a:pt x="62" y="9"/>
                  <a:pt x="61" y="7"/>
                  <a:pt x="58" y="4"/>
                </a:cubicBezTo>
                <a:cubicBezTo>
                  <a:pt x="55" y="2"/>
                  <a:pt x="51" y="0"/>
                  <a:pt x="46" y="0"/>
                </a:cubicBezTo>
                <a:cubicBezTo>
                  <a:pt x="41" y="0"/>
                  <a:pt x="36" y="2"/>
                  <a:pt x="32" y="6"/>
                </a:cubicBezTo>
                <a:cubicBezTo>
                  <a:pt x="28" y="8"/>
                  <a:pt x="27" y="10"/>
                  <a:pt x="23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7" name="Freeform 918">
            <a:extLst>
              <a:ext uri="{FF2B5EF4-FFF2-40B4-BE49-F238E27FC236}">
                <a16:creationId xmlns:a16="http://schemas.microsoft.com/office/drawing/2014/main" id="{F4471B73-E664-4A25-8FEC-9325EAD46A71}"/>
              </a:ext>
            </a:extLst>
          </p:cNvPr>
          <p:cNvSpPr>
            <a:spLocks noEditPoints="1"/>
          </p:cNvSpPr>
          <p:nvPr/>
        </p:nvSpPr>
        <p:spPr bwMode="auto">
          <a:xfrm>
            <a:off x="3592083" y="11150908"/>
            <a:ext cx="100012" cy="130175"/>
          </a:xfrm>
          <a:custGeom>
            <a:avLst/>
            <a:gdLst>
              <a:gd name="T0" fmla="*/ 24 w 72"/>
              <a:gd name="T1" fmla="*/ 14 h 93"/>
              <a:gd name="T2" fmla="*/ 24 w 72"/>
              <a:gd name="T3" fmla="*/ 14 h 93"/>
              <a:gd name="T4" fmla="*/ 24 w 72"/>
              <a:gd name="T5" fmla="*/ 2 h 93"/>
              <a:gd name="T6" fmla="*/ 0 w 72"/>
              <a:gd name="T7" fmla="*/ 2 h 93"/>
              <a:gd name="T8" fmla="*/ 0 w 72"/>
              <a:gd name="T9" fmla="*/ 6 h 93"/>
              <a:gd name="T10" fmla="*/ 1 w 72"/>
              <a:gd name="T11" fmla="*/ 6 h 93"/>
              <a:gd name="T12" fmla="*/ 5 w 72"/>
              <a:gd name="T13" fmla="*/ 6 h 93"/>
              <a:gd name="T14" fmla="*/ 11 w 72"/>
              <a:gd name="T15" fmla="*/ 12 h 93"/>
              <a:gd name="T16" fmla="*/ 11 w 72"/>
              <a:gd name="T17" fmla="*/ 18 h 93"/>
              <a:gd name="T18" fmla="*/ 11 w 72"/>
              <a:gd name="T19" fmla="*/ 77 h 93"/>
              <a:gd name="T20" fmla="*/ 11 w 72"/>
              <a:gd name="T21" fmla="*/ 83 h 93"/>
              <a:gd name="T22" fmla="*/ 5 w 72"/>
              <a:gd name="T23" fmla="*/ 89 h 93"/>
              <a:gd name="T24" fmla="*/ 1 w 72"/>
              <a:gd name="T25" fmla="*/ 89 h 93"/>
              <a:gd name="T26" fmla="*/ 0 w 72"/>
              <a:gd name="T27" fmla="*/ 89 h 93"/>
              <a:gd name="T28" fmla="*/ 0 w 72"/>
              <a:gd name="T29" fmla="*/ 93 h 93"/>
              <a:gd name="T30" fmla="*/ 35 w 72"/>
              <a:gd name="T31" fmla="*/ 93 h 93"/>
              <a:gd name="T32" fmla="*/ 35 w 72"/>
              <a:gd name="T33" fmla="*/ 89 h 93"/>
              <a:gd name="T34" fmla="*/ 34 w 72"/>
              <a:gd name="T35" fmla="*/ 89 h 93"/>
              <a:gd name="T36" fmla="*/ 30 w 72"/>
              <a:gd name="T37" fmla="*/ 89 h 93"/>
              <a:gd name="T38" fmla="*/ 24 w 72"/>
              <a:gd name="T39" fmla="*/ 83 h 93"/>
              <a:gd name="T40" fmla="*/ 24 w 72"/>
              <a:gd name="T41" fmla="*/ 77 h 93"/>
              <a:gd name="T42" fmla="*/ 24 w 72"/>
              <a:gd name="T43" fmla="*/ 61 h 93"/>
              <a:gd name="T44" fmla="*/ 44 w 72"/>
              <a:gd name="T45" fmla="*/ 70 h 93"/>
              <a:gd name="T46" fmla="*/ 72 w 72"/>
              <a:gd name="T47" fmla="*/ 33 h 93"/>
              <a:gd name="T48" fmla="*/ 47 w 72"/>
              <a:gd name="T49" fmla="*/ 0 h 93"/>
              <a:gd name="T50" fmla="*/ 24 w 72"/>
              <a:gd name="T51" fmla="*/ 14 h 93"/>
              <a:gd name="T52" fmla="*/ 24 w 72"/>
              <a:gd name="T53" fmla="*/ 56 h 93"/>
              <a:gd name="T54" fmla="*/ 24 w 72"/>
              <a:gd name="T55" fmla="*/ 56 h 93"/>
              <a:gd name="T56" fmla="*/ 24 w 72"/>
              <a:gd name="T57" fmla="*/ 19 h 93"/>
              <a:gd name="T58" fmla="*/ 43 w 72"/>
              <a:gd name="T59" fmla="*/ 8 h 93"/>
              <a:gd name="T60" fmla="*/ 58 w 72"/>
              <a:gd name="T61" fmla="*/ 24 h 93"/>
              <a:gd name="T62" fmla="*/ 59 w 72"/>
              <a:gd name="T63" fmla="*/ 37 h 93"/>
              <a:gd name="T64" fmla="*/ 42 w 72"/>
              <a:gd name="T65" fmla="*/ 63 h 93"/>
              <a:gd name="T66" fmla="*/ 24 w 72"/>
              <a:gd name="T67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" h="93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1" y="6"/>
                </a:lnTo>
                <a:lnTo>
                  <a:pt x="5" y="6"/>
                </a:lnTo>
                <a:cubicBezTo>
                  <a:pt x="10" y="6"/>
                  <a:pt x="11" y="7"/>
                  <a:pt x="11" y="12"/>
                </a:cubicBezTo>
                <a:lnTo>
                  <a:pt x="11" y="18"/>
                </a:lnTo>
                <a:lnTo>
                  <a:pt x="11" y="77"/>
                </a:lnTo>
                <a:lnTo>
                  <a:pt x="11" y="83"/>
                </a:lnTo>
                <a:cubicBezTo>
                  <a:pt x="11" y="88"/>
                  <a:pt x="10" y="89"/>
                  <a:pt x="5" y="89"/>
                </a:cubicBezTo>
                <a:lnTo>
                  <a:pt x="1" y="89"/>
                </a:lnTo>
                <a:lnTo>
                  <a:pt x="0" y="89"/>
                </a:lnTo>
                <a:lnTo>
                  <a:pt x="0" y="93"/>
                </a:lnTo>
                <a:lnTo>
                  <a:pt x="35" y="93"/>
                </a:lnTo>
                <a:lnTo>
                  <a:pt x="35" y="89"/>
                </a:lnTo>
                <a:lnTo>
                  <a:pt x="34" y="89"/>
                </a:lnTo>
                <a:lnTo>
                  <a:pt x="30" y="89"/>
                </a:lnTo>
                <a:cubicBezTo>
                  <a:pt x="25" y="89"/>
                  <a:pt x="24" y="88"/>
                  <a:pt x="24" y="83"/>
                </a:cubicBezTo>
                <a:lnTo>
                  <a:pt x="24" y="77"/>
                </a:lnTo>
                <a:lnTo>
                  <a:pt x="24" y="61"/>
                </a:lnTo>
                <a:cubicBezTo>
                  <a:pt x="29" y="67"/>
                  <a:pt x="36" y="70"/>
                  <a:pt x="44" y="70"/>
                </a:cubicBezTo>
                <a:cubicBezTo>
                  <a:pt x="61" y="70"/>
                  <a:pt x="72" y="56"/>
                  <a:pt x="72" y="33"/>
                </a:cubicBezTo>
                <a:cubicBezTo>
                  <a:pt x="72" y="13"/>
                  <a:pt x="62" y="0"/>
                  <a:pt x="47" y="0"/>
                </a:cubicBezTo>
                <a:cubicBezTo>
                  <a:pt x="38" y="0"/>
                  <a:pt x="30" y="5"/>
                  <a:pt x="24" y="14"/>
                </a:cubicBezTo>
                <a:close/>
                <a:moveTo>
                  <a:pt x="24" y="56"/>
                </a:moveTo>
                <a:lnTo>
                  <a:pt x="24" y="56"/>
                </a:lnTo>
                <a:lnTo>
                  <a:pt x="24" y="19"/>
                </a:lnTo>
                <a:cubicBezTo>
                  <a:pt x="29" y="12"/>
                  <a:pt x="36" y="8"/>
                  <a:pt x="43" y="8"/>
                </a:cubicBezTo>
                <a:cubicBezTo>
                  <a:pt x="51" y="8"/>
                  <a:pt x="56" y="13"/>
                  <a:pt x="58" y="24"/>
                </a:cubicBezTo>
                <a:cubicBezTo>
                  <a:pt x="59" y="28"/>
                  <a:pt x="59" y="33"/>
                  <a:pt x="59" y="37"/>
                </a:cubicBezTo>
                <a:cubicBezTo>
                  <a:pt x="59" y="54"/>
                  <a:pt x="53" y="63"/>
                  <a:pt x="42" y="63"/>
                </a:cubicBezTo>
                <a:cubicBezTo>
                  <a:pt x="36" y="63"/>
                  <a:pt x="31" y="61"/>
                  <a:pt x="24" y="5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8" name="Freeform 919">
            <a:extLst>
              <a:ext uri="{FF2B5EF4-FFF2-40B4-BE49-F238E27FC236}">
                <a16:creationId xmlns:a16="http://schemas.microsoft.com/office/drawing/2014/main" id="{9D639FCF-531C-450B-9385-B43C7F366180}"/>
              </a:ext>
            </a:extLst>
          </p:cNvPr>
          <p:cNvSpPr>
            <a:spLocks/>
          </p:cNvSpPr>
          <p:nvPr/>
        </p:nvSpPr>
        <p:spPr bwMode="auto">
          <a:xfrm>
            <a:off x="3704795" y="11111221"/>
            <a:ext cx="49212" cy="136525"/>
          </a:xfrm>
          <a:custGeom>
            <a:avLst/>
            <a:gdLst>
              <a:gd name="T0" fmla="*/ 24 w 35"/>
              <a:gd name="T1" fmla="*/ 81 h 97"/>
              <a:gd name="T2" fmla="*/ 24 w 35"/>
              <a:gd name="T3" fmla="*/ 81 h 97"/>
              <a:gd name="T4" fmla="*/ 24 w 35"/>
              <a:gd name="T5" fmla="*/ 0 h 97"/>
              <a:gd name="T6" fmla="*/ 0 w 35"/>
              <a:gd name="T7" fmla="*/ 0 h 97"/>
              <a:gd name="T8" fmla="*/ 0 w 35"/>
              <a:gd name="T9" fmla="*/ 3 h 97"/>
              <a:gd name="T10" fmla="*/ 1 w 35"/>
              <a:gd name="T11" fmla="*/ 3 h 97"/>
              <a:gd name="T12" fmla="*/ 5 w 35"/>
              <a:gd name="T13" fmla="*/ 4 h 97"/>
              <a:gd name="T14" fmla="*/ 11 w 35"/>
              <a:gd name="T15" fmla="*/ 9 h 97"/>
              <a:gd name="T16" fmla="*/ 11 w 35"/>
              <a:gd name="T17" fmla="*/ 15 h 97"/>
              <a:gd name="T18" fmla="*/ 11 w 35"/>
              <a:gd name="T19" fmla="*/ 81 h 97"/>
              <a:gd name="T20" fmla="*/ 11 w 35"/>
              <a:gd name="T21" fmla="*/ 87 h 97"/>
              <a:gd name="T22" fmla="*/ 5 w 35"/>
              <a:gd name="T23" fmla="*/ 93 h 97"/>
              <a:gd name="T24" fmla="*/ 1 w 35"/>
              <a:gd name="T25" fmla="*/ 93 h 97"/>
              <a:gd name="T26" fmla="*/ 0 w 35"/>
              <a:gd name="T27" fmla="*/ 93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3 h 97"/>
              <a:gd name="T34" fmla="*/ 34 w 35"/>
              <a:gd name="T35" fmla="*/ 93 h 97"/>
              <a:gd name="T36" fmla="*/ 30 w 35"/>
              <a:gd name="T37" fmla="*/ 93 h 97"/>
              <a:gd name="T38" fmla="*/ 24 w 35"/>
              <a:gd name="T39" fmla="*/ 87 h 97"/>
              <a:gd name="T40" fmla="*/ 24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4" y="81"/>
                </a:moveTo>
                <a:lnTo>
                  <a:pt x="24" y="81"/>
                </a:ln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1" y="5"/>
                  <a:pt x="11" y="9"/>
                </a:cubicBezTo>
                <a:lnTo>
                  <a:pt x="11" y="15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4" y="92"/>
                  <a:pt x="24" y="87"/>
                </a:cubicBezTo>
                <a:lnTo>
                  <a:pt x="24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9" name="Freeform 920">
            <a:extLst>
              <a:ext uri="{FF2B5EF4-FFF2-40B4-BE49-F238E27FC236}">
                <a16:creationId xmlns:a16="http://schemas.microsoft.com/office/drawing/2014/main" id="{D0B47BCA-0C8E-4A87-9E80-9BFB76600D02}"/>
              </a:ext>
            </a:extLst>
          </p:cNvPr>
          <p:cNvSpPr>
            <a:spLocks noEditPoints="1"/>
          </p:cNvSpPr>
          <p:nvPr/>
        </p:nvSpPr>
        <p:spPr bwMode="auto">
          <a:xfrm>
            <a:off x="3765120" y="11150908"/>
            <a:ext cx="76200" cy="98425"/>
          </a:xfrm>
          <a:custGeom>
            <a:avLst/>
            <a:gdLst>
              <a:gd name="T0" fmla="*/ 55 w 55"/>
              <a:gd name="T1" fmla="*/ 33 h 70"/>
              <a:gd name="T2" fmla="*/ 55 w 55"/>
              <a:gd name="T3" fmla="*/ 33 h 70"/>
              <a:gd name="T4" fmla="*/ 55 w 55"/>
              <a:gd name="T5" fmla="*/ 32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5 h 70"/>
              <a:gd name="T12" fmla="*/ 34 w 55"/>
              <a:gd name="T13" fmla="*/ 70 h 70"/>
              <a:gd name="T14" fmla="*/ 50 w 55"/>
              <a:gd name="T15" fmla="*/ 68 h 70"/>
              <a:gd name="T16" fmla="*/ 55 w 55"/>
              <a:gd name="T17" fmla="*/ 66 h 70"/>
              <a:gd name="T18" fmla="*/ 55 w 55"/>
              <a:gd name="T19" fmla="*/ 60 h 70"/>
              <a:gd name="T20" fmla="*/ 35 w 55"/>
              <a:gd name="T21" fmla="*/ 64 h 70"/>
              <a:gd name="T22" fmla="*/ 16 w 55"/>
              <a:gd name="T23" fmla="*/ 48 h 70"/>
              <a:gd name="T24" fmla="*/ 14 w 55"/>
              <a:gd name="T25" fmla="*/ 34 h 70"/>
              <a:gd name="T26" fmla="*/ 14 w 55"/>
              <a:gd name="T27" fmla="*/ 33 h 70"/>
              <a:gd name="T28" fmla="*/ 55 w 55"/>
              <a:gd name="T29" fmla="*/ 33 h 70"/>
              <a:gd name="T30" fmla="*/ 42 w 55"/>
              <a:gd name="T31" fmla="*/ 26 h 70"/>
              <a:gd name="T32" fmla="*/ 42 w 55"/>
              <a:gd name="T33" fmla="*/ 26 h 70"/>
              <a:gd name="T34" fmla="*/ 42 w 55"/>
              <a:gd name="T35" fmla="*/ 29 h 70"/>
              <a:gd name="T36" fmla="*/ 14 w 55"/>
              <a:gd name="T37" fmla="*/ 29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5 h 70"/>
              <a:gd name="T44" fmla="*/ 42 w 55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3"/>
                </a:moveTo>
                <a:lnTo>
                  <a:pt x="55" y="33"/>
                </a:lnTo>
                <a:lnTo>
                  <a:pt x="55" y="32"/>
                </a:lnTo>
                <a:cubicBezTo>
                  <a:pt x="55" y="21"/>
                  <a:pt x="53" y="15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3" y="0"/>
                  <a:pt x="0" y="15"/>
                  <a:pt x="0" y="35"/>
                </a:cubicBezTo>
                <a:cubicBezTo>
                  <a:pt x="0" y="56"/>
                  <a:pt x="14" y="70"/>
                  <a:pt x="34" y="70"/>
                </a:cubicBezTo>
                <a:cubicBezTo>
                  <a:pt x="39" y="70"/>
                  <a:pt x="44" y="69"/>
                  <a:pt x="50" y="68"/>
                </a:cubicBezTo>
                <a:cubicBezTo>
                  <a:pt x="51" y="67"/>
                  <a:pt x="52" y="67"/>
                  <a:pt x="55" y="66"/>
                </a:cubicBezTo>
                <a:lnTo>
                  <a:pt x="55" y="60"/>
                </a:lnTo>
                <a:cubicBezTo>
                  <a:pt x="50" y="62"/>
                  <a:pt x="42" y="64"/>
                  <a:pt x="35" y="64"/>
                </a:cubicBezTo>
                <a:cubicBezTo>
                  <a:pt x="26" y="64"/>
                  <a:pt x="18" y="58"/>
                  <a:pt x="16" y="48"/>
                </a:cubicBezTo>
                <a:cubicBezTo>
                  <a:pt x="14" y="43"/>
                  <a:pt x="14" y="41"/>
                  <a:pt x="14" y="34"/>
                </a:cubicBezTo>
                <a:lnTo>
                  <a:pt x="14" y="33"/>
                </a:lnTo>
                <a:lnTo>
                  <a:pt x="55" y="33"/>
                </a:lnTo>
                <a:close/>
                <a:moveTo>
                  <a:pt x="42" y="26"/>
                </a:moveTo>
                <a:lnTo>
                  <a:pt x="42" y="26"/>
                </a:lnTo>
                <a:lnTo>
                  <a:pt x="42" y="29"/>
                </a:lnTo>
                <a:lnTo>
                  <a:pt x="14" y="29"/>
                </a:lnTo>
                <a:cubicBezTo>
                  <a:pt x="14" y="14"/>
                  <a:pt x="20" y="4"/>
                  <a:pt x="29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2" y="17"/>
                  <a:pt x="42" y="25"/>
                </a:cubicBezTo>
                <a:lnTo>
                  <a:pt x="42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0" name="Freeform 921">
            <a:extLst>
              <a:ext uri="{FF2B5EF4-FFF2-40B4-BE49-F238E27FC236}">
                <a16:creationId xmlns:a16="http://schemas.microsoft.com/office/drawing/2014/main" id="{0E26EE35-93C5-4A5E-B5EA-3971BBDA1246}"/>
              </a:ext>
            </a:extLst>
          </p:cNvPr>
          <p:cNvSpPr>
            <a:spLocks/>
          </p:cNvSpPr>
          <p:nvPr/>
        </p:nvSpPr>
        <p:spPr bwMode="auto">
          <a:xfrm>
            <a:off x="3863545" y="11150908"/>
            <a:ext cx="66675" cy="98425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3 w 48"/>
              <a:gd name="T9" fmla="*/ 66 h 70"/>
              <a:gd name="T10" fmla="*/ 10 w 48"/>
              <a:gd name="T11" fmla="*/ 62 h 70"/>
              <a:gd name="T12" fmla="*/ 7 w 48"/>
              <a:gd name="T13" fmla="*/ 56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7 h 70"/>
              <a:gd name="T30" fmla="*/ 32 w 48"/>
              <a:gd name="T31" fmla="*/ 32 h 70"/>
              <a:gd name="T32" fmla="*/ 26 w 48"/>
              <a:gd name="T33" fmla="*/ 29 h 70"/>
              <a:gd name="T34" fmla="*/ 11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2"/>
                  <a:pt x="31" y="66"/>
                  <a:pt x="23" y="66"/>
                </a:cubicBezTo>
                <a:cubicBezTo>
                  <a:pt x="19" y="66"/>
                  <a:pt x="14" y="65"/>
                  <a:pt x="10" y="62"/>
                </a:cubicBezTo>
                <a:cubicBezTo>
                  <a:pt x="8" y="61"/>
                  <a:pt x="7" y="59"/>
                  <a:pt x="7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8" y="62"/>
                  <a:pt x="48" y="50"/>
                </a:cubicBezTo>
                <a:cubicBezTo>
                  <a:pt x="48" y="45"/>
                  <a:pt x="46" y="39"/>
                  <a:pt x="41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4" y="25"/>
                  <a:pt x="11" y="22"/>
                  <a:pt x="11" y="16"/>
                </a:cubicBezTo>
                <a:cubicBezTo>
                  <a:pt x="11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2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1"/>
                  <a:pt x="8" y="34"/>
                </a:cubicBezTo>
                <a:cubicBezTo>
                  <a:pt x="11" y="36"/>
                  <a:pt x="15" y="38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1" name="Freeform 922">
            <a:extLst>
              <a:ext uri="{FF2B5EF4-FFF2-40B4-BE49-F238E27FC236}">
                <a16:creationId xmlns:a16="http://schemas.microsoft.com/office/drawing/2014/main" id="{3AEAB47A-5738-4554-ABD2-C168F135BB56}"/>
              </a:ext>
            </a:extLst>
          </p:cNvPr>
          <p:cNvSpPr>
            <a:spLocks noEditPoints="1"/>
          </p:cNvSpPr>
          <p:nvPr/>
        </p:nvSpPr>
        <p:spPr bwMode="auto">
          <a:xfrm>
            <a:off x="4025470" y="11150908"/>
            <a:ext cx="88900" cy="98425"/>
          </a:xfrm>
          <a:custGeom>
            <a:avLst/>
            <a:gdLst>
              <a:gd name="T0" fmla="*/ 32 w 63"/>
              <a:gd name="T1" fmla="*/ 70 h 70"/>
              <a:gd name="T2" fmla="*/ 32 w 63"/>
              <a:gd name="T3" fmla="*/ 70 h 70"/>
              <a:gd name="T4" fmla="*/ 63 w 63"/>
              <a:gd name="T5" fmla="*/ 35 h 70"/>
              <a:gd name="T6" fmla="*/ 32 w 63"/>
              <a:gd name="T7" fmla="*/ 0 h 70"/>
              <a:gd name="T8" fmla="*/ 0 w 63"/>
              <a:gd name="T9" fmla="*/ 35 h 70"/>
              <a:gd name="T10" fmla="*/ 32 w 63"/>
              <a:gd name="T11" fmla="*/ 70 h 70"/>
              <a:gd name="T12" fmla="*/ 32 w 63"/>
              <a:gd name="T13" fmla="*/ 66 h 70"/>
              <a:gd name="T14" fmla="*/ 32 w 63"/>
              <a:gd name="T15" fmla="*/ 66 h 70"/>
              <a:gd name="T16" fmla="*/ 13 w 63"/>
              <a:gd name="T17" fmla="*/ 35 h 70"/>
              <a:gd name="T18" fmla="*/ 32 w 63"/>
              <a:gd name="T19" fmla="*/ 4 h 70"/>
              <a:gd name="T20" fmla="*/ 51 w 63"/>
              <a:gd name="T21" fmla="*/ 35 h 70"/>
              <a:gd name="T22" fmla="*/ 32 w 63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0">
                <a:moveTo>
                  <a:pt x="32" y="70"/>
                </a:moveTo>
                <a:lnTo>
                  <a:pt x="32" y="70"/>
                </a:lnTo>
                <a:cubicBezTo>
                  <a:pt x="51" y="70"/>
                  <a:pt x="63" y="57"/>
                  <a:pt x="63" y="35"/>
                </a:cubicBezTo>
                <a:cubicBezTo>
                  <a:pt x="63" y="14"/>
                  <a:pt x="51" y="0"/>
                  <a:pt x="32" y="0"/>
                </a:cubicBezTo>
                <a:cubicBezTo>
                  <a:pt x="12" y="0"/>
                  <a:pt x="0" y="14"/>
                  <a:pt x="0" y="35"/>
                </a:cubicBezTo>
                <a:cubicBezTo>
                  <a:pt x="0" y="57"/>
                  <a:pt x="12" y="70"/>
                  <a:pt x="32" y="70"/>
                </a:cubicBezTo>
                <a:close/>
                <a:moveTo>
                  <a:pt x="32" y="66"/>
                </a:moveTo>
                <a:lnTo>
                  <a:pt x="32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2" y="4"/>
                </a:cubicBezTo>
                <a:cubicBezTo>
                  <a:pt x="42" y="4"/>
                  <a:pt x="51" y="17"/>
                  <a:pt x="51" y="35"/>
                </a:cubicBezTo>
                <a:cubicBezTo>
                  <a:pt x="51" y="53"/>
                  <a:pt x="43" y="66"/>
                  <a:pt x="32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2" name="Freeform 923">
            <a:extLst>
              <a:ext uri="{FF2B5EF4-FFF2-40B4-BE49-F238E27FC236}">
                <a16:creationId xmlns:a16="http://schemas.microsoft.com/office/drawing/2014/main" id="{D270888D-E7A8-42CE-9760-4A2AD67E5825}"/>
              </a:ext>
            </a:extLst>
          </p:cNvPr>
          <p:cNvSpPr>
            <a:spLocks/>
          </p:cNvSpPr>
          <p:nvPr/>
        </p:nvSpPr>
        <p:spPr bwMode="auto">
          <a:xfrm>
            <a:off x="4128658" y="11108046"/>
            <a:ext cx="68262" cy="139700"/>
          </a:xfrm>
          <a:custGeom>
            <a:avLst/>
            <a:gdLst>
              <a:gd name="T0" fmla="*/ 24 w 49"/>
              <a:gd name="T1" fmla="*/ 37 h 99"/>
              <a:gd name="T2" fmla="*/ 24 w 49"/>
              <a:gd name="T3" fmla="*/ 37 h 99"/>
              <a:gd name="T4" fmla="*/ 41 w 49"/>
              <a:gd name="T5" fmla="*/ 37 h 99"/>
              <a:gd name="T6" fmla="*/ 41 w 49"/>
              <a:gd name="T7" fmla="*/ 32 h 99"/>
              <a:gd name="T8" fmla="*/ 24 w 49"/>
              <a:gd name="T9" fmla="*/ 32 h 99"/>
              <a:gd name="T10" fmla="*/ 24 w 49"/>
              <a:gd name="T11" fmla="*/ 21 h 99"/>
              <a:gd name="T12" fmla="*/ 24 w 49"/>
              <a:gd name="T13" fmla="*/ 15 h 99"/>
              <a:gd name="T14" fmla="*/ 25 w 49"/>
              <a:gd name="T15" fmla="*/ 10 h 99"/>
              <a:gd name="T16" fmla="*/ 32 w 49"/>
              <a:gd name="T17" fmla="*/ 4 h 99"/>
              <a:gd name="T18" fmla="*/ 38 w 49"/>
              <a:gd name="T19" fmla="*/ 6 h 99"/>
              <a:gd name="T20" fmla="*/ 41 w 49"/>
              <a:gd name="T21" fmla="*/ 12 h 99"/>
              <a:gd name="T22" fmla="*/ 41 w 49"/>
              <a:gd name="T23" fmla="*/ 18 h 99"/>
              <a:gd name="T24" fmla="*/ 41 w 49"/>
              <a:gd name="T25" fmla="*/ 19 h 99"/>
              <a:gd name="T26" fmla="*/ 49 w 49"/>
              <a:gd name="T27" fmla="*/ 19 h 99"/>
              <a:gd name="T28" fmla="*/ 49 w 49"/>
              <a:gd name="T29" fmla="*/ 5 h 99"/>
              <a:gd name="T30" fmla="*/ 39 w 49"/>
              <a:gd name="T31" fmla="*/ 1 h 99"/>
              <a:gd name="T32" fmla="*/ 32 w 49"/>
              <a:gd name="T33" fmla="*/ 0 h 99"/>
              <a:gd name="T34" fmla="*/ 16 w 49"/>
              <a:gd name="T35" fmla="*/ 7 h 99"/>
              <a:gd name="T36" fmla="*/ 12 w 49"/>
              <a:gd name="T37" fmla="*/ 29 h 99"/>
              <a:gd name="T38" fmla="*/ 12 w 49"/>
              <a:gd name="T39" fmla="*/ 32 h 99"/>
              <a:gd name="T40" fmla="*/ 2 w 49"/>
              <a:gd name="T41" fmla="*/ 32 h 99"/>
              <a:gd name="T42" fmla="*/ 2 w 49"/>
              <a:gd name="T43" fmla="*/ 37 h 99"/>
              <a:gd name="T44" fmla="*/ 12 w 49"/>
              <a:gd name="T45" fmla="*/ 37 h 99"/>
              <a:gd name="T46" fmla="*/ 12 w 49"/>
              <a:gd name="T47" fmla="*/ 83 h 99"/>
              <a:gd name="T48" fmla="*/ 11 w 49"/>
              <a:gd name="T49" fmla="*/ 89 h 99"/>
              <a:gd name="T50" fmla="*/ 6 w 49"/>
              <a:gd name="T51" fmla="*/ 95 h 99"/>
              <a:gd name="T52" fmla="*/ 1 w 49"/>
              <a:gd name="T53" fmla="*/ 95 h 99"/>
              <a:gd name="T54" fmla="*/ 0 w 49"/>
              <a:gd name="T55" fmla="*/ 95 h 99"/>
              <a:gd name="T56" fmla="*/ 0 w 49"/>
              <a:gd name="T57" fmla="*/ 99 h 99"/>
              <a:gd name="T58" fmla="*/ 37 w 49"/>
              <a:gd name="T59" fmla="*/ 99 h 99"/>
              <a:gd name="T60" fmla="*/ 37 w 49"/>
              <a:gd name="T61" fmla="*/ 95 h 99"/>
              <a:gd name="T62" fmla="*/ 35 w 49"/>
              <a:gd name="T63" fmla="*/ 95 h 99"/>
              <a:gd name="T64" fmla="*/ 30 w 49"/>
              <a:gd name="T65" fmla="*/ 95 h 99"/>
              <a:gd name="T66" fmla="*/ 26 w 49"/>
              <a:gd name="T67" fmla="*/ 93 h 99"/>
              <a:gd name="T68" fmla="*/ 24 w 49"/>
              <a:gd name="T69" fmla="*/ 89 h 99"/>
              <a:gd name="T70" fmla="*/ 24 w 49"/>
              <a:gd name="T71" fmla="*/ 83 h 99"/>
              <a:gd name="T72" fmla="*/ 24 w 49"/>
              <a:gd name="T73" fmla="*/ 3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" h="99">
                <a:moveTo>
                  <a:pt x="24" y="37"/>
                </a:moveTo>
                <a:lnTo>
                  <a:pt x="24" y="37"/>
                </a:lnTo>
                <a:lnTo>
                  <a:pt x="41" y="37"/>
                </a:lnTo>
                <a:lnTo>
                  <a:pt x="41" y="32"/>
                </a:lnTo>
                <a:lnTo>
                  <a:pt x="24" y="32"/>
                </a:lnTo>
                <a:lnTo>
                  <a:pt x="24" y="21"/>
                </a:lnTo>
                <a:lnTo>
                  <a:pt x="24" y="15"/>
                </a:lnTo>
                <a:cubicBezTo>
                  <a:pt x="24" y="13"/>
                  <a:pt x="24" y="11"/>
                  <a:pt x="25" y="10"/>
                </a:cubicBezTo>
                <a:cubicBezTo>
                  <a:pt x="26" y="6"/>
                  <a:pt x="29" y="4"/>
                  <a:pt x="32" y="4"/>
                </a:cubicBezTo>
                <a:cubicBezTo>
                  <a:pt x="34" y="4"/>
                  <a:pt x="37" y="5"/>
                  <a:pt x="38" y="6"/>
                </a:cubicBezTo>
                <a:cubicBezTo>
                  <a:pt x="40" y="7"/>
                  <a:pt x="41" y="8"/>
                  <a:pt x="41" y="12"/>
                </a:cubicBezTo>
                <a:cubicBezTo>
                  <a:pt x="41" y="14"/>
                  <a:pt x="41" y="16"/>
                  <a:pt x="41" y="18"/>
                </a:cubicBezTo>
                <a:lnTo>
                  <a:pt x="41" y="19"/>
                </a:lnTo>
                <a:lnTo>
                  <a:pt x="49" y="19"/>
                </a:lnTo>
                <a:lnTo>
                  <a:pt x="49" y="5"/>
                </a:lnTo>
                <a:cubicBezTo>
                  <a:pt x="45" y="2"/>
                  <a:pt x="43" y="2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26" y="0"/>
                  <a:pt x="20" y="3"/>
                  <a:pt x="16" y="7"/>
                </a:cubicBezTo>
                <a:cubicBezTo>
                  <a:pt x="13" y="12"/>
                  <a:pt x="12" y="17"/>
                  <a:pt x="12" y="29"/>
                </a:cubicBezTo>
                <a:lnTo>
                  <a:pt x="12" y="32"/>
                </a:lnTo>
                <a:lnTo>
                  <a:pt x="2" y="32"/>
                </a:lnTo>
                <a:lnTo>
                  <a:pt x="2" y="37"/>
                </a:lnTo>
                <a:lnTo>
                  <a:pt x="12" y="37"/>
                </a:lnTo>
                <a:lnTo>
                  <a:pt x="12" y="83"/>
                </a:lnTo>
                <a:lnTo>
                  <a:pt x="11" y="89"/>
                </a:lnTo>
                <a:cubicBezTo>
                  <a:pt x="11" y="94"/>
                  <a:pt x="11" y="94"/>
                  <a:pt x="6" y="95"/>
                </a:cubicBezTo>
                <a:lnTo>
                  <a:pt x="1" y="95"/>
                </a:lnTo>
                <a:lnTo>
                  <a:pt x="0" y="95"/>
                </a:lnTo>
                <a:lnTo>
                  <a:pt x="0" y="99"/>
                </a:lnTo>
                <a:lnTo>
                  <a:pt x="37" y="99"/>
                </a:lnTo>
                <a:lnTo>
                  <a:pt x="37" y="95"/>
                </a:lnTo>
                <a:lnTo>
                  <a:pt x="35" y="95"/>
                </a:lnTo>
                <a:lnTo>
                  <a:pt x="30" y="95"/>
                </a:lnTo>
                <a:cubicBezTo>
                  <a:pt x="28" y="94"/>
                  <a:pt x="26" y="94"/>
                  <a:pt x="26" y="93"/>
                </a:cubicBezTo>
                <a:cubicBezTo>
                  <a:pt x="25" y="93"/>
                  <a:pt x="25" y="91"/>
                  <a:pt x="24" y="89"/>
                </a:cubicBezTo>
                <a:cubicBezTo>
                  <a:pt x="24" y="87"/>
                  <a:pt x="24" y="84"/>
                  <a:pt x="24" y="83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3" name="Freeform 924">
            <a:extLst>
              <a:ext uri="{FF2B5EF4-FFF2-40B4-BE49-F238E27FC236}">
                <a16:creationId xmlns:a16="http://schemas.microsoft.com/office/drawing/2014/main" id="{BBF9A67A-E52D-45A6-B8B0-3BB8D2BBC16C}"/>
              </a:ext>
            </a:extLst>
          </p:cNvPr>
          <p:cNvSpPr>
            <a:spLocks noEditPoints="1"/>
          </p:cNvSpPr>
          <p:nvPr/>
        </p:nvSpPr>
        <p:spPr bwMode="auto">
          <a:xfrm>
            <a:off x="4281058" y="11150908"/>
            <a:ext cx="84137" cy="98425"/>
          </a:xfrm>
          <a:custGeom>
            <a:avLst/>
            <a:gdLst>
              <a:gd name="T0" fmla="*/ 42 w 61"/>
              <a:gd name="T1" fmla="*/ 60 h 70"/>
              <a:gd name="T2" fmla="*/ 42 w 61"/>
              <a:gd name="T3" fmla="*/ 60 h 70"/>
              <a:gd name="T4" fmla="*/ 53 w 61"/>
              <a:gd name="T5" fmla="*/ 70 h 70"/>
              <a:gd name="T6" fmla="*/ 61 w 61"/>
              <a:gd name="T7" fmla="*/ 69 h 70"/>
              <a:gd name="T8" fmla="*/ 60 w 61"/>
              <a:gd name="T9" fmla="*/ 64 h 70"/>
              <a:gd name="T10" fmla="*/ 57 w 61"/>
              <a:gd name="T11" fmla="*/ 65 h 70"/>
              <a:gd name="T12" fmla="*/ 51 w 61"/>
              <a:gd name="T13" fmla="*/ 50 h 70"/>
              <a:gd name="T14" fmla="*/ 51 w 61"/>
              <a:gd name="T15" fmla="*/ 20 h 70"/>
              <a:gd name="T16" fmla="*/ 46 w 61"/>
              <a:gd name="T17" fmla="*/ 6 h 70"/>
              <a:gd name="T18" fmla="*/ 29 w 61"/>
              <a:gd name="T19" fmla="*/ 0 h 70"/>
              <a:gd name="T20" fmla="*/ 9 w 61"/>
              <a:gd name="T21" fmla="*/ 5 h 70"/>
              <a:gd name="T22" fmla="*/ 5 w 61"/>
              <a:gd name="T23" fmla="*/ 6 h 70"/>
              <a:gd name="T24" fmla="*/ 5 w 61"/>
              <a:gd name="T25" fmla="*/ 18 h 70"/>
              <a:gd name="T26" fmla="*/ 14 w 61"/>
              <a:gd name="T27" fmla="*/ 18 h 70"/>
              <a:gd name="T28" fmla="*/ 14 w 61"/>
              <a:gd name="T29" fmla="*/ 17 h 70"/>
              <a:gd name="T30" fmla="*/ 18 w 61"/>
              <a:gd name="T31" fmla="*/ 8 h 70"/>
              <a:gd name="T32" fmla="*/ 27 w 61"/>
              <a:gd name="T33" fmla="*/ 5 h 70"/>
              <a:gd name="T34" fmla="*/ 39 w 61"/>
              <a:gd name="T35" fmla="*/ 21 h 70"/>
              <a:gd name="T36" fmla="*/ 39 w 61"/>
              <a:gd name="T37" fmla="*/ 29 h 70"/>
              <a:gd name="T38" fmla="*/ 36 w 61"/>
              <a:gd name="T39" fmla="*/ 29 h 70"/>
              <a:gd name="T40" fmla="*/ 9 w 61"/>
              <a:gd name="T41" fmla="*/ 35 h 70"/>
              <a:gd name="T42" fmla="*/ 0 w 61"/>
              <a:gd name="T43" fmla="*/ 51 h 70"/>
              <a:gd name="T44" fmla="*/ 20 w 61"/>
              <a:gd name="T45" fmla="*/ 70 h 70"/>
              <a:gd name="T46" fmla="*/ 38 w 61"/>
              <a:gd name="T47" fmla="*/ 63 h 70"/>
              <a:gd name="T48" fmla="*/ 42 w 61"/>
              <a:gd name="T49" fmla="*/ 60 h 70"/>
              <a:gd name="T50" fmla="*/ 39 w 61"/>
              <a:gd name="T51" fmla="*/ 58 h 70"/>
              <a:gd name="T52" fmla="*/ 39 w 61"/>
              <a:gd name="T53" fmla="*/ 58 h 70"/>
              <a:gd name="T54" fmla="*/ 26 w 61"/>
              <a:gd name="T55" fmla="*/ 63 h 70"/>
              <a:gd name="T56" fmla="*/ 13 w 61"/>
              <a:gd name="T57" fmla="*/ 50 h 70"/>
              <a:gd name="T58" fmla="*/ 36 w 61"/>
              <a:gd name="T59" fmla="*/ 33 h 70"/>
              <a:gd name="T60" fmla="*/ 39 w 61"/>
              <a:gd name="T61" fmla="*/ 33 h 70"/>
              <a:gd name="T62" fmla="*/ 39 w 61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" h="70">
                <a:moveTo>
                  <a:pt x="42" y="60"/>
                </a:moveTo>
                <a:lnTo>
                  <a:pt x="42" y="60"/>
                </a:lnTo>
                <a:cubicBezTo>
                  <a:pt x="43" y="67"/>
                  <a:pt x="47" y="70"/>
                  <a:pt x="53" y="70"/>
                </a:cubicBezTo>
                <a:cubicBezTo>
                  <a:pt x="56" y="70"/>
                  <a:pt x="57" y="70"/>
                  <a:pt x="61" y="69"/>
                </a:cubicBezTo>
                <a:lnTo>
                  <a:pt x="60" y="64"/>
                </a:lnTo>
                <a:cubicBezTo>
                  <a:pt x="59" y="65"/>
                  <a:pt x="58" y="65"/>
                  <a:pt x="57" y="65"/>
                </a:cubicBezTo>
                <a:cubicBezTo>
                  <a:pt x="53" y="65"/>
                  <a:pt x="51" y="61"/>
                  <a:pt x="51" y="50"/>
                </a:cubicBezTo>
                <a:lnTo>
                  <a:pt x="51" y="20"/>
                </a:lnTo>
                <a:cubicBezTo>
                  <a:pt x="51" y="13"/>
                  <a:pt x="50" y="9"/>
                  <a:pt x="46" y="6"/>
                </a:cubicBezTo>
                <a:cubicBezTo>
                  <a:pt x="42" y="2"/>
                  <a:pt x="36" y="0"/>
                  <a:pt x="29" y="0"/>
                </a:cubicBezTo>
                <a:cubicBezTo>
                  <a:pt x="23" y="0"/>
                  <a:pt x="16" y="2"/>
                  <a:pt x="9" y="5"/>
                </a:cubicBezTo>
                <a:cubicBezTo>
                  <a:pt x="8" y="5"/>
                  <a:pt x="7" y="5"/>
                  <a:pt x="5" y="6"/>
                </a:cubicBezTo>
                <a:lnTo>
                  <a:pt x="5" y="18"/>
                </a:lnTo>
                <a:lnTo>
                  <a:pt x="14" y="18"/>
                </a:lnTo>
                <a:lnTo>
                  <a:pt x="14" y="17"/>
                </a:lnTo>
                <a:cubicBezTo>
                  <a:pt x="14" y="11"/>
                  <a:pt x="15" y="10"/>
                  <a:pt x="18" y="8"/>
                </a:cubicBezTo>
                <a:cubicBezTo>
                  <a:pt x="21" y="6"/>
                  <a:pt x="24" y="5"/>
                  <a:pt x="27" y="5"/>
                </a:cubicBezTo>
                <a:cubicBezTo>
                  <a:pt x="35" y="5"/>
                  <a:pt x="39" y="10"/>
                  <a:pt x="39" y="21"/>
                </a:cubicBezTo>
                <a:lnTo>
                  <a:pt x="39" y="29"/>
                </a:lnTo>
                <a:lnTo>
                  <a:pt x="36" y="29"/>
                </a:lnTo>
                <a:cubicBezTo>
                  <a:pt x="22" y="29"/>
                  <a:pt x="16" y="31"/>
                  <a:pt x="9" y="35"/>
                </a:cubicBezTo>
                <a:cubicBezTo>
                  <a:pt x="4" y="39"/>
                  <a:pt x="0" y="45"/>
                  <a:pt x="0" y="51"/>
                </a:cubicBezTo>
                <a:cubicBezTo>
                  <a:pt x="0" y="62"/>
                  <a:pt x="9" y="70"/>
                  <a:pt x="20" y="70"/>
                </a:cubicBezTo>
                <a:cubicBezTo>
                  <a:pt x="27" y="70"/>
                  <a:pt x="33" y="68"/>
                  <a:pt x="38" y="63"/>
                </a:cubicBezTo>
                <a:cubicBezTo>
                  <a:pt x="39" y="62"/>
                  <a:pt x="40" y="61"/>
                  <a:pt x="42" y="60"/>
                </a:cubicBezTo>
                <a:close/>
                <a:moveTo>
                  <a:pt x="39" y="58"/>
                </a:moveTo>
                <a:lnTo>
                  <a:pt x="39" y="58"/>
                </a:lnTo>
                <a:cubicBezTo>
                  <a:pt x="33" y="62"/>
                  <a:pt x="30" y="63"/>
                  <a:pt x="26" y="63"/>
                </a:cubicBezTo>
                <a:cubicBezTo>
                  <a:pt x="19" y="63"/>
                  <a:pt x="13" y="57"/>
                  <a:pt x="13" y="50"/>
                </a:cubicBezTo>
                <a:cubicBezTo>
                  <a:pt x="13" y="39"/>
                  <a:pt x="22" y="33"/>
                  <a:pt x="36" y="33"/>
                </a:cubicBezTo>
                <a:lnTo>
                  <a:pt x="39" y="33"/>
                </a:lnTo>
                <a:lnTo>
                  <a:pt x="39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4" name="Freeform 925">
            <a:extLst>
              <a:ext uri="{FF2B5EF4-FFF2-40B4-BE49-F238E27FC236}">
                <a16:creationId xmlns:a16="http://schemas.microsoft.com/office/drawing/2014/main" id="{600B5675-D4E4-4A1C-8D34-49E5F72F14DA}"/>
              </a:ext>
            </a:extLst>
          </p:cNvPr>
          <p:cNvSpPr>
            <a:spLocks/>
          </p:cNvSpPr>
          <p:nvPr/>
        </p:nvSpPr>
        <p:spPr bwMode="auto">
          <a:xfrm>
            <a:off x="4371545" y="11111221"/>
            <a:ext cx="47625" cy="136525"/>
          </a:xfrm>
          <a:custGeom>
            <a:avLst/>
            <a:gdLst>
              <a:gd name="T0" fmla="*/ 24 w 35"/>
              <a:gd name="T1" fmla="*/ 81 h 97"/>
              <a:gd name="T2" fmla="*/ 24 w 35"/>
              <a:gd name="T3" fmla="*/ 81 h 97"/>
              <a:gd name="T4" fmla="*/ 24 w 35"/>
              <a:gd name="T5" fmla="*/ 0 h 97"/>
              <a:gd name="T6" fmla="*/ 0 w 35"/>
              <a:gd name="T7" fmla="*/ 0 h 97"/>
              <a:gd name="T8" fmla="*/ 0 w 35"/>
              <a:gd name="T9" fmla="*/ 3 h 97"/>
              <a:gd name="T10" fmla="*/ 1 w 35"/>
              <a:gd name="T11" fmla="*/ 3 h 97"/>
              <a:gd name="T12" fmla="*/ 5 w 35"/>
              <a:gd name="T13" fmla="*/ 4 h 97"/>
              <a:gd name="T14" fmla="*/ 11 w 35"/>
              <a:gd name="T15" fmla="*/ 9 h 97"/>
              <a:gd name="T16" fmla="*/ 11 w 35"/>
              <a:gd name="T17" fmla="*/ 15 h 97"/>
              <a:gd name="T18" fmla="*/ 11 w 35"/>
              <a:gd name="T19" fmla="*/ 81 h 97"/>
              <a:gd name="T20" fmla="*/ 11 w 35"/>
              <a:gd name="T21" fmla="*/ 87 h 97"/>
              <a:gd name="T22" fmla="*/ 5 w 35"/>
              <a:gd name="T23" fmla="*/ 93 h 97"/>
              <a:gd name="T24" fmla="*/ 1 w 35"/>
              <a:gd name="T25" fmla="*/ 93 h 97"/>
              <a:gd name="T26" fmla="*/ 0 w 35"/>
              <a:gd name="T27" fmla="*/ 93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3 h 97"/>
              <a:gd name="T34" fmla="*/ 34 w 35"/>
              <a:gd name="T35" fmla="*/ 93 h 97"/>
              <a:gd name="T36" fmla="*/ 30 w 35"/>
              <a:gd name="T37" fmla="*/ 93 h 97"/>
              <a:gd name="T38" fmla="*/ 24 w 35"/>
              <a:gd name="T39" fmla="*/ 87 h 97"/>
              <a:gd name="T40" fmla="*/ 24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4" y="81"/>
                </a:moveTo>
                <a:lnTo>
                  <a:pt x="24" y="81"/>
                </a:ln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1" y="5"/>
                  <a:pt x="11" y="9"/>
                </a:cubicBezTo>
                <a:lnTo>
                  <a:pt x="11" y="15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4" y="92"/>
                  <a:pt x="24" y="87"/>
                </a:cubicBezTo>
                <a:lnTo>
                  <a:pt x="24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5" name="Freeform 926">
            <a:extLst>
              <a:ext uri="{FF2B5EF4-FFF2-40B4-BE49-F238E27FC236}">
                <a16:creationId xmlns:a16="http://schemas.microsoft.com/office/drawing/2014/main" id="{9F1956DC-C76C-47AE-B60A-24F520ED9585}"/>
              </a:ext>
            </a:extLst>
          </p:cNvPr>
          <p:cNvSpPr>
            <a:spLocks/>
          </p:cNvSpPr>
          <p:nvPr/>
        </p:nvSpPr>
        <p:spPr bwMode="auto">
          <a:xfrm>
            <a:off x="4427108" y="11111221"/>
            <a:ext cx="47625" cy="136525"/>
          </a:xfrm>
          <a:custGeom>
            <a:avLst/>
            <a:gdLst>
              <a:gd name="T0" fmla="*/ 23 w 34"/>
              <a:gd name="T1" fmla="*/ 81 h 97"/>
              <a:gd name="T2" fmla="*/ 23 w 34"/>
              <a:gd name="T3" fmla="*/ 81 h 97"/>
              <a:gd name="T4" fmla="*/ 23 w 34"/>
              <a:gd name="T5" fmla="*/ 0 h 97"/>
              <a:gd name="T6" fmla="*/ 0 w 34"/>
              <a:gd name="T7" fmla="*/ 0 h 97"/>
              <a:gd name="T8" fmla="*/ 0 w 34"/>
              <a:gd name="T9" fmla="*/ 3 h 97"/>
              <a:gd name="T10" fmla="*/ 1 w 34"/>
              <a:gd name="T11" fmla="*/ 3 h 97"/>
              <a:gd name="T12" fmla="*/ 5 w 34"/>
              <a:gd name="T13" fmla="*/ 4 h 97"/>
              <a:gd name="T14" fmla="*/ 10 w 34"/>
              <a:gd name="T15" fmla="*/ 9 h 97"/>
              <a:gd name="T16" fmla="*/ 11 w 34"/>
              <a:gd name="T17" fmla="*/ 15 h 97"/>
              <a:gd name="T18" fmla="*/ 11 w 34"/>
              <a:gd name="T19" fmla="*/ 81 h 97"/>
              <a:gd name="T20" fmla="*/ 10 w 34"/>
              <a:gd name="T21" fmla="*/ 87 h 97"/>
              <a:gd name="T22" fmla="*/ 5 w 34"/>
              <a:gd name="T23" fmla="*/ 93 h 97"/>
              <a:gd name="T24" fmla="*/ 1 w 34"/>
              <a:gd name="T25" fmla="*/ 93 h 97"/>
              <a:gd name="T26" fmla="*/ 0 w 34"/>
              <a:gd name="T27" fmla="*/ 93 h 97"/>
              <a:gd name="T28" fmla="*/ 0 w 34"/>
              <a:gd name="T29" fmla="*/ 97 h 97"/>
              <a:gd name="T30" fmla="*/ 34 w 34"/>
              <a:gd name="T31" fmla="*/ 97 h 97"/>
              <a:gd name="T32" fmla="*/ 34 w 34"/>
              <a:gd name="T33" fmla="*/ 93 h 97"/>
              <a:gd name="T34" fmla="*/ 33 w 34"/>
              <a:gd name="T35" fmla="*/ 93 h 97"/>
              <a:gd name="T36" fmla="*/ 29 w 34"/>
              <a:gd name="T37" fmla="*/ 93 h 97"/>
              <a:gd name="T38" fmla="*/ 23 w 34"/>
              <a:gd name="T39" fmla="*/ 87 h 97"/>
              <a:gd name="T40" fmla="*/ 23 w 34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" h="97">
                <a:moveTo>
                  <a:pt x="23" y="81"/>
                </a:moveTo>
                <a:lnTo>
                  <a:pt x="23" y="81"/>
                </a:lnTo>
                <a:lnTo>
                  <a:pt x="23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0" y="5"/>
                  <a:pt x="10" y="9"/>
                </a:cubicBezTo>
                <a:lnTo>
                  <a:pt x="11" y="15"/>
                </a:lnTo>
                <a:lnTo>
                  <a:pt x="11" y="81"/>
                </a:lnTo>
                <a:lnTo>
                  <a:pt x="10" y="87"/>
                </a:lnTo>
                <a:cubicBezTo>
                  <a:pt x="10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4" y="97"/>
                </a:lnTo>
                <a:lnTo>
                  <a:pt x="34" y="93"/>
                </a:lnTo>
                <a:lnTo>
                  <a:pt x="33" y="93"/>
                </a:lnTo>
                <a:lnTo>
                  <a:pt x="29" y="93"/>
                </a:lnTo>
                <a:cubicBezTo>
                  <a:pt x="24" y="92"/>
                  <a:pt x="24" y="92"/>
                  <a:pt x="23" y="87"/>
                </a:cubicBezTo>
                <a:lnTo>
                  <a:pt x="23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6" name="Freeform 927">
            <a:extLst>
              <a:ext uri="{FF2B5EF4-FFF2-40B4-BE49-F238E27FC236}">
                <a16:creationId xmlns:a16="http://schemas.microsoft.com/office/drawing/2014/main" id="{BC983A3B-B704-4CF1-A9D8-C401217310CC}"/>
              </a:ext>
            </a:extLst>
          </p:cNvPr>
          <p:cNvSpPr>
            <a:spLocks noEditPoints="1"/>
          </p:cNvSpPr>
          <p:nvPr/>
        </p:nvSpPr>
        <p:spPr bwMode="auto">
          <a:xfrm>
            <a:off x="4565220" y="11150908"/>
            <a:ext cx="87312" cy="98425"/>
          </a:xfrm>
          <a:custGeom>
            <a:avLst/>
            <a:gdLst>
              <a:gd name="T0" fmla="*/ 31 w 63"/>
              <a:gd name="T1" fmla="*/ 70 h 70"/>
              <a:gd name="T2" fmla="*/ 31 w 63"/>
              <a:gd name="T3" fmla="*/ 70 h 70"/>
              <a:gd name="T4" fmla="*/ 63 w 63"/>
              <a:gd name="T5" fmla="*/ 35 h 70"/>
              <a:gd name="T6" fmla="*/ 31 w 63"/>
              <a:gd name="T7" fmla="*/ 0 h 70"/>
              <a:gd name="T8" fmla="*/ 0 w 63"/>
              <a:gd name="T9" fmla="*/ 35 h 70"/>
              <a:gd name="T10" fmla="*/ 31 w 63"/>
              <a:gd name="T11" fmla="*/ 70 h 70"/>
              <a:gd name="T12" fmla="*/ 31 w 63"/>
              <a:gd name="T13" fmla="*/ 66 h 70"/>
              <a:gd name="T14" fmla="*/ 31 w 63"/>
              <a:gd name="T15" fmla="*/ 66 h 70"/>
              <a:gd name="T16" fmla="*/ 13 w 63"/>
              <a:gd name="T17" fmla="*/ 35 h 70"/>
              <a:gd name="T18" fmla="*/ 31 w 63"/>
              <a:gd name="T19" fmla="*/ 4 h 70"/>
              <a:gd name="T20" fmla="*/ 50 w 63"/>
              <a:gd name="T21" fmla="*/ 35 h 70"/>
              <a:gd name="T22" fmla="*/ 31 w 63"/>
              <a:gd name="T23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0">
                <a:moveTo>
                  <a:pt x="31" y="70"/>
                </a:moveTo>
                <a:lnTo>
                  <a:pt x="31" y="70"/>
                </a:lnTo>
                <a:cubicBezTo>
                  <a:pt x="51" y="70"/>
                  <a:pt x="63" y="57"/>
                  <a:pt x="63" y="35"/>
                </a:cubicBezTo>
                <a:cubicBezTo>
                  <a:pt x="63" y="14"/>
                  <a:pt x="51" y="0"/>
                  <a:pt x="31" y="0"/>
                </a:cubicBezTo>
                <a:cubicBezTo>
                  <a:pt x="12" y="0"/>
                  <a:pt x="0" y="14"/>
                  <a:pt x="0" y="35"/>
                </a:cubicBezTo>
                <a:cubicBezTo>
                  <a:pt x="0" y="57"/>
                  <a:pt x="12" y="70"/>
                  <a:pt x="31" y="70"/>
                </a:cubicBezTo>
                <a:close/>
                <a:moveTo>
                  <a:pt x="31" y="66"/>
                </a:moveTo>
                <a:lnTo>
                  <a:pt x="31" y="66"/>
                </a:lnTo>
                <a:cubicBezTo>
                  <a:pt x="21" y="66"/>
                  <a:pt x="13" y="53"/>
                  <a:pt x="13" y="35"/>
                </a:cubicBezTo>
                <a:cubicBezTo>
                  <a:pt x="13" y="17"/>
                  <a:pt x="21" y="4"/>
                  <a:pt x="31" y="4"/>
                </a:cubicBezTo>
                <a:cubicBezTo>
                  <a:pt x="42" y="4"/>
                  <a:pt x="50" y="17"/>
                  <a:pt x="50" y="35"/>
                </a:cubicBezTo>
                <a:cubicBezTo>
                  <a:pt x="50" y="53"/>
                  <a:pt x="42" y="66"/>
                  <a:pt x="31" y="6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7" name="Freeform 928">
            <a:extLst>
              <a:ext uri="{FF2B5EF4-FFF2-40B4-BE49-F238E27FC236}">
                <a16:creationId xmlns:a16="http://schemas.microsoft.com/office/drawing/2014/main" id="{B9154907-A65D-4D09-ABFD-2F1AA9F7598A}"/>
              </a:ext>
            </a:extLst>
          </p:cNvPr>
          <p:cNvSpPr>
            <a:spLocks/>
          </p:cNvSpPr>
          <p:nvPr/>
        </p:nvSpPr>
        <p:spPr bwMode="auto">
          <a:xfrm>
            <a:off x="4669995" y="11131858"/>
            <a:ext cx="55562" cy="117475"/>
          </a:xfrm>
          <a:custGeom>
            <a:avLst/>
            <a:gdLst>
              <a:gd name="T0" fmla="*/ 22 w 40"/>
              <a:gd name="T1" fmla="*/ 20 h 83"/>
              <a:gd name="T2" fmla="*/ 22 w 40"/>
              <a:gd name="T3" fmla="*/ 20 h 83"/>
              <a:gd name="T4" fmla="*/ 40 w 40"/>
              <a:gd name="T5" fmla="*/ 20 h 83"/>
              <a:gd name="T6" fmla="*/ 40 w 40"/>
              <a:gd name="T7" fmla="*/ 15 h 83"/>
              <a:gd name="T8" fmla="*/ 22 w 40"/>
              <a:gd name="T9" fmla="*/ 15 h 83"/>
              <a:gd name="T10" fmla="*/ 22 w 40"/>
              <a:gd name="T11" fmla="*/ 0 h 83"/>
              <a:gd name="T12" fmla="*/ 10 w 40"/>
              <a:gd name="T13" fmla="*/ 3 h 83"/>
              <a:gd name="T14" fmla="*/ 10 w 40"/>
              <a:gd name="T15" fmla="*/ 15 h 83"/>
              <a:gd name="T16" fmla="*/ 0 w 40"/>
              <a:gd name="T17" fmla="*/ 15 h 83"/>
              <a:gd name="T18" fmla="*/ 0 w 40"/>
              <a:gd name="T19" fmla="*/ 20 h 83"/>
              <a:gd name="T20" fmla="*/ 10 w 40"/>
              <a:gd name="T21" fmla="*/ 20 h 83"/>
              <a:gd name="T22" fmla="*/ 10 w 40"/>
              <a:gd name="T23" fmla="*/ 61 h 83"/>
              <a:gd name="T24" fmla="*/ 14 w 40"/>
              <a:gd name="T25" fmla="*/ 77 h 83"/>
              <a:gd name="T26" fmla="*/ 21 w 40"/>
              <a:gd name="T27" fmla="*/ 82 h 83"/>
              <a:gd name="T28" fmla="*/ 30 w 40"/>
              <a:gd name="T29" fmla="*/ 83 h 83"/>
              <a:gd name="T30" fmla="*/ 39 w 40"/>
              <a:gd name="T31" fmla="*/ 81 h 83"/>
              <a:gd name="T32" fmla="*/ 39 w 40"/>
              <a:gd name="T33" fmla="*/ 76 h 83"/>
              <a:gd name="T34" fmla="*/ 32 w 40"/>
              <a:gd name="T35" fmla="*/ 78 h 83"/>
              <a:gd name="T36" fmla="*/ 23 w 40"/>
              <a:gd name="T37" fmla="*/ 73 h 83"/>
              <a:gd name="T38" fmla="*/ 22 w 40"/>
              <a:gd name="T39" fmla="*/ 68 h 83"/>
              <a:gd name="T40" fmla="*/ 22 w 40"/>
              <a:gd name="T41" fmla="*/ 62 h 83"/>
              <a:gd name="T42" fmla="*/ 22 w 40"/>
              <a:gd name="T43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" h="83">
                <a:moveTo>
                  <a:pt x="22" y="20"/>
                </a:moveTo>
                <a:lnTo>
                  <a:pt x="22" y="20"/>
                </a:lnTo>
                <a:lnTo>
                  <a:pt x="40" y="20"/>
                </a:lnTo>
                <a:lnTo>
                  <a:pt x="40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1" y="74"/>
                  <a:pt x="14" y="77"/>
                </a:cubicBezTo>
                <a:cubicBezTo>
                  <a:pt x="16" y="79"/>
                  <a:pt x="18" y="81"/>
                  <a:pt x="21" y="82"/>
                </a:cubicBezTo>
                <a:cubicBezTo>
                  <a:pt x="24" y="83"/>
                  <a:pt x="27" y="83"/>
                  <a:pt x="30" y="83"/>
                </a:cubicBezTo>
                <a:cubicBezTo>
                  <a:pt x="33" y="83"/>
                  <a:pt x="35" y="83"/>
                  <a:pt x="39" y="81"/>
                </a:cubicBezTo>
                <a:lnTo>
                  <a:pt x="39" y="76"/>
                </a:lnTo>
                <a:cubicBezTo>
                  <a:pt x="36" y="78"/>
                  <a:pt x="34" y="78"/>
                  <a:pt x="32" y="78"/>
                </a:cubicBezTo>
                <a:cubicBezTo>
                  <a:pt x="28" y="78"/>
                  <a:pt x="24" y="76"/>
                  <a:pt x="23" y="73"/>
                </a:cubicBezTo>
                <a:cubicBezTo>
                  <a:pt x="22" y="71"/>
                  <a:pt x="22" y="70"/>
                  <a:pt x="22" y="68"/>
                </a:cubicBezTo>
                <a:lnTo>
                  <a:pt x="22" y="62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8" name="Freeform 929">
            <a:extLst>
              <a:ext uri="{FF2B5EF4-FFF2-40B4-BE49-F238E27FC236}">
                <a16:creationId xmlns:a16="http://schemas.microsoft.com/office/drawing/2014/main" id="{09300CA8-92F3-4987-8812-305BAF02497F}"/>
              </a:ext>
            </a:extLst>
          </p:cNvPr>
          <p:cNvSpPr>
            <a:spLocks/>
          </p:cNvSpPr>
          <p:nvPr/>
        </p:nvSpPr>
        <p:spPr bwMode="auto">
          <a:xfrm>
            <a:off x="4733495" y="11111221"/>
            <a:ext cx="109537" cy="136525"/>
          </a:xfrm>
          <a:custGeom>
            <a:avLst/>
            <a:gdLst>
              <a:gd name="T0" fmla="*/ 24 w 78"/>
              <a:gd name="T1" fmla="*/ 0 h 97"/>
              <a:gd name="T2" fmla="*/ 24 w 78"/>
              <a:gd name="T3" fmla="*/ 0 h 97"/>
              <a:gd name="T4" fmla="*/ 0 w 78"/>
              <a:gd name="T5" fmla="*/ 0 h 97"/>
              <a:gd name="T6" fmla="*/ 0 w 78"/>
              <a:gd name="T7" fmla="*/ 3 h 97"/>
              <a:gd name="T8" fmla="*/ 1 w 78"/>
              <a:gd name="T9" fmla="*/ 3 h 97"/>
              <a:gd name="T10" fmla="*/ 6 w 78"/>
              <a:gd name="T11" fmla="*/ 4 h 97"/>
              <a:gd name="T12" fmla="*/ 11 w 78"/>
              <a:gd name="T13" fmla="*/ 9 h 97"/>
              <a:gd name="T14" fmla="*/ 12 w 78"/>
              <a:gd name="T15" fmla="*/ 15 h 97"/>
              <a:gd name="T16" fmla="*/ 12 w 78"/>
              <a:gd name="T17" fmla="*/ 81 h 97"/>
              <a:gd name="T18" fmla="*/ 11 w 78"/>
              <a:gd name="T19" fmla="*/ 87 h 97"/>
              <a:gd name="T20" fmla="*/ 6 w 78"/>
              <a:gd name="T21" fmla="*/ 93 h 97"/>
              <a:gd name="T22" fmla="*/ 1 w 78"/>
              <a:gd name="T23" fmla="*/ 93 h 97"/>
              <a:gd name="T24" fmla="*/ 0 w 78"/>
              <a:gd name="T25" fmla="*/ 93 h 97"/>
              <a:gd name="T26" fmla="*/ 0 w 78"/>
              <a:gd name="T27" fmla="*/ 97 h 97"/>
              <a:gd name="T28" fmla="*/ 35 w 78"/>
              <a:gd name="T29" fmla="*/ 97 h 97"/>
              <a:gd name="T30" fmla="*/ 35 w 78"/>
              <a:gd name="T31" fmla="*/ 93 h 97"/>
              <a:gd name="T32" fmla="*/ 34 w 78"/>
              <a:gd name="T33" fmla="*/ 93 h 97"/>
              <a:gd name="T34" fmla="*/ 30 w 78"/>
              <a:gd name="T35" fmla="*/ 93 h 97"/>
              <a:gd name="T36" fmla="*/ 24 w 78"/>
              <a:gd name="T37" fmla="*/ 87 h 97"/>
              <a:gd name="T38" fmla="*/ 24 w 78"/>
              <a:gd name="T39" fmla="*/ 81 h 97"/>
              <a:gd name="T40" fmla="*/ 24 w 78"/>
              <a:gd name="T41" fmla="*/ 47 h 97"/>
              <a:gd name="T42" fmla="*/ 32 w 78"/>
              <a:gd name="T43" fmla="*/ 40 h 97"/>
              <a:gd name="T44" fmla="*/ 44 w 78"/>
              <a:gd name="T45" fmla="*/ 36 h 97"/>
              <a:gd name="T46" fmla="*/ 52 w 78"/>
              <a:gd name="T47" fmla="*/ 40 h 97"/>
              <a:gd name="T48" fmla="*/ 54 w 78"/>
              <a:gd name="T49" fmla="*/ 52 h 97"/>
              <a:gd name="T50" fmla="*/ 54 w 78"/>
              <a:gd name="T51" fmla="*/ 81 h 97"/>
              <a:gd name="T52" fmla="*/ 54 w 78"/>
              <a:gd name="T53" fmla="*/ 87 h 97"/>
              <a:gd name="T54" fmla="*/ 48 w 78"/>
              <a:gd name="T55" fmla="*/ 93 h 97"/>
              <a:gd name="T56" fmla="*/ 44 w 78"/>
              <a:gd name="T57" fmla="*/ 93 h 97"/>
              <a:gd name="T58" fmla="*/ 43 w 78"/>
              <a:gd name="T59" fmla="*/ 93 h 97"/>
              <a:gd name="T60" fmla="*/ 43 w 78"/>
              <a:gd name="T61" fmla="*/ 97 h 97"/>
              <a:gd name="T62" fmla="*/ 78 w 78"/>
              <a:gd name="T63" fmla="*/ 97 h 97"/>
              <a:gd name="T64" fmla="*/ 78 w 78"/>
              <a:gd name="T65" fmla="*/ 93 h 97"/>
              <a:gd name="T66" fmla="*/ 76 w 78"/>
              <a:gd name="T67" fmla="*/ 93 h 97"/>
              <a:gd name="T68" fmla="*/ 72 w 78"/>
              <a:gd name="T69" fmla="*/ 93 h 97"/>
              <a:gd name="T70" fmla="*/ 67 w 78"/>
              <a:gd name="T71" fmla="*/ 87 h 97"/>
              <a:gd name="T72" fmla="*/ 66 w 78"/>
              <a:gd name="T73" fmla="*/ 81 h 97"/>
              <a:gd name="T74" fmla="*/ 66 w 78"/>
              <a:gd name="T75" fmla="*/ 50 h 97"/>
              <a:gd name="T76" fmla="*/ 48 w 78"/>
              <a:gd name="T77" fmla="*/ 28 h 97"/>
              <a:gd name="T78" fmla="*/ 24 w 78"/>
              <a:gd name="T79" fmla="*/ 42 h 97"/>
              <a:gd name="T80" fmla="*/ 24 w 78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7">
                <a:moveTo>
                  <a:pt x="24" y="0"/>
                </a:move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6" y="4"/>
                </a:lnTo>
                <a:cubicBezTo>
                  <a:pt x="10" y="4"/>
                  <a:pt x="11" y="5"/>
                  <a:pt x="11" y="9"/>
                </a:cubicBezTo>
                <a:lnTo>
                  <a:pt x="12" y="15"/>
                </a:lnTo>
                <a:lnTo>
                  <a:pt x="12" y="81"/>
                </a:lnTo>
                <a:lnTo>
                  <a:pt x="11" y="87"/>
                </a:lnTo>
                <a:cubicBezTo>
                  <a:pt x="11" y="92"/>
                  <a:pt x="10" y="92"/>
                  <a:pt x="6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4" y="92"/>
                  <a:pt x="24" y="87"/>
                </a:cubicBezTo>
                <a:lnTo>
                  <a:pt x="24" y="81"/>
                </a:lnTo>
                <a:lnTo>
                  <a:pt x="24" y="47"/>
                </a:lnTo>
                <a:cubicBezTo>
                  <a:pt x="28" y="43"/>
                  <a:pt x="29" y="42"/>
                  <a:pt x="32" y="40"/>
                </a:cubicBezTo>
                <a:cubicBezTo>
                  <a:pt x="36" y="38"/>
                  <a:pt x="40" y="36"/>
                  <a:pt x="44" y="36"/>
                </a:cubicBezTo>
                <a:cubicBezTo>
                  <a:pt x="47" y="36"/>
                  <a:pt x="51" y="38"/>
                  <a:pt x="52" y="40"/>
                </a:cubicBezTo>
                <a:cubicBezTo>
                  <a:pt x="54" y="42"/>
                  <a:pt x="54" y="45"/>
                  <a:pt x="54" y="52"/>
                </a:cubicBezTo>
                <a:lnTo>
                  <a:pt x="54" y="81"/>
                </a:lnTo>
                <a:lnTo>
                  <a:pt x="54" y="87"/>
                </a:lnTo>
                <a:cubicBezTo>
                  <a:pt x="53" y="92"/>
                  <a:pt x="53" y="92"/>
                  <a:pt x="48" y="93"/>
                </a:cubicBezTo>
                <a:lnTo>
                  <a:pt x="44" y="93"/>
                </a:lnTo>
                <a:lnTo>
                  <a:pt x="43" y="93"/>
                </a:lnTo>
                <a:lnTo>
                  <a:pt x="43" y="97"/>
                </a:lnTo>
                <a:lnTo>
                  <a:pt x="78" y="97"/>
                </a:lnTo>
                <a:lnTo>
                  <a:pt x="78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2"/>
                  <a:pt x="67" y="92"/>
                  <a:pt x="67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6"/>
                  <a:pt x="59" y="28"/>
                  <a:pt x="48" y="28"/>
                </a:cubicBezTo>
                <a:cubicBezTo>
                  <a:pt x="39" y="28"/>
                  <a:pt x="29" y="34"/>
                  <a:pt x="24" y="42"/>
                </a:cubicBez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9" name="Freeform 930">
            <a:extLst>
              <a:ext uri="{FF2B5EF4-FFF2-40B4-BE49-F238E27FC236}">
                <a16:creationId xmlns:a16="http://schemas.microsoft.com/office/drawing/2014/main" id="{47FE3EE4-0261-4497-9F44-8D4E27B9C57C}"/>
              </a:ext>
            </a:extLst>
          </p:cNvPr>
          <p:cNvSpPr>
            <a:spLocks noEditPoints="1"/>
          </p:cNvSpPr>
          <p:nvPr/>
        </p:nvSpPr>
        <p:spPr bwMode="auto">
          <a:xfrm>
            <a:off x="4850970" y="11150908"/>
            <a:ext cx="76200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4 w 54"/>
              <a:gd name="T37" fmla="*/ 29 h 70"/>
              <a:gd name="T38" fmla="*/ 29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4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4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2" y="64"/>
                  <a:pt x="35" y="64"/>
                </a:cubicBezTo>
                <a:cubicBezTo>
                  <a:pt x="25" y="64"/>
                  <a:pt x="18" y="58"/>
                  <a:pt x="15" y="48"/>
                </a:cubicBezTo>
                <a:cubicBezTo>
                  <a:pt x="14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4" y="29"/>
                </a:lnTo>
                <a:cubicBezTo>
                  <a:pt x="14" y="14"/>
                  <a:pt x="19" y="4"/>
                  <a:pt x="29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0" name="Freeform 931">
            <a:extLst>
              <a:ext uri="{FF2B5EF4-FFF2-40B4-BE49-F238E27FC236}">
                <a16:creationId xmlns:a16="http://schemas.microsoft.com/office/drawing/2014/main" id="{E709B7D8-61EC-49A8-A3EA-DABCA018257A}"/>
              </a:ext>
            </a:extLst>
          </p:cNvPr>
          <p:cNvSpPr>
            <a:spLocks/>
          </p:cNvSpPr>
          <p:nvPr/>
        </p:nvSpPr>
        <p:spPr bwMode="auto">
          <a:xfrm>
            <a:off x="4939870" y="11150908"/>
            <a:ext cx="68262" cy="96838"/>
          </a:xfrm>
          <a:custGeom>
            <a:avLst/>
            <a:gdLst>
              <a:gd name="T0" fmla="*/ 24 w 49"/>
              <a:gd name="T1" fmla="*/ 14 h 69"/>
              <a:gd name="T2" fmla="*/ 24 w 49"/>
              <a:gd name="T3" fmla="*/ 14 h 69"/>
              <a:gd name="T4" fmla="*/ 24 w 49"/>
              <a:gd name="T5" fmla="*/ 2 h 69"/>
              <a:gd name="T6" fmla="*/ 0 w 49"/>
              <a:gd name="T7" fmla="*/ 2 h 69"/>
              <a:gd name="T8" fmla="*/ 0 w 49"/>
              <a:gd name="T9" fmla="*/ 6 h 69"/>
              <a:gd name="T10" fmla="*/ 1 w 49"/>
              <a:gd name="T11" fmla="*/ 6 h 69"/>
              <a:gd name="T12" fmla="*/ 5 w 49"/>
              <a:gd name="T13" fmla="*/ 6 h 69"/>
              <a:gd name="T14" fmla="*/ 11 w 49"/>
              <a:gd name="T15" fmla="*/ 12 h 69"/>
              <a:gd name="T16" fmla="*/ 11 w 49"/>
              <a:gd name="T17" fmla="*/ 18 h 69"/>
              <a:gd name="T18" fmla="*/ 11 w 49"/>
              <a:gd name="T19" fmla="*/ 53 h 69"/>
              <a:gd name="T20" fmla="*/ 11 w 49"/>
              <a:gd name="T21" fmla="*/ 59 h 69"/>
              <a:gd name="T22" fmla="*/ 5 w 49"/>
              <a:gd name="T23" fmla="*/ 65 h 69"/>
              <a:gd name="T24" fmla="*/ 1 w 49"/>
              <a:gd name="T25" fmla="*/ 65 h 69"/>
              <a:gd name="T26" fmla="*/ 0 w 49"/>
              <a:gd name="T27" fmla="*/ 65 h 69"/>
              <a:gd name="T28" fmla="*/ 0 w 49"/>
              <a:gd name="T29" fmla="*/ 69 h 69"/>
              <a:gd name="T30" fmla="*/ 36 w 49"/>
              <a:gd name="T31" fmla="*/ 69 h 69"/>
              <a:gd name="T32" fmla="*/ 36 w 49"/>
              <a:gd name="T33" fmla="*/ 65 h 69"/>
              <a:gd name="T34" fmla="*/ 34 w 49"/>
              <a:gd name="T35" fmla="*/ 65 h 69"/>
              <a:gd name="T36" fmla="*/ 30 w 49"/>
              <a:gd name="T37" fmla="*/ 65 h 69"/>
              <a:gd name="T38" fmla="*/ 24 w 49"/>
              <a:gd name="T39" fmla="*/ 59 h 69"/>
              <a:gd name="T40" fmla="*/ 24 w 49"/>
              <a:gd name="T41" fmla="*/ 53 h 69"/>
              <a:gd name="T42" fmla="*/ 24 w 49"/>
              <a:gd name="T43" fmla="*/ 20 h 69"/>
              <a:gd name="T44" fmla="*/ 34 w 49"/>
              <a:gd name="T45" fmla="*/ 11 h 69"/>
              <a:gd name="T46" fmla="*/ 39 w 49"/>
              <a:gd name="T47" fmla="*/ 10 h 69"/>
              <a:gd name="T48" fmla="*/ 42 w 49"/>
              <a:gd name="T49" fmla="*/ 14 h 69"/>
              <a:gd name="T50" fmla="*/ 42 w 49"/>
              <a:gd name="T51" fmla="*/ 18 h 69"/>
              <a:gd name="T52" fmla="*/ 42 w 49"/>
              <a:gd name="T53" fmla="*/ 19 h 69"/>
              <a:gd name="T54" fmla="*/ 49 w 49"/>
              <a:gd name="T55" fmla="*/ 19 h 69"/>
              <a:gd name="T56" fmla="*/ 49 w 49"/>
              <a:gd name="T57" fmla="*/ 1 h 69"/>
              <a:gd name="T58" fmla="*/ 45 w 49"/>
              <a:gd name="T59" fmla="*/ 0 h 69"/>
              <a:gd name="T60" fmla="*/ 24 w 49"/>
              <a:gd name="T61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" h="69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1" y="6"/>
                </a:lnTo>
                <a:lnTo>
                  <a:pt x="5" y="6"/>
                </a:lnTo>
                <a:cubicBezTo>
                  <a:pt x="10" y="6"/>
                  <a:pt x="11" y="7"/>
                  <a:pt x="11" y="12"/>
                </a:cubicBezTo>
                <a:lnTo>
                  <a:pt x="11" y="18"/>
                </a:lnTo>
                <a:lnTo>
                  <a:pt x="11" y="53"/>
                </a:lnTo>
                <a:lnTo>
                  <a:pt x="11" y="59"/>
                </a:lnTo>
                <a:cubicBezTo>
                  <a:pt x="11" y="64"/>
                  <a:pt x="10" y="64"/>
                  <a:pt x="5" y="65"/>
                </a:cubicBezTo>
                <a:lnTo>
                  <a:pt x="1" y="65"/>
                </a:lnTo>
                <a:lnTo>
                  <a:pt x="0" y="65"/>
                </a:lnTo>
                <a:lnTo>
                  <a:pt x="0" y="69"/>
                </a:lnTo>
                <a:lnTo>
                  <a:pt x="36" y="69"/>
                </a:lnTo>
                <a:lnTo>
                  <a:pt x="36" y="65"/>
                </a:lnTo>
                <a:lnTo>
                  <a:pt x="34" y="65"/>
                </a:lnTo>
                <a:lnTo>
                  <a:pt x="30" y="65"/>
                </a:lnTo>
                <a:cubicBezTo>
                  <a:pt x="25" y="64"/>
                  <a:pt x="24" y="64"/>
                  <a:pt x="24" y="59"/>
                </a:cubicBezTo>
                <a:lnTo>
                  <a:pt x="24" y="53"/>
                </a:lnTo>
                <a:lnTo>
                  <a:pt x="24" y="20"/>
                </a:lnTo>
                <a:cubicBezTo>
                  <a:pt x="27" y="15"/>
                  <a:pt x="29" y="13"/>
                  <a:pt x="34" y="11"/>
                </a:cubicBezTo>
                <a:cubicBezTo>
                  <a:pt x="36" y="11"/>
                  <a:pt x="37" y="10"/>
                  <a:pt x="39" y="10"/>
                </a:cubicBezTo>
                <a:cubicBezTo>
                  <a:pt x="41" y="10"/>
                  <a:pt x="42" y="11"/>
                  <a:pt x="42" y="14"/>
                </a:cubicBezTo>
                <a:lnTo>
                  <a:pt x="42" y="18"/>
                </a:lnTo>
                <a:lnTo>
                  <a:pt x="42" y="19"/>
                </a:lnTo>
                <a:lnTo>
                  <a:pt x="49" y="19"/>
                </a:lnTo>
                <a:lnTo>
                  <a:pt x="49" y="1"/>
                </a:lnTo>
                <a:cubicBezTo>
                  <a:pt x="47" y="1"/>
                  <a:pt x="47" y="0"/>
                  <a:pt x="45" y="0"/>
                </a:cubicBezTo>
                <a:cubicBezTo>
                  <a:pt x="36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1" name="Freeform 932">
            <a:extLst>
              <a:ext uri="{FF2B5EF4-FFF2-40B4-BE49-F238E27FC236}">
                <a16:creationId xmlns:a16="http://schemas.microsoft.com/office/drawing/2014/main" id="{39C2266C-0F03-4378-A6A8-8EE628F6C7BA}"/>
              </a:ext>
            </a:extLst>
          </p:cNvPr>
          <p:cNvSpPr>
            <a:spLocks/>
          </p:cNvSpPr>
          <p:nvPr/>
        </p:nvSpPr>
        <p:spPr bwMode="auto">
          <a:xfrm>
            <a:off x="5100208" y="11150908"/>
            <a:ext cx="71437" cy="98425"/>
          </a:xfrm>
          <a:custGeom>
            <a:avLst/>
            <a:gdLst>
              <a:gd name="T0" fmla="*/ 44 w 52"/>
              <a:gd name="T1" fmla="*/ 19 h 70"/>
              <a:gd name="T2" fmla="*/ 44 w 52"/>
              <a:gd name="T3" fmla="*/ 19 h 70"/>
              <a:gd name="T4" fmla="*/ 52 w 52"/>
              <a:gd name="T5" fmla="*/ 19 h 70"/>
              <a:gd name="T6" fmla="*/ 52 w 52"/>
              <a:gd name="T7" fmla="*/ 3 h 70"/>
              <a:gd name="T8" fmla="*/ 40 w 52"/>
              <a:gd name="T9" fmla="*/ 1 h 70"/>
              <a:gd name="T10" fmla="*/ 32 w 52"/>
              <a:gd name="T11" fmla="*/ 0 h 70"/>
              <a:gd name="T12" fmla="*/ 0 w 52"/>
              <a:gd name="T13" fmla="*/ 35 h 70"/>
              <a:gd name="T14" fmla="*/ 33 w 52"/>
              <a:gd name="T15" fmla="*/ 70 h 70"/>
              <a:gd name="T16" fmla="*/ 48 w 52"/>
              <a:gd name="T17" fmla="*/ 68 h 70"/>
              <a:gd name="T18" fmla="*/ 52 w 52"/>
              <a:gd name="T19" fmla="*/ 66 h 70"/>
              <a:gd name="T20" fmla="*/ 52 w 52"/>
              <a:gd name="T21" fmla="*/ 61 h 70"/>
              <a:gd name="T22" fmla="*/ 36 w 52"/>
              <a:gd name="T23" fmla="*/ 64 h 70"/>
              <a:gd name="T24" fmla="*/ 13 w 52"/>
              <a:gd name="T25" fmla="*/ 34 h 70"/>
              <a:gd name="T26" fmla="*/ 32 w 52"/>
              <a:gd name="T27" fmla="*/ 4 h 70"/>
              <a:gd name="T28" fmla="*/ 43 w 52"/>
              <a:gd name="T29" fmla="*/ 10 h 70"/>
              <a:gd name="T30" fmla="*/ 44 w 52"/>
              <a:gd name="T31" fmla="*/ 14 h 70"/>
              <a:gd name="T32" fmla="*/ 44 w 52"/>
              <a:gd name="T33" fmla="*/ 18 h 70"/>
              <a:gd name="T34" fmla="*/ 44 w 52"/>
              <a:gd name="T35" fmla="*/ 1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" h="70">
                <a:moveTo>
                  <a:pt x="44" y="19"/>
                </a:moveTo>
                <a:lnTo>
                  <a:pt x="44" y="19"/>
                </a:lnTo>
                <a:lnTo>
                  <a:pt x="52" y="19"/>
                </a:lnTo>
                <a:lnTo>
                  <a:pt x="52" y="3"/>
                </a:lnTo>
                <a:cubicBezTo>
                  <a:pt x="46" y="2"/>
                  <a:pt x="44" y="2"/>
                  <a:pt x="40" y="1"/>
                </a:cubicBezTo>
                <a:cubicBezTo>
                  <a:pt x="37" y="1"/>
                  <a:pt x="34" y="0"/>
                  <a:pt x="32" y="0"/>
                </a:cubicBezTo>
                <a:cubicBezTo>
                  <a:pt x="13" y="0"/>
                  <a:pt x="0" y="14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3" y="69"/>
                  <a:pt x="48" y="68"/>
                </a:cubicBezTo>
                <a:cubicBezTo>
                  <a:pt x="49" y="68"/>
                  <a:pt x="50" y="67"/>
                  <a:pt x="52" y="66"/>
                </a:cubicBezTo>
                <a:lnTo>
                  <a:pt x="52" y="61"/>
                </a:lnTo>
                <a:cubicBezTo>
                  <a:pt x="47" y="63"/>
                  <a:pt x="41" y="64"/>
                  <a:pt x="36" y="64"/>
                </a:cubicBezTo>
                <a:cubicBezTo>
                  <a:pt x="21" y="64"/>
                  <a:pt x="13" y="53"/>
                  <a:pt x="13" y="34"/>
                </a:cubicBezTo>
                <a:cubicBezTo>
                  <a:pt x="13" y="16"/>
                  <a:pt x="20" y="4"/>
                  <a:pt x="32" y="4"/>
                </a:cubicBezTo>
                <a:cubicBezTo>
                  <a:pt x="37" y="4"/>
                  <a:pt x="41" y="7"/>
                  <a:pt x="43" y="10"/>
                </a:cubicBezTo>
                <a:cubicBezTo>
                  <a:pt x="43" y="11"/>
                  <a:pt x="43" y="12"/>
                  <a:pt x="44" y="14"/>
                </a:cubicBezTo>
                <a:cubicBezTo>
                  <a:pt x="44" y="16"/>
                  <a:pt x="44" y="17"/>
                  <a:pt x="44" y="18"/>
                </a:cubicBezTo>
                <a:lnTo>
                  <a:pt x="44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2" name="Freeform 933">
            <a:extLst>
              <a:ext uri="{FF2B5EF4-FFF2-40B4-BE49-F238E27FC236}">
                <a16:creationId xmlns:a16="http://schemas.microsoft.com/office/drawing/2014/main" id="{B702C855-B1C2-4818-A310-61622939D8F3}"/>
              </a:ext>
            </a:extLst>
          </p:cNvPr>
          <p:cNvSpPr>
            <a:spLocks/>
          </p:cNvSpPr>
          <p:nvPr/>
        </p:nvSpPr>
        <p:spPr bwMode="auto">
          <a:xfrm>
            <a:off x="5182758" y="11111221"/>
            <a:ext cx="49212" cy="136525"/>
          </a:xfrm>
          <a:custGeom>
            <a:avLst/>
            <a:gdLst>
              <a:gd name="T0" fmla="*/ 24 w 35"/>
              <a:gd name="T1" fmla="*/ 81 h 97"/>
              <a:gd name="T2" fmla="*/ 24 w 35"/>
              <a:gd name="T3" fmla="*/ 81 h 97"/>
              <a:gd name="T4" fmla="*/ 24 w 35"/>
              <a:gd name="T5" fmla="*/ 0 h 97"/>
              <a:gd name="T6" fmla="*/ 0 w 35"/>
              <a:gd name="T7" fmla="*/ 0 h 97"/>
              <a:gd name="T8" fmla="*/ 0 w 35"/>
              <a:gd name="T9" fmla="*/ 3 h 97"/>
              <a:gd name="T10" fmla="*/ 2 w 35"/>
              <a:gd name="T11" fmla="*/ 3 h 97"/>
              <a:gd name="T12" fmla="*/ 6 w 35"/>
              <a:gd name="T13" fmla="*/ 4 h 97"/>
              <a:gd name="T14" fmla="*/ 11 w 35"/>
              <a:gd name="T15" fmla="*/ 9 h 97"/>
              <a:gd name="T16" fmla="*/ 12 w 35"/>
              <a:gd name="T17" fmla="*/ 15 h 97"/>
              <a:gd name="T18" fmla="*/ 12 w 35"/>
              <a:gd name="T19" fmla="*/ 81 h 97"/>
              <a:gd name="T20" fmla="*/ 11 w 35"/>
              <a:gd name="T21" fmla="*/ 87 h 97"/>
              <a:gd name="T22" fmla="*/ 6 w 35"/>
              <a:gd name="T23" fmla="*/ 93 h 97"/>
              <a:gd name="T24" fmla="*/ 2 w 35"/>
              <a:gd name="T25" fmla="*/ 93 h 97"/>
              <a:gd name="T26" fmla="*/ 0 w 35"/>
              <a:gd name="T27" fmla="*/ 93 h 97"/>
              <a:gd name="T28" fmla="*/ 0 w 35"/>
              <a:gd name="T29" fmla="*/ 97 h 97"/>
              <a:gd name="T30" fmla="*/ 35 w 35"/>
              <a:gd name="T31" fmla="*/ 97 h 97"/>
              <a:gd name="T32" fmla="*/ 35 w 35"/>
              <a:gd name="T33" fmla="*/ 93 h 97"/>
              <a:gd name="T34" fmla="*/ 34 w 35"/>
              <a:gd name="T35" fmla="*/ 93 h 97"/>
              <a:gd name="T36" fmla="*/ 30 w 35"/>
              <a:gd name="T37" fmla="*/ 93 h 97"/>
              <a:gd name="T38" fmla="*/ 24 w 35"/>
              <a:gd name="T39" fmla="*/ 87 h 97"/>
              <a:gd name="T40" fmla="*/ 24 w 35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" h="97">
                <a:moveTo>
                  <a:pt x="24" y="81"/>
                </a:moveTo>
                <a:lnTo>
                  <a:pt x="24" y="81"/>
                </a:ln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2" y="3"/>
                </a:lnTo>
                <a:lnTo>
                  <a:pt x="6" y="4"/>
                </a:lnTo>
                <a:cubicBezTo>
                  <a:pt x="11" y="4"/>
                  <a:pt x="11" y="5"/>
                  <a:pt x="11" y="9"/>
                </a:cubicBezTo>
                <a:lnTo>
                  <a:pt x="12" y="15"/>
                </a:lnTo>
                <a:lnTo>
                  <a:pt x="12" y="81"/>
                </a:lnTo>
                <a:lnTo>
                  <a:pt x="11" y="87"/>
                </a:lnTo>
                <a:cubicBezTo>
                  <a:pt x="11" y="92"/>
                  <a:pt x="11" y="92"/>
                  <a:pt x="6" y="93"/>
                </a:cubicBezTo>
                <a:lnTo>
                  <a:pt x="2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5" y="92"/>
                  <a:pt x="24" y="87"/>
                </a:cubicBezTo>
                <a:lnTo>
                  <a:pt x="24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3" name="Freeform 934">
            <a:extLst>
              <a:ext uri="{FF2B5EF4-FFF2-40B4-BE49-F238E27FC236}">
                <a16:creationId xmlns:a16="http://schemas.microsoft.com/office/drawing/2014/main" id="{3B4300B9-49A1-47F1-962F-3E7537AA2EB8}"/>
              </a:ext>
            </a:extLst>
          </p:cNvPr>
          <p:cNvSpPr>
            <a:spLocks noEditPoints="1"/>
          </p:cNvSpPr>
          <p:nvPr/>
        </p:nvSpPr>
        <p:spPr bwMode="auto">
          <a:xfrm>
            <a:off x="5244670" y="11150908"/>
            <a:ext cx="84137" cy="98425"/>
          </a:xfrm>
          <a:custGeom>
            <a:avLst/>
            <a:gdLst>
              <a:gd name="T0" fmla="*/ 41 w 60"/>
              <a:gd name="T1" fmla="*/ 60 h 70"/>
              <a:gd name="T2" fmla="*/ 41 w 60"/>
              <a:gd name="T3" fmla="*/ 60 h 70"/>
              <a:gd name="T4" fmla="*/ 52 w 60"/>
              <a:gd name="T5" fmla="*/ 70 h 70"/>
              <a:gd name="T6" fmla="*/ 60 w 60"/>
              <a:gd name="T7" fmla="*/ 69 h 70"/>
              <a:gd name="T8" fmla="*/ 60 w 60"/>
              <a:gd name="T9" fmla="*/ 64 h 70"/>
              <a:gd name="T10" fmla="*/ 56 w 60"/>
              <a:gd name="T11" fmla="*/ 65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6 h 70"/>
              <a:gd name="T18" fmla="*/ 28 w 60"/>
              <a:gd name="T19" fmla="*/ 0 h 70"/>
              <a:gd name="T20" fmla="*/ 8 w 60"/>
              <a:gd name="T21" fmla="*/ 5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8 h 70"/>
              <a:gd name="T32" fmla="*/ 26 w 60"/>
              <a:gd name="T33" fmla="*/ 5 h 70"/>
              <a:gd name="T34" fmla="*/ 38 w 60"/>
              <a:gd name="T35" fmla="*/ 21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5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3 h 70"/>
              <a:gd name="T48" fmla="*/ 41 w 60"/>
              <a:gd name="T49" fmla="*/ 60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3 h 70"/>
              <a:gd name="T56" fmla="*/ 13 w 60"/>
              <a:gd name="T57" fmla="*/ 50 h 70"/>
              <a:gd name="T58" fmla="*/ 35 w 60"/>
              <a:gd name="T59" fmla="*/ 33 h 70"/>
              <a:gd name="T60" fmla="*/ 38 w 60"/>
              <a:gd name="T61" fmla="*/ 33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60"/>
                </a:moveTo>
                <a:lnTo>
                  <a:pt x="41" y="60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70"/>
                  <a:pt x="60" y="69"/>
                </a:cubicBezTo>
                <a:lnTo>
                  <a:pt x="60" y="64"/>
                </a:lnTo>
                <a:cubicBezTo>
                  <a:pt x="58" y="65"/>
                  <a:pt x="57" y="65"/>
                  <a:pt x="56" y="65"/>
                </a:cubicBezTo>
                <a:cubicBezTo>
                  <a:pt x="52" y="65"/>
                  <a:pt x="50" y="61"/>
                  <a:pt x="50" y="50"/>
                </a:cubicBezTo>
                <a:lnTo>
                  <a:pt x="50" y="20"/>
                </a:lnTo>
                <a:cubicBezTo>
                  <a:pt x="50" y="13"/>
                  <a:pt x="49" y="9"/>
                  <a:pt x="45" y="6"/>
                </a:cubicBezTo>
                <a:cubicBezTo>
                  <a:pt x="41" y="2"/>
                  <a:pt x="35" y="0"/>
                  <a:pt x="28" y="0"/>
                </a:cubicBezTo>
                <a:cubicBezTo>
                  <a:pt x="22" y="0"/>
                  <a:pt x="15" y="2"/>
                  <a:pt x="8" y="5"/>
                </a:cubicBezTo>
                <a:cubicBezTo>
                  <a:pt x="7" y="5"/>
                  <a:pt x="6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4" y="10"/>
                  <a:pt x="18" y="8"/>
                </a:cubicBezTo>
                <a:cubicBezTo>
                  <a:pt x="20" y="6"/>
                  <a:pt x="23" y="5"/>
                  <a:pt x="26" y="5"/>
                </a:cubicBezTo>
                <a:cubicBezTo>
                  <a:pt x="34" y="5"/>
                  <a:pt x="38" y="10"/>
                  <a:pt x="38" y="21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1"/>
                  <a:pt x="9" y="35"/>
                </a:cubicBezTo>
                <a:cubicBezTo>
                  <a:pt x="3" y="39"/>
                  <a:pt x="0" y="45"/>
                  <a:pt x="0" y="51"/>
                </a:cubicBezTo>
                <a:cubicBezTo>
                  <a:pt x="0" y="62"/>
                  <a:pt x="8" y="70"/>
                  <a:pt x="20" y="70"/>
                </a:cubicBezTo>
                <a:cubicBezTo>
                  <a:pt x="26" y="70"/>
                  <a:pt x="32" y="68"/>
                  <a:pt x="38" y="63"/>
                </a:cubicBezTo>
                <a:cubicBezTo>
                  <a:pt x="39" y="62"/>
                  <a:pt x="40" y="61"/>
                  <a:pt x="41" y="60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2"/>
                  <a:pt x="30" y="63"/>
                  <a:pt x="26" y="63"/>
                </a:cubicBezTo>
                <a:cubicBezTo>
                  <a:pt x="18" y="63"/>
                  <a:pt x="13" y="57"/>
                  <a:pt x="13" y="50"/>
                </a:cubicBezTo>
                <a:cubicBezTo>
                  <a:pt x="13" y="39"/>
                  <a:pt x="21" y="33"/>
                  <a:pt x="35" y="33"/>
                </a:cubicBezTo>
                <a:lnTo>
                  <a:pt x="38" y="33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4" name="Freeform 935">
            <a:extLst>
              <a:ext uri="{FF2B5EF4-FFF2-40B4-BE49-F238E27FC236}">
                <a16:creationId xmlns:a16="http://schemas.microsoft.com/office/drawing/2014/main" id="{E606BF3B-E9B2-4053-A17F-0759A6086256}"/>
              </a:ext>
            </a:extLst>
          </p:cNvPr>
          <p:cNvSpPr>
            <a:spLocks/>
          </p:cNvSpPr>
          <p:nvPr/>
        </p:nvSpPr>
        <p:spPr bwMode="auto">
          <a:xfrm>
            <a:off x="5344683" y="11150908"/>
            <a:ext cx="66675" cy="98425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3 w 48"/>
              <a:gd name="T9" fmla="*/ 66 h 70"/>
              <a:gd name="T10" fmla="*/ 10 w 48"/>
              <a:gd name="T11" fmla="*/ 62 h 70"/>
              <a:gd name="T12" fmla="*/ 7 w 48"/>
              <a:gd name="T13" fmla="*/ 56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7 h 70"/>
              <a:gd name="T30" fmla="*/ 31 w 48"/>
              <a:gd name="T31" fmla="*/ 32 h 70"/>
              <a:gd name="T32" fmla="*/ 26 w 48"/>
              <a:gd name="T33" fmla="*/ 29 h 70"/>
              <a:gd name="T34" fmla="*/ 11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2"/>
                  <a:pt x="31" y="66"/>
                  <a:pt x="23" y="66"/>
                </a:cubicBezTo>
                <a:cubicBezTo>
                  <a:pt x="19" y="66"/>
                  <a:pt x="14" y="65"/>
                  <a:pt x="10" y="62"/>
                </a:cubicBezTo>
                <a:cubicBezTo>
                  <a:pt x="8" y="61"/>
                  <a:pt x="7" y="59"/>
                  <a:pt x="7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6" y="70"/>
                  <a:pt x="20" y="70"/>
                  <a:pt x="23" y="70"/>
                </a:cubicBezTo>
                <a:cubicBezTo>
                  <a:pt x="38" y="70"/>
                  <a:pt x="48" y="62"/>
                  <a:pt x="48" y="50"/>
                </a:cubicBezTo>
                <a:cubicBezTo>
                  <a:pt x="48" y="45"/>
                  <a:pt x="45" y="39"/>
                  <a:pt x="41" y="37"/>
                </a:cubicBezTo>
                <a:cubicBezTo>
                  <a:pt x="39" y="35"/>
                  <a:pt x="36" y="33"/>
                  <a:pt x="31" y="32"/>
                </a:cubicBezTo>
                <a:lnTo>
                  <a:pt x="26" y="29"/>
                </a:lnTo>
                <a:cubicBezTo>
                  <a:pt x="14" y="25"/>
                  <a:pt x="11" y="22"/>
                  <a:pt x="11" y="16"/>
                </a:cubicBezTo>
                <a:cubicBezTo>
                  <a:pt x="11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2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1"/>
                  <a:pt x="8" y="34"/>
                </a:cubicBezTo>
                <a:cubicBezTo>
                  <a:pt x="11" y="36"/>
                  <a:pt x="15" y="38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5" name="Freeform 936">
            <a:extLst>
              <a:ext uri="{FF2B5EF4-FFF2-40B4-BE49-F238E27FC236}">
                <a16:creationId xmlns:a16="http://schemas.microsoft.com/office/drawing/2014/main" id="{EABC2702-C3F9-435C-B3ED-5C2F8C8A1FF7}"/>
              </a:ext>
            </a:extLst>
          </p:cNvPr>
          <p:cNvSpPr>
            <a:spLocks/>
          </p:cNvSpPr>
          <p:nvPr/>
        </p:nvSpPr>
        <p:spPr bwMode="auto">
          <a:xfrm>
            <a:off x="5431995" y="11150908"/>
            <a:ext cx="68262" cy="98425"/>
          </a:xfrm>
          <a:custGeom>
            <a:avLst/>
            <a:gdLst>
              <a:gd name="T0" fmla="*/ 20 w 49"/>
              <a:gd name="T1" fmla="*/ 39 h 70"/>
              <a:gd name="T2" fmla="*/ 20 w 49"/>
              <a:gd name="T3" fmla="*/ 39 h 70"/>
              <a:gd name="T4" fmla="*/ 26 w 49"/>
              <a:gd name="T5" fmla="*/ 42 h 70"/>
              <a:gd name="T6" fmla="*/ 37 w 49"/>
              <a:gd name="T7" fmla="*/ 54 h 70"/>
              <a:gd name="T8" fmla="*/ 24 w 49"/>
              <a:gd name="T9" fmla="*/ 66 h 70"/>
              <a:gd name="T10" fmla="*/ 11 w 49"/>
              <a:gd name="T11" fmla="*/ 62 h 70"/>
              <a:gd name="T12" fmla="*/ 8 w 49"/>
              <a:gd name="T13" fmla="*/ 56 h 70"/>
              <a:gd name="T14" fmla="*/ 7 w 49"/>
              <a:gd name="T15" fmla="*/ 49 h 70"/>
              <a:gd name="T16" fmla="*/ 7 w 49"/>
              <a:gd name="T17" fmla="*/ 48 h 70"/>
              <a:gd name="T18" fmla="*/ 0 w 49"/>
              <a:gd name="T19" fmla="*/ 48 h 70"/>
              <a:gd name="T20" fmla="*/ 0 w 49"/>
              <a:gd name="T21" fmla="*/ 65 h 70"/>
              <a:gd name="T22" fmla="*/ 13 w 49"/>
              <a:gd name="T23" fmla="*/ 69 h 70"/>
              <a:gd name="T24" fmla="*/ 23 w 49"/>
              <a:gd name="T25" fmla="*/ 70 h 70"/>
              <a:gd name="T26" fmla="*/ 49 w 49"/>
              <a:gd name="T27" fmla="*/ 50 h 70"/>
              <a:gd name="T28" fmla="*/ 42 w 49"/>
              <a:gd name="T29" fmla="*/ 37 h 70"/>
              <a:gd name="T30" fmla="*/ 32 w 49"/>
              <a:gd name="T31" fmla="*/ 32 h 70"/>
              <a:gd name="T32" fmla="*/ 26 w 49"/>
              <a:gd name="T33" fmla="*/ 29 h 70"/>
              <a:gd name="T34" fmla="*/ 12 w 49"/>
              <a:gd name="T35" fmla="*/ 16 h 70"/>
              <a:gd name="T36" fmla="*/ 24 w 49"/>
              <a:gd name="T37" fmla="*/ 4 h 70"/>
              <a:gd name="T38" fmla="*/ 33 w 49"/>
              <a:gd name="T39" fmla="*/ 6 h 70"/>
              <a:gd name="T40" fmla="*/ 36 w 49"/>
              <a:gd name="T41" fmla="*/ 13 h 70"/>
              <a:gd name="T42" fmla="*/ 37 w 49"/>
              <a:gd name="T43" fmla="*/ 19 h 70"/>
              <a:gd name="T44" fmla="*/ 37 w 49"/>
              <a:gd name="T45" fmla="*/ 20 h 70"/>
              <a:gd name="T46" fmla="*/ 44 w 49"/>
              <a:gd name="T47" fmla="*/ 20 h 70"/>
              <a:gd name="T48" fmla="*/ 44 w 49"/>
              <a:gd name="T49" fmla="*/ 4 h 70"/>
              <a:gd name="T50" fmla="*/ 24 w 49"/>
              <a:gd name="T51" fmla="*/ 0 h 70"/>
              <a:gd name="T52" fmla="*/ 1 w 49"/>
              <a:gd name="T53" fmla="*/ 19 h 70"/>
              <a:gd name="T54" fmla="*/ 9 w 49"/>
              <a:gd name="T55" fmla="*/ 34 h 70"/>
              <a:gd name="T56" fmla="*/ 20 w 49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" h="70">
                <a:moveTo>
                  <a:pt x="20" y="39"/>
                </a:moveTo>
                <a:lnTo>
                  <a:pt x="20" y="39"/>
                </a:lnTo>
                <a:lnTo>
                  <a:pt x="26" y="42"/>
                </a:lnTo>
                <a:cubicBezTo>
                  <a:pt x="34" y="45"/>
                  <a:pt x="37" y="48"/>
                  <a:pt x="37" y="54"/>
                </a:cubicBezTo>
                <a:cubicBezTo>
                  <a:pt x="37" y="62"/>
                  <a:pt x="31" y="66"/>
                  <a:pt x="24" y="66"/>
                </a:cubicBezTo>
                <a:cubicBezTo>
                  <a:pt x="20" y="66"/>
                  <a:pt x="14" y="65"/>
                  <a:pt x="11" y="62"/>
                </a:cubicBezTo>
                <a:cubicBezTo>
                  <a:pt x="9" y="61"/>
                  <a:pt x="8" y="59"/>
                  <a:pt x="8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9" y="62"/>
                  <a:pt x="49" y="50"/>
                </a:cubicBezTo>
                <a:cubicBezTo>
                  <a:pt x="49" y="45"/>
                  <a:pt x="46" y="39"/>
                  <a:pt x="42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5" y="25"/>
                  <a:pt x="12" y="22"/>
                  <a:pt x="12" y="16"/>
                </a:cubicBezTo>
                <a:cubicBezTo>
                  <a:pt x="12" y="9"/>
                  <a:pt x="17" y="4"/>
                  <a:pt x="24" y="4"/>
                </a:cubicBezTo>
                <a:cubicBezTo>
                  <a:pt x="27" y="4"/>
                  <a:pt x="30" y="5"/>
                  <a:pt x="33" y="6"/>
                </a:cubicBezTo>
                <a:cubicBezTo>
                  <a:pt x="36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4" y="20"/>
                </a:lnTo>
                <a:lnTo>
                  <a:pt x="44" y="4"/>
                </a:lnTo>
                <a:cubicBezTo>
                  <a:pt x="37" y="2"/>
                  <a:pt x="30" y="0"/>
                  <a:pt x="24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25"/>
                  <a:pt x="4" y="31"/>
                  <a:pt x="9" y="34"/>
                </a:cubicBezTo>
                <a:cubicBezTo>
                  <a:pt x="12" y="36"/>
                  <a:pt x="15" y="38"/>
                  <a:pt x="20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6" name="Freeform 937">
            <a:extLst>
              <a:ext uri="{FF2B5EF4-FFF2-40B4-BE49-F238E27FC236}">
                <a16:creationId xmlns:a16="http://schemas.microsoft.com/office/drawing/2014/main" id="{366E8091-C60B-45CB-9A01-4838D228A9D1}"/>
              </a:ext>
            </a:extLst>
          </p:cNvPr>
          <p:cNvSpPr>
            <a:spLocks noEditPoints="1"/>
          </p:cNvSpPr>
          <p:nvPr/>
        </p:nvSpPr>
        <p:spPr bwMode="auto">
          <a:xfrm>
            <a:off x="5517720" y="11150908"/>
            <a:ext cx="76200" cy="98425"/>
          </a:xfrm>
          <a:custGeom>
            <a:avLst/>
            <a:gdLst>
              <a:gd name="T0" fmla="*/ 55 w 55"/>
              <a:gd name="T1" fmla="*/ 33 h 70"/>
              <a:gd name="T2" fmla="*/ 55 w 55"/>
              <a:gd name="T3" fmla="*/ 33 h 70"/>
              <a:gd name="T4" fmla="*/ 55 w 55"/>
              <a:gd name="T5" fmla="*/ 32 h 70"/>
              <a:gd name="T6" fmla="*/ 49 w 55"/>
              <a:gd name="T7" fmla="*/ 9 h 70"/>
              <a:gd name="T8" fmla="*/ 30 w 55"/>
              <a:gd name="T9" fmla="*/ 0 h 70"/>
              <a:gd name="T10" fmla="*/ 0 w 55"/>
              <a:gd name="T11" fmla="*/ 35 h 70"/>
              <a:gd name="T12" fmla="*/ 34 w 55"/>
              <a:gd name="T13" fmla="*/ 70 h 70"/>
              <a:gd name="T14" fmla="*/ 50 w 55"/>
              <a:gd name="T15" fmla="*/ 68 h 70"/>
              <a:gd name="T16" fmla="*/ 55 w 55"/>
              <a:gd name="T17" fmla="*/ 66 h 70"/>
              <a:gd name="T18" fmla="*/ 55 w 55"/>
              <a:gd name="T19" fmla="*/ 60 h 70"/>
              <a:gd name="T20" fmla="*/ 35 w 55"/>
              <a:gd name="T21" fmla="*/ 64 h 70"/>
              <a:gd name="T22" fmla="*/ 16 w 55"/>
              <a:gd name="T23" fmla="*/ 48 h 70"/>
              <a:gd name="T24" fmla="*/ 14 w 55"/>
              <a:gd name="T25" fmla="*/ 34 h 70"/>
              <a:gd name="T26" fmla="*/ 14 w 55"/>
              <a:gd name="T27" fmla="*/ 33 h 70"/>
              <a:gd name="T28" fmla="*/ 55 w 55"/>
              <a:gd name="T29" fmla="*/ 33 h 70"/>
              <a:gd name="T30" fmla="*/ 42 w 55"/>
              <a:gd name="T31" fmla="*/ 26 h 70"/>
              <a:gd name="T32" fmla="*/ 42 w 55"/>
              <a:gd name="T33" fmla="*/ 26 h 70"/>
              <a:gd name="T34" fmla="*/ 42 w 55"/>
              <a:gd name="T35" fmla="*/ 29 h 70"/>
              <a:gd name="T36" fmla="*/ 14 w 55"/>
              <a:gd name="T37" fmla="*/ 29 h 70"/>
              <a:gd name="T38" fmla="*/ 29 w 55"/>
              <a:gd name="T39" fmla="*/ 4 h 70"/>
              <a:gd name="T40" fmla="*/ 39 w 55"/>
              <a:gd name="T41" fmla="*/ 10 h 70"/>
              <a:gd name="T42" fmla="*/ 42 w 55"/>
              <a:gd name="T43" fmla="*/ 25 h 70"/>
              <a:gd name="T44" fmla="*/ 42 w 55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70">
                <a:moveTo>
                  <a:pt x="55" y="33"/>
                </a:moveTo>
                <a:lnTo>
                  <a:pt x="55" y="33"/>
                </a:lnTo>
                <a:lnTo>
                  <a:pt x="55" y="32"/>
                </a:lnTo>
                <a:cubicBezTo>
                  <a:pt x="55" y="21"/>
                  <a:pt x="53" y="15"/>
                  <a:pt x="49" y="9"/>
                </a:cubicBezTo>
                <a:cubicBezTo>
                  <a:pt x="44" y="3"/>
                  <a:pt x="38" y="0"/>
                  <a:pt x="30" y="0"/>
                </a:cubicBezTo>
                <a:cubicBezTo>
                  <a:pt x="13" y="0"/>
                  <a:pt x="0" y="15"/>
                  <a:pt x="0" y="35"/>
                </a:cubicBezTo>
                <a:cubicBezTo>
                  <a:pt x="0" y="56"/>
                  <a:pt x="14" y="70"/>
                  <a:pt x="34" y="70"/>
                </a:cubicBezTo>
                <a:cubicBezTo>
                  <a:pt x="39" y="70"/>
                  <a:pt x="44" y="69"/>
                  <a:pt x="50" y="68"/>
                </a:cubicBezTo>
                <a:cubicBezTo>
                  <a:pt x="51" y="67"/>
                  <a:pt x="52" y="67"/>
                  <a:pt x="55" y="66"/>
                </a:cubicBezTo>
                <a:lnTo>
                  <a:pt x="55" y="60"/>
                </a:lnTo>
                <a:cubicBezTo>
                  <a:pt x="50" y="62"/>
                  <a:pt x="42" y="64"/>
                  <a:pt x="35" y="64"/>
                </a:cubicBezTo>
                <a:cubicBezTo>
                  <a:pt x="26" y="64"/>
                  <a:pt x="18" y="58"/>
                  <a:pt x="16" y="48"/>
                </a:cubicBezTo>
                <a:cubicBezTo>
                  <a:pt x="14" y="43"/>
                  <a:pt x="14" y="41"/>
                  <a:pt x="14" y="34"/>
                </a:cubicBezTo>
                <a:lnTo>
                  <a:pt x="14" y="33"/>
                </a:lnTo>
                <a:lnTo>
                  <a:pt x="55" y="33"/>
                </a:lnTo>
                <a:close/>
                <a:moveTo>
                  <a:pt x="42" y="26"/>
                </a:moveTo>
                <a:lnTo>
                  <a:pt x="42" y="26"/>
                </a:lnTo>
                <a:lnTo>
                  <a:pt x="42" y="29"/>
                </a:lnTo>
                <a:lnTo>
                  <a:pt x="14" y="29"/>
                </a:lnTo>
                <a:cubicBezTo>
                  <a:pt x="14" y="14"/>
                  <a:pt x="20" y="4"/>
                  <a:pt x="29" y="4"/>
                </a:cubicBezTo>
                <a:cubicBezTo>
                  <a:pt x="33" y="4"/>
                  <a:pt x="37" y="7"/>
                  <a:pt x="39" y="10"/>
                </a:cubicBezTo>
                <a:cubicBezTo>
                  <a:pt x="41" y="14"/>
                  <a:pt x="42" y="17"/>
                  <a:pt x="42" y="25"/>
                </a:cubicBezTo>
                <a:lnTo>
                  <a:pt x="42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7" name="Freeform 938">
            <a:extLst>
              <a:ext uri="{FF2B5EF4-FFF2-40B4-BE49-F238E27FC236}">
                <a16:creationId xmlns:a16="http://schemas.microsoft.com/office/drawing/2014/main" id="{F979DE55-8860-418A-93AE-0DABB69D089B}"/>
              </a:ext>
            </a:extLst>
          </p:cNvPr>
          <p:cNvSpPr>
            <a:spLocks/>
          </p:cNvSpPr>
          <p:nvPr/>
        </p:nvSpPr>
        <p:spPr bwMode="auto">
          <a:xfrm>
            <a:off x="5614558" y="11150908"/>
            <a:ext cx="66675" cy="98425"/>
          </a:xfrm>
          <a:custGeom>
            <a:avLst/>
            <a:gdLst>
              <a:gd name="T0" fmla="*/ 19 w 48"/>
              <a:gd name="T1" fmla="*/ 39 h 70"/>
              <a:gd name="T2" fmla="*/ 19 w 48"/>
              <a:gd name="T3" fmla="*/ 39 h 70"/>
              <a:gd name="T4" fmla="*/ 25 w 48"/>
              <a:gd name="T5" fmla="*/ 42 h 70"/>
              <a:gd name="T6" fmla="*/ 36 w 48"/>
              <a:gd name="T7" fmla="*/ 54 h 70"/>
              <a:gd name="T8" fmla="*/ 23 w 48"/>
              <a:gd name="T9" fmla="*/ 66 h 70"/>
              <a:gd name="T10" fmla="*/ 10 w 48"/>
              <a:gd name="T11" fmla="*/ 62 h 70"/>
              <a:gd name="T12" fmla="*/ 7 w 48"/>
              <a:gd name="T13" fmla="*/ 56 h 70"/>
              <a:gd name="T14" fmla="*/ 7 w 48"/>
              <a:gd name="T15" fmla="*/ 49 h 70"/>
              <a:gd name="T16" fmla="*/ 7 w 48"/>
              <a:gd name="T17" fmla="*/ 48 h 70"/>
              <a:gd name="T18" fmla="*/ 0 w 48"/>
              <a:gd name="T19" fmla="*/ 48 h 70"/>
              <a:gd name="T20" fmla="*/ 0 w 48"/>
              <a:gd name="T21" fmla="*/ 65 h 70"/>
              <a:gd name="T22" fmla="*/ 13 w 48"/>
              <a:gd name="T23" fmla="*/ 69 h 70"/>
              <a:gd name="T24" fmla="*/ 23 w 48"/>
              <a:gd name="T25" fmla="*/ 70 h 70"/>
              <a:gd name="T26" fmla="*/ 48 w 48"/>
              <a:gd name="T27" fmla="*/ 50 h 70"/>
              <a:gd name="T28" fmla="*/ 41 w 48"/>
              <a:gd name="T29" fmla="*/ 37 h 70"/>
              <a:gd name="T30" fmla="*/ 32 w 48"/>
              <a:gd name="T31" fmla="*/ 32 h 70"/>
              <a:gd name="T32" fmla="*/ 26 w 48"/>
              <a:gd name="T33" fmla="*/ 29 h 70"/>
              <a:gd name="T34" fmla="*/ 11 w 48"/>
              <a:gd name="T35" fmla="*/ 16 h 70"/>
              <a:gd name="T36" fmla="*/ 24 w 48"/>
              <a:gd name="T37" fmla="*/ 4 h 70"/>
              <a:gd name="T38" fmla="*/ 32 w 48"/>
              <a:gd name="T39" fmla="*/ 6 h 70"/>
              <a:gd name="T40" fmla="*/ 36 w 48"/>
              <a:gd name="T41" fmla="*/ 13 h 70"/>
              <a:gd name="T42" fmla="*/ 37 w 48"/>
              <a:gd name="T43" fmla="*/ 19 h 70"/>
              <a:gd name="T44" fmla="*/ 37 w 48"/>
              <a:gd name="T45" fmla="*/ 20 h 70"/>
              <a:gd name="T46" fmla="*/ 43 w 48"/>
              <a:gd name="T47" fmla="*/ 20 h 70"/>
              <a:gd name="T48" fmla="*/ 43 w 48"/>
              <a:gd name="T49" fmla="*/ 4 h 70"/>
              <a:gd name="T50" fmla="*/ 23 w 48"/>
              <a:gd name="T51" fmla="*/ 0 h 70"/>
              <a:gd name="T52" fmla="*/ 0 w 48"/>
              <a:gd name="T53" fmla="*/ 19 h 70"/>
              <a:gd name="T54" fmla="*/ 8 w 48"/>
              <a:gd name="T55" fmla="*/ 34 h 70"/>
              <a:gd name="T56" fmla="*/ 19 w 48"/>
              <a:gd name="T57" fmla="*/ 3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" h="70">
                <a:moveTo>
                  <a:pt x="19" y="39"/>
                </a:moveTo>
                <a:lnTo>
                  <a:pt x="19" y="39"/>
                </a:lnTo>
                <a:lnTo>
                  <a:pt x="25" y="42"/>
                </a:lnTo>
                <a:cubicBezTo>
                  <a:pt x="33" y="45"/>
                  <a:pt x="36" y="48"/>
                  <a:pt x="36" y="54"/>
                </a:cubicBezTo>
                <a:cubicBezTo>
                  <a:pt x="36" y="62"/>
                  <a:pt x="31" y="66"/>
                  <a:pt x="23" y="66"/>
                </a:cubicBezTo>
                <a:cubicBezTo>
                  <a:pt x="19" y="66"/>
                  <a:pt x="14" y="65"/>
                  <a:pt x="10" y="62"/>
                </a:cubicBezTo>
                <a:cubicBezTo>
                  <a:pt x="8" y="61"/>
                  <a:pt x="7" y="59"/>
                  <a:pt x="7" y="56"/>
                </a:cubicBezTo>
                <a:lnTo>
                  <a:pt x="7" y="49"/>
                </a:lnTo>
                <a:lnTo>
                  <a:pt x="7" y="48"/>
                </a:lnTo>
                <a:lnTo>
                  <a:pt x="0" y="48"/>
                </a:lnTo>
                <a:lnTo>
                  <a:pt x="0" y="65"/>
                </a:lnTo>
                <a:cubicBezTo>
                  <a:pt x="5" y="68"/>
                  <a:pt x="7" y="68"/>
                  <a:pt x="13" y="69"/>
                </a:cubicBezTo>
                <a:cubicBezTo>
                  <a:pt x="17" y="70"/>
                  <a:pt x="20" y="70"/>
                  <a:pt x="23" y="70"/>
                </a:cubicBezTo>
                <a:cubicBezTo>
                  <a:pt x="38" y="70"/>
                  <a:pt x="48" y="62"/>
                  <a:pt x="48" y="50"/>
                </a:cubicBezTo>
                <a:cubicBezTo>
                  <a:pt x="48" y="45"/>
                  <a:pt x="46" y="39"/>
                  <a:pt x="41" y="37"/>
                </a:cubicBezTo>
                <a:cubicBezTo>
                  <a:pt x="39" y="35"/>
                  <a:pt x="36" y="33"/>
                  <a:pt x="32" y="32"/>
                </a:cubicBezTo>
                <a:lnTo>
                  <a:pt x="26" y="29"/>
                </a:lnTo>
                <a:cubicBezTo>
                  <a:pt x="14" y="25"/>
                  <a:pt x="11" y="22"/>
                  <a:pt x="11" y="16"/>
                </a:cubicBezTo>
                <a:cubicBezTo>
                  <a:pt x="11" y="9"/>
                  <a:pt x="17" y="4"/>
                  <a:pt x="24" y="4"/>
                </a:cubicBezTo>
                <a:cubicBezTo>
                  <a:pt x="27" y="4"/>
                  <a:pt x="30" y="5"/>
                  <a:pt x="32" y="6"/>
                </a:cubicBezTo>
                <a:cubicBezTo>
                  <a:pt x="35" y="8"/>
                  <a:pt x="36" y="9"/>
                  <a:pt x="36" y="13"/>
                </a:cubicBezTo>
                <a:lnTo>
                  <a:pt x="37" y="19"/>
                </a:lnTo>
                <a:lnTo>
                  <a:pt x="37" y="20"/>
                </a:lnTo>
                <a:lnTo>
                  <a:pt x="43" y="20"/>
                </a:lnTo>
                <a:lnTo>
                  <a:pt x="43" y="4"/>
                </a:lnTo>
                <a:cubicBezTo>
                  <a:pt x="36" y="2"/>
                  <a:pt x="30" y="0"/>
                  <a:pt x="23" y="0"/>
                </a:cubicBezTo>
                <a:cubicBezTo>
                  <a:pt x="10" y="0"/>
                  <a:pt x="0" y="8"/>
                  <a:pt x="0" y="19"/>
                </a:cubicBezTo>
                <a:cubicBezTo>
                  <a:pt x="0" y="25"/>
                  <a:pt x="3" y="31"/>
                  <a:pt x="8" y="34"/>
                </a:cubicBezTo>
                <a:cubicBezTo>
                  <a:pt x="11" y="36"/>
                  <a:pt x="15" y="38"/>
                  <a:pt x="19" y="3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8" name="Freeform 939">
            <a:extLst>
              <a:ext uri="{FF2B5EF4-FFF2-40B4-BE49-F238E27FC236}">
                <a16:creationId xmlns:a16="http://schemas.microsoft.com/office/drawing/2014/main" id="{A55619F7-ADCA-4611-BBE7-297307735205}"/>
              </a:ext>
            </a:extLst>
          </p:cNvPr>
          <p:cNvSpPr>
            <a:spLocks noEditPoints="1"/>
          </p:cNvSpPr>
          <p:nvPr/>
        </p:nvSpPr>
        <p:spPr bwMode="auto">
          <a:xfrm>
            <a:off x="5778070" y="11150908"/>
            <a:ext cx="84137" cy="98425"/>
          </a:xfrm>
          <a:custGeom>
            <a:avLst/>
            <a:gdLst>
              <a:gd name="T0" fmla="*/ 41 w 60"/>
              <a:gd name="T1" fmla="*/ 60 h 70"/>
              <a:gd name="T2" fmla="*/ 41 w 60"/>
              <a:gd name="T3" fmla="*/ 60 h 70"/>
              <a:gd name="T4" fmla="*/ 52 w 60"/>
              <a:gd name="T5" fmla="*/ 70 h 70"/>
              <a:gd name="T6" fmla="*/ 60 w 60"/>
              <a:gd name="T7" fmla="*/ 69 h 70"/>
              <a:gd name="T8" fmla="*/ 60 w 60"/>
              <a:gd name="T9" fmla="*/ 64 h 70"/>
              <a:gd name="T10" fmla="*/ 56 w 60"/>
              <a:gd name="T11" fmla="*/ 65 h 70"/>
              <a:gd name="T12" fmla="*/ 50 w 60"/>
              <a:gd name="T13" fmla="*/ 50 h 70"/>
              <a:gd name="T14" fmla="*/ 50 w 60"/>
              <a:gd name="T15" fmla="*/ 20 h 70"/>
              <a:gd name="T16" fmla="*/ 45 w 60"/>
              <a:gd name="T17" fmla="*/ 6 h 70"/>
              <a:gd name="T18" fmla="*/ 28 w 60"/>
              <a:gd name="T19" fmla="*/ 0 h 70"/>
              <a:gd name="T20" fmla="*/ 8 w 60"/>
              <a:gd name="T21" fmla="*/ 5 h 70"/>
              <a:gd name="T22" fmla="*/ 5 w 60"/>
              <a:gd name="T23" fmla="*/ 6 h 70"/>
              <a:gd name="T24" fmla="*/ 5 w 60"/>
              <a:gd name="T25" fmla="*/ 18 h 70"/>
              <a:gd name="T26" fmla="*/ 13 w 60"/>
              <a:gd name="T27" fmla="*/ 18 h 70"/>
              <a:gd name="T28" fmla="*/ 13 w 60"/>
              <a:gd name="T29" fmla="*/ 17 h 70"/>
              <a:gd name="T30" fmla="*/ 18 w 60"/>
              <a:gd name="T31" fmla="*/ 8 h 70"/>
              <a:gd name="T32" fmla="*/ 26 w 60"/>
              <a:gd name="T33" fmla="*/ 5 h 70"/>
              <a:gd name="T34" fmla="*/ 38 w 60"/>
              <a:gd name="T35" fmla="*/ 21 h 70"/>
              <a:gd name="T36" fmla="*/ 38 w 60"/>
              <a:gd name="T37" fmla="*/ 29 h 70"/>
              <a:gd name="T38" fmla="*/ 36 w 60"/>
              <a:gd name="T39" fmla="*/ 29 h 70"/>
              <a:gd name="T40" fmla="*/ 9 w 60"/>
              <a:gd name="T41" fmla="*/ 35 h 70"/>
              <a:gd name="T42" fmla="*/ 0 w 60"/>
              <a:gd name="T43" fmla="*/ 51 h 70"/>
              <a:gd name="T44" fmla="*/ 20 w 60"/>
              <a:gd name="T45" fmla="*/ 70 h 70"/>
              <a:gd name="T46" fmla="*/ 38 w 60"/>
              <a:gd name="T47" fmla="*/ 63 h 70"/>
              <a:gd name="T48" fmla="*/ 41 w 60"/>
              <a:gd name="T49" fmla="*/ 60 h 70"/>
              <a:gd name="T50" fmla="*/ 38 w 60"/>
              <a:gd name="T51" fmla="*/ 58 h 70"/>
              <a:gd name="T52" fmla="*/ 38 w 60"/>
              <a:gd name="T53" fmla="*/ 58 h 70"/>
              <a:gd name="T54" fmla="*/ 26 w 60"/>
              <a:gd name="T55" fmla="*/ 63 h 70"/>
              <a:gd name="T56" fmla="*/ 13 w 60"/>
              <a:gd name="T57" fmla="*/ 50 h 70"/>
              <a:gd name="T58" fmla="*/ 35 w 60"/>
              <a:gd name="T59" fmla="*/ 33 h 70"/>
              <a:gd name="T60" fmla="*/ 38 w 60"/>
              <a:gd name="T61" fmla="*/ 33 h 70"/>
              <a:gd name="T62" fmla="*/ 38 w 60"/>
              <a:gd name="T6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0">
                <a:moveTo>
                  <a:pt x="41" y="60"/>
                </a:moveTo>
                <a:lnTo>
                  <a:pt x="41" y="60"/>
                </a:lnTo>
                <a:cubicBezTo>
                  <a:pt x="43" y="67"/>
                  <a:pt x="46" y="70"/>
                  <a:pt x="52" y="70"/>
                </a:cubicBezTo>
                <a:cubicBezTo>
                  <a:pt x="55" y="70"/>
                  <a:pt x="57" y="70"/>
                  <a:pt x="60" y="69"/>
                </a:cubicBezTo>
                <a:lnTo>
                  <a:pt x="60" y="64"/>
                </a:lnTo>
                <a:cubicBezTo>
                  <a:pt x="58" y="65"/>
                  <a:pt x="57" y="65"/>
                  <a:pt x="56" y="65"/>
                </a:cubicBezTo>
                <a:cubicBezTo>
                  <a:pt x="52" y="65"/>
                  <a:pt x="50" y="61"/>
                  <a:pt x="50" y="50"/>
                </a:cubicBezTo>
                <a:lnTo>
                  <a:pt x="50" y="20"/>
                </a:lnTo>
                <a:cubicBezTo>
                  <a:pt x="50" y="13"/>
                  <a:pt x="49" y="9"/>
                  <a:pt x="45" y="6"/>
                </a:cubicBezTo>
                <a:cubicBezTo>
                  <a:pt x="41" y="2"/>
                  <a:pt x="35" y="0"/>
                  <a:pt x="28" y="0"/>
                </a:cubicBezTo>
                <a:cubicBezTo>
                  <a:pt x="22" y="0"/>
                  <a:pt x="15" y="2"/>
                  <a:pt x="8" y="5"/>
                </a:cubicBezTo>
                <a:cubicBezTo>
                  <a:pt x="7" y="5"/>
                  <a:pt x="6" y="5"/>
                  <a:pt x="5" y="6"/>
                </a:cubicBezTo>
                <a:lnTo>
                  <a:pt x="5" y="18"/>
                </a:lnTo>
                <a:lnTo>
                  <a:pt x="13" y="18"/>
                </a:lnTo>
                <a:lnTo>
                  <a:pt x="13" y="17"/>
                </a:lnTo>
                <a:cubicBezTo>
                  <a:pt x="14" y="11"/>
                  <a:pt x="14" y="10"/>
                  <a:pt x="18" y="8"/>
                </a:cubicBezTo>
                <a:cubicBezTo>
                  <a:pt x="20" y="6"/>
                  <a:pt x="23" y="5"/>
                  <a:pt x="26" y="5"/>
                </a:cubicBezTo>
                <a:cubicBezTo>
                  <a:pt x="34" y="5"/>
                  <a:pt x="38" y="10"/>
                  <a:pt x="38" y="21"/>
                </a:cubicBezTo>
                <a:lnTo>
                  <a:pt x="38" y="29"/>
                </a:lnTo>
                <a:lnTo>
                  <a:pt x="36" y="29"/>
                </a:lnTo>
                <a:cubicBezTo>
                  <a:pt x="22" y="29"/>
                  <a:pt x="15" y="31"/>
                  <a:pt x="9" y="35"/>
                </a:cubicBezTo>
                <a:cubicBezTo>
                  <a:pt x="3" y="39"/>
                  <a:pt x="0" y="45"/>
                  <a:pt x="0" y="51"/>
                </a:cubicBezTo>
                <a:cubicBezTo>
                  <a:pt x="0" y="62"/>
                  <a:pt x="8" y="70"/>
                  <a:pt x="20" y="70"/>
                </a:cubicBezTo>
                <a:cubicBezTo>
                  <a:pt x="26" y="70"/>
                  <a:pt x="32" y="68"/>
                  <a:pt x="38" y="63"/>
                </a:cubicBezTo>
                <a:cubicBezTo>
                  <a:pt x="39" y="62"/>
                  <a:pt x="40" y="61"/>
                  <a:pt x="41" y="60"/>
                </a:cubicBezTo>
                <a:close/>
                <a:moveTo>
                  <a:pt x="38" y="58"/>
                </a:moveTo>
                <a:lnTo>
                  <a:pt x="38" y="58"/>
                </a:lnTo>
                <a:cubicBezTo>
                  <a:pt x="33" y="62"/>
                  <a:pt x="30" y="63"/>
                  <a:pt x="26" y="63"/>
                </a:cubicBezTo>
                <a:cubicBezTo>
                  <a:pt x="18" y="63"/>
                  <a:pt x="13" y="57"/>
                  <a:pt x="13" y="50"/>
                </a:cubicBezTo>
                <a:cubicBezTo>
                  <a:pt x="13" y="39"/>
                  <a:pt x="21" y="33"/>
                  <a:pt x="35" y="33"/>
                </a:cubicBezTo>
                <a:lnTo>
                  <a:pt x="38" y="33"/>
                </a:lnTo>
                <a:lnTo>
                  <a:pt x="38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9" name="Freeform 940">
            <a:extLst>
              <a:ext uri="{FF2B5EF4-FFF2-40B4-BE49-F238E27FC236}">
                <a16:creationId xmlns:a16="http://schemas.microsoft.com/office/drawing/2014/main" id="{086E9F45-5682-45CE-8420-A5F55A900FAF}"/>
              </a:ext>
            </a:extLst>
          </p:cNvPr>
          <p:cNvSpPr>
            <a:spLocks/>
          </p:cNvSpPr>
          <p:nvPr/>
        </p:nvSpPr>
        <p:spPr bwMode="auto">
          <a:xfrm>
            <a:off x="5866970" y="11150908"/>
            <a:ext cx="69850" cy="96838"/>
          </a:xfrm>
          <a:custGeom>
            <a:avLst/>
            <a:gdLst>
              <a:gd name="T0" fmla="*/ 24 w 50"/>
              <a:gd name="T1" fmla="*/ 14 h 69"/>
              <a:gd name="T2" fmla="*/ 24 w 50"/>
              <a:gd name="T3" fmla="*/ 14 h 69"/>
              <a:gd name="T4" fmla="*/ 24 w 50"/>
              <a:gd name="T5" fmla="*/ 2 h 69"/>
              <a:gd name="T6" fmla="*/ 0 w 50"/>
              <a:gd name="T7" fmla="*/ 2 h 69"/>
              <a:gd name="T8" fmla="*/ 0 w 50"/>
              <a:gd name="T9" fmla="*/ 6 h 69"/>
              <a:gd name="T10" fmla="*/ 2 w 50"/>
              <a:gd name="T11" fmla="*/ 6 h 69"/>
              <a:gd name="T12" fmla="*/ 6 w 50"/>
              <a:gd name="T13" fmla="*/ 6 h 69"/>
              <a:gd name="T14" fmla="*/ 11 w 50"/>
              <a:gd name="T15" fmla="*/ 12 h 69"/>
              <a:gd name="T16" fmla="*/ 12 w 50"/>
              <a:gd name="T17" fmla="*/ 18 h 69"/>
              <a:gd name="T18" fmla="*/ 12 w 50"/>
              <a:gd name="T19" fmla="*/ 53 h 69"/>
              <a:gd name="T20" fmla="*/ 11 w 50"/>
              <a:gd name="T21" fmla="*/ 59 h 69"/>
              <a:gd name="T22" fmla="*/ 6 w 50"/>
              <a:gd name="T23" fmla="*/ 65 h 69"/>
              <a:gd name="T24" fmla="*/ 2 w 50"/>
              <a:gd name="T25" fmla="*/ 65 h 69"/>
              <a:gd name="T26" fmla="*/ 0 w 50"/>
              <a:gd name="T27" fmla="*/ 65 h 69"/>
              <a:gd name="T28" fmla="*/ 0 w 50"/>
              <a:gd name="T29" fmla="*/ 69 h 69"/>
              <a:gd name="T30" fmla="*/ 37 w 50"/>
              <a:gd name="T31" fmla="*/ 69 h 69"/>
              <a:gd name="T32" fmla="*/ 37 w 50"/>
              <a:gd name="T33" fmla="*/ 65 h 69"/>
              <a:gd name="T34" fmla="*/ 34 w 50"/>
              <a:gd name="T35" fmla="*/ 65 h 69"/>
              <a:gd name="T36" fmla="*/ 30 w 50"/>
              <a:gd name="T37" fmla="*/ 65 h 69"/>
              <a:gd name="T38" fmla="*/ 24 w 50"/>
              <a:gd name="T39" fmla="*/ 59 h 69"/>
              <a:gd name="T40" fmla="*/ 24 w 50"/>
              <a:gd name="T41" fmla="*/ 53 h 69"/>
              <a:gd name="T42" fmla="*/ 24 w 50"/>
              <a:gd name="T43" fmla="*/ 20 h 69"/>
              <a:gd name="T44" fmla="*/ 34 w 50"/>
              <a:gd name="T45" fmla="*/ 11 h 69"/>
              <a:gd name="T46" fmla="*/ 39 w 50"/>
              <a:gd name="T47" fmla="*/ 10 h 69"/>
              <a:gd name="T48" fmla="*/ 42 w 50"/>
              <a:gd name="T49" fmla="*/ 14 h 69"/>
              <a:gd name="T50" fmla="*/ 43 w 50"/>
              <a:gd name="T51" fmla="*/ 18 h 69"/>
              <a:gd name="T52" fmla="*/ 43 w 50"/>
              <a:gd name="T53" fmla="*/ 19 h 69"/>
              <a:gd name="T54" fmla="*/ 50 w 50"/>
              <a:gd name="T55" fmla="*/ 19 h 69"/>
              <a:gd name="T56" fmla="*/ 50 w 50"/>
              <a:gd name="T57" fmla="*/ 1 h 69"/>
              <a:gd name="T58" fmla="*/ 46 w 50"/>
              <a:gd name="T59" fmla="*/ 0 h 69"/>
              <a:gd name="T60" fmla="*/ 24 w 50"/>
              <a:gd name="T61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9">
                <a:moveTo>
                  <a:pt x="24" y="14"/>
                </a:moveTo>
                <a:lnTo>
                  <a:pt x="24" y="14"/>
                </a:lnTo>
                <a:lnTo>
                  <a:pt x="24" y="2"/>
                </a:lnTo>
                <a:lnTo>
                  <a:pt x="0" y="2"/>
                </a:lnTo>
                <a:lnTo>
                  <a:pt x="0" y="6"/>
                </a:lnTo>
                <a:lnTo>
                  <a:pt x="2" y="6"/>
                </a:lnTo>
                <a:lnTo>
                  <a:pt x="6" y="6"/>
                </a:lnTo>
                <a:cubicBezTo>
                  <a:pt x="11" y="6"/>
                  <a:pt x="11" y="7"/>
                  <a:pt x="11" y="12"/>
                </a:cubicBezTo>
                <a:lnTo>
                  <a:pt x="12" y="18"/>
                </a:lnTo>
                <a:lnTo>
                  <a:pt x="12" y="53"/>
                </a:lnTo>
                <a:lnTo>
                  <a:pt x="11" y="59"/>
                </a:lnTo>
                <a:cubicBezTo>
                  <a:pt x="11" y="64"/>
                  <a:pt x="11" y="64"/>
                  <a:pt x="6" y="65"/>
                </a:cubicBezTo>
                <a:lnTo>
                  <a:pt x="2" y="65"/>
                </a:lnTo>
                <a:lnTo>
                  <a:pt x="0" y="65"/>
                </a:lnTo>
                <a:lnTo>
                  <a:pt x="0" y="69"/>
                </a:lnTo>
                <a:lnTo>
                  <a:pt x="37" y="69"/>
                </a:lnTo>
                <a:lnTo>
                  <a:pt x="37" y="65"/>
                </a:lnTo>
                <a:lnTo>
                  <a:pt x="34" y="65"/>
                </a:lnTo>
                <a:lnTo>
                  <a:pt x="30" y="65"/>
                </a:lnTo>
                <a:cubicBezTo>
                  <a:pt x="25" y="64"/>
                  <a:pt x="25" y="64"/>
                  <a:pt x="24" y="59"/>
                </a:cubicBezTo>
                <a:lnTo>
                  <a:pt x="24" y="53"/>
                </a:lnTo>
                <a:lnTo>
                  <a:pt x="24" y="20"/>
                </a:lnTo>
                <a:cubicBezTo>
                  <a:pt x="27" y="15"/>
                  <a:pt x="29" y="13"/>
                  <a:pt x="34" y="11"/>
                </a:cubicBezTo>
                <a:cubicBezTo>
                  <a:pt x="36" y="11"/>
                  <a:pt x="38" y="10"/>
                  <a:pt x="39" y="10"/>
                </a:cubicBezTo>
                <a:cubicBezTo>
                  <a:pt x="41" y="10"/>
                  <a:pt x="42" y="11"/>
                  <a:pt x="42" y="14"/>
                </a:cubicBezTo>
                <a:lnTo>
                  <a:pt x="43" y="18"/>
                </a:lnTo>
                <a:lnTo>
                  <a:pt x="43" y="19"/>
                </a:lnTo>
                <a:lnTo>
                  <a:pt x="50" y="19"/>
                </a:lnTo>
                <a:lnTo>
                  <a:pt x="50" y="1"/>
                </a:lnTo>
                <a:cubicBezTo>
                  <a:pt x="48" y="1"/>
                  <a:pt x="47" y="0"/>
                  <a:pt x="46" y="0"/>
                </a:cubicBezTo>
                <a:cubicBezTo>
                  <a:pt x="37" y="0"/>
                  <a:pt x="29" y="5"/>
                  <a:pt x="24" y="1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0" name="Freeform 941">
            <a:extLst>
              <a:ext uri="{FF2B5EF4-FFF2-40B4-BE49-F238E27FC236}">
                <a16:creationId xmlns:a16="http://schemas.microsoft.com/office/drawing/2014/main" id="{D8340873-1489-4724-B8B3-441F0870827D}"/>
              </a:ext>
            </a:extLst>
          </p:cNvPr>
          <p:cNvSpPr>
            <a:spLocks noEditPoints="1"/>
          </p:cNvSpPr>
          <p:nvPr/>
        </p:nvSpPr>
        <p:spPr bwMode="auto">
          <a:xfrm>
            <a:off x="5951107" y="11150908"/>
            <a:ext cx="76200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3 w 54"/>
              <a:gd name="T37" fmla="*/ 29 h 70"/>
              <a:gd name="T38" fmla="*/ 28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3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4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2" y="64"/>
                  <a:pt x="35" y="64"/>
                </a:cubicBezTo>
                <a:cubicBezTo>
                  <a:pt x="25" y="64"/>
                  <a:pt x="18" y="58"/>
                  <a:pt x="15" y="48"/>
                </a:cubicBezTo>
                <a:cubicBezTo>
                  <a:pt x="13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3" y="29"/>
                </a:lnTo>
                <a:cubicBezTo>
                  <a:pt x="14" y="14"/>
                  <a:pt x="19" y="4"/>
                  <a:pt x="28" y="4"/>
                </a:cubicBezTo>
                <a:cubicBezTo>
                  <a:pt x="32" y="4"/>
                  <a:pt x="37" y="7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1" name="Freeform 942">
            <a:extLst>
              <a:ext uri="{FF2B5EF4-FFF2-40B4-BE49-F238E27FC236}">
                <a16:creationId xmlns:a16="http://schemas.microsoft.com/office/drawing/2014/main" id="{6CB871E4-203E-4A92-AB25-CE23949EFB90}"/>
              </a:ext>
            </a:extLst>
          </p:cNvPr>
          <p:cNvSpPr>
            <a:spLocks/>
          </p:cNvSpPr>
          <p:nvPr/>
        </p:nvSpPr>
        <p:spPr bwMode="auto">
          <a:xfrm>
            <a:off x="6120970" y="11131858"/>
            <a:ext cx="55562" cy="117475"/>
          </a:xfrm>
          <a:custGeom>
            <a:avLst/>
            <a:gdLst>
              <a:gd name="T0" fmla="*/ 22 w 40"/>
              <a:gd name="T1" fmla="*/ 20 h 83"/>
              <a:gd name="T2" fmla="*/ 22 w 40"/>
              <a:gd name="T3" fmla="*/ 20 h 83"/>
              <a:gd name="T4" fmla="*/ 40 w 40"/>
              <a:gd name="T5" fmla="*/ 20 h 83"/>
              <a:gd name="T6" fmla="*/ 40 w 40"/>
              <a:gd name="T7" fmla="*/ 15 h 83"/>
              <a:gd name="T8" fmla="*/ 22 w 40"/>
              <a:gd name="T9" fmla="*/ 15 h 83"/>
              <a:gd name="T10" fmla="*/ 22 w 40"/>
              <a:gd name="T11" fmla="*/ 0 h 83"/>
              <a:gd name="T12" fmla="*/ 10 w 40"/>
              <a:gd name="T13" fmla="*/ 3 h 83"/>
              <a:gd name="T14" fmla="*/ 10 w 40"/>
              <a:gd name="T15" fmla="*/ 15 h 83"/>
              <a:gd name="T16" fmla="*/ 0 w 40"/>
              <a:gd name="T17" fmla="*/ 15 h 83"/>
              <a:gd name="T18" fmla="*/ 0 w 40"/>
              <a:gd name="T19" fmla="*/ 20 h 83"/>
              <a:gd name="T20" fmla="*/ 10 w 40"/>
              <a:gd name="T21" fmla="*/ 20 h 83"/>
              <a:gd name="T22" fmla="*/ 10 w 40"/>
              <a:gd name="T23" fmla="*/ 61 h 83"/>
              <a:gd name="T24" fmla="*/ 14 w 40"/>
              <a:gd name="T25" fmla="*/ 77 h 83"/>
              <a:gd name="T26" fmla="*/ 21 w 40"/>
              <a:gd name="T27" fmla="*/ 82 h 83"/>
              <a:gd name="T28" fmla="*/ 30 w 40"/>
              <a:gd name="T29" fmla="*/ 83 h 83"/>
              <a:gd name="T30" fmla="*/ 39 w 40"/>
              <a:gd name="T31" fmla="*/ 81 h 83"/>
              <a:gd name="T32" fmla="*/ 39 w 40"/>
              <a:gd name="T33" fmla="*/ 76 h 83"/>
              <a:gd name="T34" fmla="*/ 32 w 40"/>
              <a:gd name="T35" fmla="*/ 78 h 83"/>
              <a:gd name="T36" fmla="*/ 23 w 40"/>
              <a:gd name="T37" fmla="*/ 73 h 83"/>
              <a:gd name="T38" fmla="*/ 22 w 40"/>
              <a:gd name="T39" fmla="*/ 68 h 83"/>
              <a:gd name="T40" fmla="*/ 22 w 40"/>
              <a:gd name="T41" fmla="*/ 62 h 83"/>
              <a:gd name="T42" fmla="*/ 22 w 40"/>
              <a:gd name="T43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" h="83">
                <a:moveTo>
                  <a:pt x="22" y="20"/>
                </a:moveTo>
                <a:lnTo>
                  <a:pt x="22" y="20"/>
                </a:lnTo>
                <a:lnTo>
                  <a:pt x="40" y="20"/>
                </a:lnTo>
                <a:lnTo>
                  <a:pt x="40" y="15"/>
                </a:lnTo>
                <a:lnTo>
                  <a:pt x="22" y="15"/>
                </a:lnTo>
                <a:lnTo>
                  <a:pt x="22" y="0"/>
                </a:lnTo>
                <a:lnTo>
                  <a:pt x="10" y="3"/>
                </a:lnTo>
                <a:lnTo>
                  <a:pt x="10" y="15"/>
                </a:lnTo>
                <a:lnTo>
                  <a:pt x="0" y="15"/>
                </a:lnTo>
                <a:lnTo>
                  <a:pt x="0" y="20"/>
                </a:lnTo>
                <a:lnTo>
                  <a:pt x="10" y="20"/>
                </a:lnTo>
                <a:lnTo>
                  <a:pt x="10" y="61"/>
                </a:lnTo>
                <a:cubicBezTo>
                  <a:pt x="10" y="70"/>
                  <a:pt x="10" y="74"/>
                  <a:pt x="14" y="77"/>
                </a:cubicBezTo>
                <a:cubicBezTo>
                  <a:pt x="16" y="79"/>
                  <a:pt x="18" y="81"/>
                  <a:pt x="21" y="82"/>
                </a:cubicBezTo>
                <a:cubicBezTo>
                  <a:pt x="24" y="83"/>
                  <a:pt x="27" y="83"/>
                  <a:pt x="30" y="83"/>
                </a:cubicBezTo>
                <a:cubicBezTo>
                  <a:pt x="33" y="83"/>
                  <a:pt x="35" y="83"/>
                  <a:pt x="39" y="81"/>
                </a:cubicBezTo>
                <a:lnTo>
                  <a:pt x="39" y="76"/>
                </a:lnTo>
                <a:cubicBezTo>
                  <a:pt x="35" y="78"/>
                  <a:pt x="34" y="78"/>
                  <a:pt x="32" y="78"/>
                </a:cubicBezTo>
                <a:cubicBezTo>
                  <a:pt x="27" y="78"/>
                  <a:pt x="24" y="76"/>
                  <a:pt x="23" y="73"/>
                </a:cubicBezTo>
                <a:cubicBezTo>
                  <a:pt x="22" y="71"/>
                  <a:pt x="22" y="70"/>
                  <a:pt x="22" y="68"/>
                </a:cubicBezTo>
                <a:lnTo>
                  <a:pt x="22" y="62"/>
                </a:lnTo>
                <a:lnTo>
                  <a:pt x="2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2" name="Freeform 943">
            <a:extLst>
              <a:ext uri="{FF2B5EF4-FFF2-40B4-BE49-F238E27FC236}">
                <a16:creationId xmlns:a16="http://schemas.microsoft.com/office/drawing/2014/main" id="{1D22FA20-9003-4100-AC63-4A841CF7DDAC}"/>
              </a:ext>
            </a:extLst>
          </p:cNvPr>
          <p:cNvSpPr>
            <a:spLocks/>
          </p:cNvSpPr>
          <p:nvPr/>
        </p:nvSpPr>
        <p:spPr bwMode="auto">
          <a:xfrm>
            <a:off x="6186057" y="11111221"/>
            <a:ext cx="107950" cy="136525"/>
          </a:xfrm>
          <a:custGeom>
            <a:avLst/>
            <a:gdLst>
              <a:gd name="T0" fmla="*/ 24 w 78"/>
              <a:gd name="T1" fmla="*/ 0 h 97"/>
              <a:gd name="T2" fmla="*/ 24 w 78"/>
              <a:gd name="T3" fmla="*/ 0 h 97"/>
              <a:gd name="T4" fmla="*/ 0 w 78"/>
              <a:gd name="T5" fmla="*/ 0 h 97"/>
              <a:gd name="T6" fmla="*/ 0 w 78"/>
              <a:gd name="T7" fmla="*/ 3 h 97"/>
              <a:gd name="T8" fmla="*/ 1 w 78"/>
              <a:gd name="T9" fmla="*/ 3 h 97"/>
              <a:gd name="T10" fmla="*/ 5 w 78"/>
              <a:gd name="T11" fmla="*/ 4 h 97"/>
              <a:gd name="T12" fmla="*/ 11 w 78"/>
              <a:gd name="T13" fmla="*/ 9 h 97"/>
              <a:gd name="T14" fmla="*/ 11 w 78"/>
              <a:gd name="T15" fmla="*/ 15 h 97"/>
              <a:gd name="T16" fmla="*/ 11 w 78"/>
              <a:gd name="T17" fmla="*/ 81 h 97"/>
              <a:gd name="T18" fmla="*/ 11 w 78"/>
              <a:gd name="T19" fmla="*/ 87 h 97"/>
              <a:gd name="T20" fmla="*/ 5 w 78"/>
              <a:gd name="T21" fmla="*/ 93 h 97"/>
              <a:gd name="T22" fmla="*/ 1 w 78"/>
              <a:gd name="T23" fmla="*/ 93 h 97"/>
              <a:gd name="T24" fmla="*/ 0 w 78"/>
              <a:gd name="T25" fmla="*/ 93 h 97"/>
              <a:gd name="T26" fmla="*/ 0 w 78"/>
              <a:gd name="T27" fmla="*/ 97 h 97"/>
              <a:gd name="T28" fmla="*/ 35 w 78"/>
              <a:gd name="T29" fmla="*/ 97 h 97"/>
              <a:gd name="T30" fmla="*/ 35 w 78"/>
              <a:gd name="T31" fmla="*/ 93 h 97"/>
              <a:gd name="T32" fmla="*/ 34 w 78"/>
              <a:gd name="T33" fmla="*/ 93 h 97"/>
              <a:gd name="T34" fmla="*/ 30 w 78"/>
              <a:gd name="T35" fmla="*/ 93 h 97"/>
              <a:gd name="T36" fmla="*/ 24 w 78"/>
              <a:gd name="T37" fmla="*/ 87 h 97"/>
              <a:gd name="T38" fmla="*/ 24 w 78"/>
              <a:gd name="T39" fmla="*/ 81 h 97"/>
              <a:gd name="T40" fmla="*/ 24 w 78"/>
              <a:gd name="T41" fmla="*/ 47 h 97"/>
              <a:gd name="T42" fmla="*/ 32 w 78"/>
              <a:gd name="T43" fmla="*/ 40 h 97"/>
              <a:gd name="T44" fmla="*/ 44 w 78"/>
              <a:gd name="T45" fmla="*/ 36 h 97"/>
              <a:gd name="T46" fmla="*/ 52 w 78"/>
              <a:gd name="T47" fmla="*/ 40 h 97"/>
              <a:gd name="T48" fmla="*/ 54 w 78"/>
              <a:gd name="T49" fmla="*/ 52 h 97"/>
              <a:gd name="T50" fmla="*/ 54 w 78"/>
              <a:gd name="T51" fmla="*/ 81 h 97"/>
              <a:gd name="T52" fmla="*/ 54 w 78"/>
              <a:gd name="T53" fmla="*/ 87 h 97"/>
              <a:gd name="T54" fmla="*/ 48 w 78"/>
              <a:gd name="T55" fmla="*/ 93 h 97"/>
              <a:gd name="T56" fmla="*/ 44 w 78"/>
              <a:gd name="T57" fmla="*/ 93 h 97"/>
              <a:gd name="T58" fmla="*/ 42 w 78"/>
              <a:gd name="T59" fmla="*/ 93 h 97"/>
              <a:gd name="T60" fmla="*/ 42 w 78"/>
              <a:gd name="T61" fmla="*/ 97 h 97"/>
              <a:gd name="T62" fmla="*/ 78 w 78"/>
              <a:gd name="T63" fmla="*/ 97 h 97"/>
              <a:gd name="T64" fmla="*/ 78 w 78"/>
              <a:gd name="T65" fmla="*/ 93 h 97"/>
              <a:gd name="T66" fmla="*/ 76 w 78"/>
              <a:gd name="T67" fmla="*/ 93 h 97"/>
              <a:gd name="T68" fmla="*/ 72 w 78"/>
              <a:gd name="T69" fmla="*/ 93 h 97"/>
              <a:gd name="T70" fmla="*/ 66 w 78"/>
              <a:gd name="T71" fmla="*/ 87 h 97"/>
              <a:gd name="T72" fmla="*/ 66 w 78"/>
              <a:gd name="T73" fmla="*/ 81 h 97"/>
              <a:gd name="T74" fmla="*/ 66 w 78"/>
              <a:gd name="T75" fmla="*/ 50 h 97"/>
              <a:gd name="T76" fmla="*/ 48 w 78"/>
              <a:gd name="T77" fmla="*/ 28 h 97"/>
              <a:gd name="T78" fmla="*/ 24 w 78"/>
              <a:gd name="T79" fmla="*/ 42 h 97"/>
              <a:gd name="T80" fmla="*/ 24 w 78"/>
              <a:gd name="T8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7">
                <a:moveTo>
                  <a:pt x="24" y="0"/>
                </a:moveTo>
                <a:lnTo>
                  <a:pt x="2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5" y="4"/>
                </a:lnTo>
                <a:cubicBezTo>
                  <a:pt x="10" y="4"/>
                  <a:pt x="11" y="5"/>
                  <a:pt x="11" y="9"/>
                </a:cubicBezTo>
                <a:lnTo>
                  <a:pt x="11" y="15"/>
                </a:lnTo>
                <a:lnTo>
                  <a:pt x="11" y="81"/>
                </a:lnTo>
                <a:lnTo>
                  <a:pt x="11" y="87"/>
                </a:lnTo>
                <a:cubicBezTo>
                  <a:pt x="11" y="92"/>
                  <a:pt x="10" y="92"/>
                  <a:pt x="5" y="93"/>
                </a:cubicBezTo>
                <a:lnTo>
                  <a:pt x="1" y="93"/>
                </a:lnTo>
                <a:lnTo>
                  <a:pt x="0" y="93"/>
                </a:lnTo>
                <a:lnTo>
                  <a:pt x="0" y="97"/>
                </a:lnTo>
                <a:lnTo>
                  <a:pt x="35" y="97"/>
                </a:lnTo>
                <a:lnTo>
                  <a:pt x="35" y="93"/>
                </a:lnTo>
                <a:lnTo>
                  <a:pt x="34" y="93"/>
                </a:lnTo>
                <a:lnTo>
                  <a:pt x="30" y="93"/>
                </a:lnTo>
                <a:cubicBezTo>
                  <a:pt x="25" y="92"/>
                  <a:pt x="24" y="92"/>
                  <a:pt x="24" y="87"/>
                </a:cubicBezTo>
                <a:lnTo>
                  <a:pt x="24" y="81"/>
                </a:lnTo>
                <a:lnTo>
                  <a:pt x="24" y="47"/>
                </a:lnTo>
                <a:cubicBezTo>
                  <a:pt x="27" y="43"/>
                  <a:pt x="29" y="42"/>
                  <a:pt x="32" y="40"/>
                </a:cubicBezTo>
                <a:cubicBezTo>
                  <a:pt x="36" y="38"/>
                  <a:pt x="40" y="36"/>
                  <a:pt x="44" y="36"/>
                </a:cubicBezTo>
                <a:cubicBezTo>
                  <a:pt x="47" y="36"/>
                  <a:pt x="51" y="38"/>
                  <a:pt x="52" y="40"/>
                </a:cubicBezTo>
                <a:cubicBezTo>
                  <a:pt x="53" y="42"/>
                  <a:pt x="54" y="45"/>
                  <a:pt x="54" y="52"/>
                </a:cubicBezTo>
                <a:lnTo>
                  <a:pt x="54" y="81"/>
                </a:lnTo>
                <a:lnTo>
                  <a:pt x="54" y="87"/>
                </a:lnTo>
                <a:cubicBezTo>
                  <a:pt x="53" y="92"/>
                  <a:pt x="53" y="92"/>
                  <a:pt x="48" y="93"/>
                </a:cubicBezTo>
                <a:lnTo>
                  <a:pt x="44" y="93"/>
                </a:lnTo>
                <a:lnTo>
                  <a:pt x="42" y="93"/>
                </a:lnTo>
                <a:lnTo>
                  <a:pt x="42" y="97"/>
                </a:lnTo>
                <a:lnTo>
                  <a:pt x="78" y="97"/>
                </a:lnTo>
                <a:lnTo>
                  <a:pt x="78" y="93"/>
                </a:lnTo>
                <a:lnTo>
                  <a:pt x="76" y="93"/>
                </a:lnTo>
                <a:lnTo>
                  <a:pt x="72" y="93"/>
                </a:lnTo>
                <a:cubicBezTo>
                  <a:pt x="67" y="92"/>
                  <a:pt x="67" y="92"/>
                  <a:pt x="66" y="87"/>
                </a:cubicBezTo>
                <a:lnTo>
                  <a:pt x="66" y="81"/>
                </a:lnTo>
                <a:lnTo>
                  <a:pt x="66" y="50"/>
                </a:lnTo>
                <a:cubicBezTo>
                  <a:pt x="66" y="36"/>
                  <a:pt x="59" y="28"/>
                  <a:pt x="48" y="28"/>
                </a:cubicBezTo>
                <a:cubicBezTo>
                  <a:pt x="38" y="28"/>
                  <a:pt x="29" y="34"/>
                  <a:pt x="24" y="42"/>
                </a:cubicBez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3" name="Freeform 944">
            <a:extLst>
              <a:ext uri="{FF2B5EF4-FFF2-40B4-BE49-F238E27FC236}">
                <a16:creationId xmlns:a16="http://schemas.microsoft.com/office/drawing/2014/main" id="{C9C496DA-A28C-481A-B237-19B67C822D5F}"/>
              </a:ext>
            </a:extLst>
          </p:cNvPr>
          <p:cNvSpPr>
            <a:spLocks noEditPoints="1"/>
          </p:cNvSpPr>
          <p:nvPr/>
        </p:nvSpPr>
        <p:spPr bwMode="auto">
          <a:xfrm>
            <a:off x="6303532" y="11150908"/>
            <a:ext cx="74612" cy="98425"/>
          </a:xfrm>
          <a:custGeom>
            <a:avLst/>
            <a:gdLst>
              <a:gd name="T0" fmla="*/ 54 w 54"/>
              <a:gd name="T1" fmla="*/ 33 h 70"/>
              <a:gd name="T2" fmla="*/ 54 w 54"/>
              <a:gd name="T3" fmla="*/ 33 h 70"/>
              <a:gd name="T4" fmla="*/ 54 w 54"/>
              <a:gd name="T5" fmla="*/ 32 h 70"/>
              <a:gd name="T6" fmla="*/ 48 w 54"/>
              <a:gd name="T7" fmla="*/ 9 h 70"/>
              <a:gd name="T8" fmla="*/ 29 w 54"/>
              <a:gd name="T9" fmla="*/ 0 h 70"/>
              <a:gd name="T10" fmla="*/ 0 w 54"/>
              <a:gd name="T11" fmla="*/ 35 h 70"/>
              <a:gd name="T12" fmla="*/ 33 w 54"/>
              <a:gd name="T13" fmla="*/ 70 h 70"/>
              <a:gd name="T14" fmla="*/ 49 w 54"/>
              <a:gd name="T15" fmla="*/ 68 h 70"/>
              <a:gd name="T16" fmla="*/ 54 w 54"/>
              <a:gd name="T17" fmla="*/ 66 h 70"/>
              <a:gd name="T18" fmla="*/ 54 w 54"/>
              <a:gd name="T19" fmla="*/ 60 h 70"/>
              <a:gd name="T20" fmla="*/ 35 w 54"/>
              <a:gd name="T21" fmla="*/ 64 h 70"/>
              <a:gd name="T22" fmla="*/ 15 w 54"/>
              <a:gd name="T23" fmla="*/ 48 h 70"/>
              <a:gd name="T24" fmla="*/ 13 w 54"/>
              <a:gd name="T25" fmla="*/ 34 h 70"/>
              <a:gd name="T26" fmla="*/ 13 w 54"/>
              <a:gd name="T27" fmla="*/ 33 h 70"/>
              <a:gd name="T28" fmla="*/ 54 w 54"/>
              <a:gd name="T29" fmla="*/ 33 h 70"/>
              <a:gd name="T30" fmla="*/ 41 w 54"/>
              <a:gd name="T31" fmla="*/ 26 h 70"/>
              <a:gd name="T32" fmla="*/ 41 w 54"/>
              <a:gd name="T33" fmla="*/ 26 h 70"/>
              <a:gd name="T34" fmla="*/ 41 w 54"/>
              <a:gd name="T35" fmla="*/ 29 h 70"/>
              <a:gd name="T36" fmla="*/ 13 w 54"/>
              <a:gd name="T37" fmla="*/ 29 h 70"/>
              <a:gd name="T38" fmla="*/ 28 w 54"/>
              <a:gd name="T39" fmla="*/ 4 h 70"/>
              <a:gd name="T40" fmla="*/ 39 w 54"/>
              <a:gd name="T41" fmla="*/ 10 h 70"/>
              <a:gd name="T42" fmla="*/ 41 w 54"/>
              <a:gd name="T43" fmla="*/ 25 h 70"/>
              <a:gd name="T44" fmla="*/ 41 w 54"/>
              <a:gd name="T45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70">
                <a:moveTo>
                  <a:pt x="54" y="33"/>
                </a:moveTo>
                <a:lnTo>
                  <a:pt x="54" y="33"/>
                </a:lnTo>
                <a:lnTo>
                  <a:pt x="54" y="32"/>
                </a:lnTo>
                <a:cubicBezTo>
                  <a:pt x="54" y="21"/>
                  <a:pt x="52" y="15"/>
                  <a:pt x="48" y="9"/>
                </a:cubicBezTo>
                <a:cubicBezTo>
                  <a:pt x="43" y="3"/>
                  <a:pt x="37" y="0"/>
                  <a:pt x="29" y="0"/>
                </a:cubicBezTo>
                <a:cubicBezTo>
                  <a:pt x="12" y="0"/>
                  <a:pt x="0" y="15"/>
                  <a:pt x="0" y="35"/>
                </a:cubicBezTo>
                <a:cubicBezTo>
                  <a:pt x="0" y="56"/>
                  <a:pt x="13" y="70"/>
                  <a:pt x="33" y="70"/>
                </a:cubicBezTo>
                <a:cubicBezTo>
                  <a:pt x="38" y="70"/>
                  <a:pt x="44" y="69"/>
                  <a:pt x="49" y="68"/>
                </a:cubicBezTo>
                <a:cubicBezTo>
                  <a:pt x="50" y="67"/>
                  <a:pt x="52" y="67"/>
                  <a:pt x="54" y="66"/>
                </a:cubicBezTo>
                <a:lnTo>
                  <a:pt x="54" y="60"/>
                </a:lnTo>
                <a:cubicBezTo>
                  <a:pt x="49" y="62"/>
                  <a:pt x="42" y="64"/>
                  <a:pt x="35" y="64"/>
                </a:cubicBezTo>
                <a:cubicBezTo>
                  <a:pt x="25" y="64"/>
                  <a:pt x="18" y="58"/>
                  <a:pt x="15" y="48"/>
                </a:cubicBezTo>
                <a:cubicBezTo>
                  <a:pt x="13" y="43"/>
                  <a:pt x="13" y="41"/>
                  <a:pt x="13" y="34"/>
                </a:cubicBezTo>
                <a:lnTo>
                  <a:pt x="13" y="33"/>
                </a:lnTo>
                <a:lnTo>
                  <a:pt x="54" y="33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41" y="29"/>
                </a:lnTo>
                <a:lnTo>
                  <a:pt x="13" y="29"/>
                </a:lnTo>
                <a:cubicBezTo>
                  <a:pt x="14" y="14"/>
                  <a:pt x="19" y="4"/>
                  <a:pt x="28" y="4"/>
                </a:cubicBezTo>
                <a:cubicBezTo>
                  <a:pt x="32" y="4"/>
                  <a:pt x="37" y="7"/>
                  <a:pt x="39" y="10"/>
                </a:cubicBezTo>
                <a:cubicBezTo>
                  <a:pt x="41" y="14"/>
                  <a:pt x="41" y="17"/>
                  <a:pt x="41" y="25"/>
                </a:cubicBezTo>
                <a:lnTo>
                  <a:pt x="41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9DD9-681E-BE46-8262-E7E946DB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19554-F1BA-5442-9ADD-066EC149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292731"/>
            <a:ext cx="2057400" cy="365125"/>
          </a:xfrm>
        </p:spPr>
        <p:txBody>
          <a:bodyPr/>
          <a:lstStyle/>
          <a:p>
            <a:fld id="{DAC0D210-71C6-4AB2-92CC-A96B65609C9A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37A5F-E556-2245-B463-EC92A4F0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21" y="1800673"/>
            <a:ext cx="5214105" cy="4145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B3579-8B50-1F44-80E4-D8DA063F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4" y="2951377"/>
            <a:ext cx="2645912" cy="66147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5A77E-861E-0C43-8B33-A18A6180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76" y="1499021"/>
            <a:ext cx="1304057" cy="66147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FB2DE-CD44-694A-ABC3-F11617B65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089" y="2499365"/>
            <a:ext cx="1512168" cy="396044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41019-A6AC-314D-9DEE-71814BFB5016}"/>
              </a:ext>
            </a:extLst>
          </p:cNvPr>
          <p:cNvCxnSpPr/>
          <p:nvPr/>
        </p:nvCxnSpPr>
        <p:spPr>
          <a:xfrm flipH="1">
            <a:off x="5394129" y="2895409"/>
            <a:ext cx="324036" cy="41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F8864-32FB-3248-A67D-09582F651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389" y="4043347"/>
            <a:ext cx="2142852" cy="386416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6C2C9C-9145-C64F-BE0D-8714FECAF84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30815" y="3594101"/>
            <a:ext cx="215714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FFE93-3954-40B1-8BA8-444D5E75AD18}"/>
              </a:ext>
            </a:extLst>
          </p:cNvPr>
          <p:cNvSpPr txBox="1"/>
          <p:nvPr/>
        </p:nvSpPr>
        <p:spPr>
          <a:xfrm>
            <a:off x="3983081" y="255142"/>
            <a:ext cx="506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 interpolation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point, N-1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interpolation (add points within the range of data-&gt;  extrapolation (predicting to the future)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1E7EA-0244-4AC1-AE0A-598D9D5A19B1}"/>
              </a:ext>
            </a:extLst>
          </p:cNvPr>
          <p:cNvCxnSpPr>
            <a:cxnSpLocks/>
          </p:cNvCxnSpPr>
          <p:nvPr/>
        </p:nvCxnSpPr>
        <p:spPr>
          <a:xfrm flipH="1">
            <a:off x="2192833" y="2384854"/>
            <a:ext cx="463870" cy="3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9BD01-69E5-4F07-949B-826274754029}"/>
              </a:ext>
            </a:extLst>
          </p:cNvPr>
          <p:cNvSpPr txBox="1"/>
          <p:nvPr/>
        </p:nvSpPr>
        <p:spPr>
          <a:xfrm>
            <a:off x="2373358" y="1402266"/>
            <a:ext cx="236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error</a:t>
            </a:r>
          </a:p>
          <a:p>
            <a:r>
              <a:rPr lang="en-US" dirty="0"/>
              <a:t>Distance: Mean square difference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D4B3D-562B-462F-B8B4-E85D0235FA58}"/>
              </a:ext>
            </a:extLst>
          </p:cNvPr>
          <p:cNvSpPr txBox="1"/>
          <p:nvPr/>
        </p:nvSpPr>
        <p:spPr>
          <a:xfrm>
            <a:off x="3908854" y="5807676"/>
            <a:ext cx="477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order smaller error</a:t>
            </a:r>
          </a:p>
          <a:p>
            <a:r>
              <a:rPr lang="en-US" dirty="0"/>
              <a:t>But does it make sense? (6</a:t>
            </a:r>
            <a:r>
              <a:rPr lang="en-US" baseline="30000" dirty="0"/>
              <a:t>th</a:t>
            </a:r>
            <a:r>
              <a:rPr lang="en-US" dirty="0"/>
              <a:t>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33188-10D6-4FE7-A4A2-CCCD2BB4CF4B}"/>
              </a:ext>
            </a:extLst>
          </p:cNvPr>
          <p:cNvCxnSpPr/>
          <p:nvPr/>
        </p:nvCxnSpPr>
        <p:spPr>
          <a:xfrm flipV="1">
            <a:off x="6359611" y="3839498"/>
            <a:ext cx="74140" cy="238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14609A-0899-4757-8B8A-33A122E4B1CF}"/>
                  </a:ext>
                </a:extLst>
              </p:cNvPr>
              <p:cNvSpPr txBox="1"/>
              <p:nvPr/>
            </p:nvSpPr>
            <p:spPr>
              <a:xfrm>
                <a:off x="275968" y="3873642"/>
                <a:ext cx="3196727" cy="28255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g(x)=w1x + w0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E(w1,w0|X)</a:t>
                </a:r>
              </a:p>
              <a:p>
                <a:r>
                  <a:rPr lang="en-US" dirty="0"/>
                  <a:t>	=1/N </a:t>
                </a:r>
                <a:r>
                  <a:rPr lang="en-US" dirty="0">
                    <a:sym typeface="Symbol" panose="05050102010706020507" pitchFamily="18" charset="2"/>
                  </a:rPr>
                  <a:t> [r</a:t>
                </a:r>
                <a:r>
                  <a:rPr lang="en-US" baseline="30000" dirty="0">
                    <a:sym typeface="Symbol" panose="05050102010706020507" pitchFamily="18" charset="2"/>
                  </a:rPr>
                  <a:t>t</a:t>
                </a:r>
                <a:r>
                  <a:rPr lang="zh-TW" altLang="en-US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– (w1x</a:t>
                </a:r>
                <a:r>
                  <a:rPr lang="en-US" altLang="zh-TW" baseline="30000" dirty="0">
                    <a:sym typeface="Symbol" panose="05050102010706020507" pitchFamily="18" charset="2"/>
                  </a:rPr>
                  <a:t>t</a:t>
                </a:r>
                <a:r>
                  <a:rPr lang="en-US" altLang="zh-TW" dirty="0">
                    <a:sym typeface="Symbol" panose="05050102010706020507" pitchFamily="18" charset="2"/>
                  </a:rPr>
                  <a:t>+w0]</a:t>
                </a:r>
                <a:r>
                  <a:rPr lang="en-US" altLang="zh-TW" baseline="30000" dirty="0">
                    <a:sym typeface="Symbol" panose="05050102010706020507" pitchFamily="18" charset="2"/>
                  </a:rPr>
                  <a:t>2</a:t>
                </a:r>
              </a:p>
              <a:p>
                <a:endParaRPr lang="en-US" baseline="30000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Partial derivative</a:t>
                </a:r>
                <a:r>
                  <a:rPr lang="zh-TW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w/ each parameter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14609A-0899-4757-8B8A-33A122E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8" y="3873642"/>
                <a:ext cx="3196727" cy="2825517"/>
              </a:xfrm>
              <a:prstGeom prst="rect">
                <a:avLst/>
              </a:prstGeom>
              <a:blipFill>
                <a:blip r:embed="rId7"/>
                <a:stretch>
                  <a:fillRect l="-1328" t="-8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6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Generalization</a:t>
            </a:r>
            <a:endParaRPr lang="tr-T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  <a:endParaRPr lang="en-US" dirty="0"/>
          </a:p>
          <a:p>
            <a:pPr lvl="1"/>
            <a:r>
              <a:rPr lang="en-US" dirty="0"/>
              <a:t>Every sample is </a:t>
            </a:r>
            <a:r>
              <a:rPr lang="en-US" dirty="0" err="1"/>
              <a:t>boolean</a:t>
            </a:r>
            <a:r>
              <a:rPr lang="en-US" dirty="0"/>
              <a:t> (d-dimension 2^d possible input function)</a:t>
            </a:r>
          </a:p>
          <a:p>
            <a:pPr lvl="1"/>
            <a:r>
              <a:rPr lang="en-US" dirty="0"/>
              <a:t>Every output is Boolean (input-output pair of hypotheses function left 2^(2^d))</a:t>
            </a:r>
          </a:p>
          <a:p>
            <a:pPr lvl="1"/>
            <a:r>
              <a:rPr lang="en-US" dirty="0"/>
              <a:t>Each data sample we kills half (the rest are consistent – different function gives the same answer))</a:t>
            </a:r>
          </a:p>
          <a:p>
            <a:pPr lvl="2"/>
            <a:r>
              <a:rPr lang="en-US" dirty="0"/>
              <a:t>With N samples there remains 2(2^d-N)</a:t>
            </a:r>
          </a:p>
          <a:p>
            <a:pPr lvl="1"/>
            <a:r>
              <a:rPr lang="en-US" dirty="0"/>
              <a:t>Impossible for a UNIQUE answer, we usually only see a fraction</a:t>
            </a:r>
            <a:r>
              <a:rPr lang="zh-TW" altLang="en-US" dirty="0"/>
              <a:t> </a:t>
            </a:r>
            <a:r>
              <a:rPr lang="en-US" altLang="zh-TW" dirty="0"/>
              <a:t>of data samples</a:t>
            </a:r>
            <a:endParaRPr lang="tr-TR" dirty="0"/>
          </a:p>
          <a:p>
            <a:endParaRPr lang="tr-TR" i="1" dirty="0">
              <a:solidFill>
                <a:srgbClr val="9900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D26EC8-C52F-40DA-B769-489166C0D70A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F093-192B-4C2D-A49C-3941E790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26076"/>
            <a:ext cx="7886700" cy="5550887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en-US" dirty="0">
                <a:latin typeface="Lucida Calligraphy" pitchFamily="66" charset="0"/>
              </a:rPr>
              <a:t> </a:t>
            </a:r>
          </a:p>
          <a:p>
            <a:pPr lvl="1"/>
            <a:r>
              <a:rPr lang="en-US" dirty="0">
                <a:solidFill>
                  <a:schemeClr val="hlink"/>
                </a:solidFill>
              </a:rPr>
              <a:t>For example rectangle function, rectangle with largest margin (every ‘choice’ made is a bias)</a:t>
            </a:r>
          </a:p>
          <a:p>
            <a:pPr lvl="1"/>
            <a:r>
              <a:rPr lang="en-US" dirty="0"/>
              <a:t>Increase complexity of </a:t>
            </a:r>
            <a:r>
              <a:rPr lang="en-US" dirty="0" err="1"/>
              <a:t>hypothese</a:t>
            </a:r>
            <a:r>
              <a:rPr lang="en-US" dirty="0"/>
              <a:t> class, improve power but when to stop?</a:t>
            </a:r>
          </a:p>
          <a:p>
            <a:pPr lvl="1"/>
            <a:r>
              <a:rPr lang="en-US" dirty="0"/>
              <a:t>unavoidable</a:t>
            </a:r>
            <a:endParaRPr lang="tr-TR" dirty="0"/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  <a:endParaRPr lang="en-US" dirty="0"/>
          </a:p>
          <a:p>
            <a:pPr lvl="1"/>
            <a:r>
              <a:rPr lang="en-US" dirty="0"/>
              <a:t>The aim of machine learning is to predict </a:t>
            </a:r>
            <a:r>
              <a:rPr lang="en-US" b="1" dirty="0"/>
              <a:t>unseen</a:t>
            </a:r>
          </a:p>
          <a:p>
            <a:pPr lvl="1"/>
            <a:r>
              <a:rPr lang="en-US" dirty="0"/>
              <a:t>Choose the model that fits the </a:t>
            </a:r>
            <a:r>
              <a:rPr lang="en-US" b="1" dirty="0"/>
              <a:t>complexity</a:t>
            </a:r>
            <a:r>
              <a:rPr lang="en-US" dirty="0"/>
              <a:t> of the true data distribution (hard problem!)</a:t>
            </a:r>
            <a:endParaRPr lang="tr-TR" dirty="0"/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1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Triple Trade-Off</a:t>
            </a:r>
            <a:r>
              <a:rPr lang="en-US" dirty="0"/>
              <a:t> in `Learning’ based approach</a:t>
            </a:r>
            <a:endParaRPr lang="tr-TR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214225"/>
            <a:ext cx="8229600" cy="3886200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trade-off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(</a:t>
            </a:r>
            <a:r>
              <a:rPr lang="tr-TR" dirty="0" err="1"/>
              <a:t>Dietterich</a:t>
            </a:r>
            <a:r>
              <a:rPr lang="tr-TR" dirty="0"/>
              <a:t>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 err="1"/>
              <a:t>Complexity</a:t>
            </a:r>
            <a:r>
              <a:rPr lang="tr-TR" sz="2400" dirty="0"/>
              <a:t> of </a:t>
            </a:r>
            <a:r>
              <a:rPr lang="tr-TR" sz="2400" dirty="0">
                <a:latin typeface="Lucida Calligraphy" pitchFamily="66" charset="0"/>
              </a:rPr>
              <a:t>H</a:t>
            </a:r>
            <a:r>
              <a:rPr lang="tr-TR" sz="2400" i="1" dirty="0"/>
              <a:t>, c </a:t>
            </a:r>
            <a:r>
              <a:rPr lang="tr-TR" sz="2400" dirty="0"/>
              <a:t>(</a:t>
            </a:r>
            <a:r>
              <a:rPr lang="tr-TR" sz="2400" dirty="0">
                <a:latin typeface="Lucida Calligraphy" pitchFamily="66" charset="0"/>
              </a:rPr>
              <a:t>H</a:t>
            </a:r>
            <a:r>
              <a:rPr lang="tr-TR" sz="2400" dirty="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/>
              <a:t>Training set size, </a:t>
            </a:r>
            <a:r>
              <a:rPr lang="tr-TR" sz="2400" i="1" dirty="0"/>
              <a:t>N, </a:t>
            </a:r>
            <a:endParaRPr lang="tr-TR" sz="2400" dirty="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 dirty="0" err="1"/>
              <a:t>Generalization</a:t>
            </a:r>
            <a:r>
              <a:rPr lang="tr-TR" sz="2400" dirty="0"/>
              <a:t> </a:t>
            </a:r>
            <a:r>
              <a:rPr lang="tr-TR" sz="2400" dirty="0" err="1"/>
              <a:t>error</a:t>
            </a:r>
            <a:r>
              <a:rPr lang="tr-TR" sz="2400" dirty="0"/>
              <a:t>, </a:t>
            </a:r>
            <a:r>
              <a:rPr lang="tr-TR" sz="2400" i="1" dirty="0"/>
              <a:t>E</a:t>
            </a:r>
            <a:r>
              <a:rPr lang="tr-TR" sz="2400" dirty="0"/>
              <a:t>, on </a:t>
            </a:r>
            <a:r>
              <a:rPr lang="tr-TR" sz="2400" dirty="0" err="1"/>
              <a:t>new</a:t>
            </a:r>
            <a:r>
              <a:rPr lang="tr-TR" sz="2400" dirty="0"/>
              <a:t> data</a:t>
            </a:r>
          </a:p>
          <a:p>
            <a:r>
              <a:rPr lang="tr-TR" dirty="0"/>
              <a:t>As </a:t>
            </a:r>
            <a:r>
              <a:rPr lang="tr-TR" i="1" dirty="0"/>
              <a:t>N </a:t>
            </a:r>
            <a:r>
              <a:rPr lang="tr-TR" i="1" dirty="0" err="1"/>
              <a:t>increases</a:t>
            </a:r>
            <a:r>
              <a:rPr lang="tr-TR" i="1" dirty="0"/>
              <a:t>, E </a:t>
            </a:r>
            <a:r>
              <a:rPr lang="tr-TR" i="1" dirty="0" err="1"/>
              <a:t>decreases</a:t>
            </a:r>
            <a:endParaRPr lang="tr-TR" dirty="0">
              <a:latin typeface="Symbol" pitchFamily="18" charset="2"/>
            </a:endParaRPr>
          </a:p>
          <a:p>
            <a:r>
              <a:rPr lang="tr-TR" dirty="0"/>
              <a:t>As </a:t>
            </a:r>
            <a:r>
              <a:rPr lang="tr-TR" i="1" dirty="0"/>
              <a:t>c</a:t>
            </a:r>
            <a:r>
              <a:rPr lang="tr-TR" dirty="0"/>
              <a:t>(</a:t>
            </a:r>
            <a:r>
              <a:rPr lang="tr-TR" dirty="0">
                <a:latin typeface="Lucida Calligraphy" pitchFamily="66" charset="0"/>
              </a:rPr>
              <a:t>H) </a:t>
            </a:r>
            <a:r>
              <a:rPr lang="tr-TR" i="1" dirty="0" err="1"/>
              <a:t>increases</a:t>
            </a:r>
            <a:r>
              <a:rPr lang="tr-TR" dirty="0">
                <a:latin typeface="Symbol" pitchFamily="18" charset="2"/>
              </a:rPr>
              <a:t>,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i="1" dirty="0"/>
              <a:t>E </a:t>
            </a:r>
            <a:r>
              <a:rPr lang="tr-TR" i="1" dirty="0" err="1"/>
              <a:t>decreases</a:t>
            </a:r>
            <a:r>
              <a:rPr lang="tr-TR" dirty="0">
                <a:latin typeface="Symbol" pitchFamily="18" charset="2"/>
              </a:rPr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E </a:t>
            </a:r>
            <a:r>
              <a:rPr lang="tr-TR" dirty="0" err="1"/>
              <a:t>increases</a:t>
            </a:r>
            <a:r>
              <a:rPr lang="tr-TR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3AD753-33B0-45DC-B91F-EDFAACD52824}" type="slidenum">
              <a:rPr lang="tr-TR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 estimate generalization error, we need data </a:t>
            </a:r>
            <a:r>
              <a:rPr lang="tr-TR" b="1" u="sng" dirty="0"/>
              <a:t>unseen</a:t>
            </a:r>
            <a:r>
              <a:rPr lang="tr-TR" dirty="0"/>
              <a:t> during training. We split the data </a:t>
            </a:r>
            <a:r>
              <a:rPr lang="en-US" dirty="0"/>
              <a:t>(percentage is arbitrary)</a:t>
            </a:r>
            <a:endParaRPr lang="tr-TR" dirty="0"/>
          </a:p>
          <a:p>
            <a:pPr lvl="1"/>
            <a:r>
              <a:rPr lang="tr-TR" sz="2400" dirty="0"/>
              <a:t>Training set (50%)</a:t>
            </a:r>
          </a:p>
          <a:p>
            <a:pPr lvl="1"/>
            <a:r>
              <a:rPr lang="tr-TR" sz="2400" dirty="0"/>
              <a:t>Validation set (25%)</a:t>
            </a:r>
          </a:p>
          <a:p>
            <a:pPr lvl="1"/>
            <a:r>
              <a:rPr lang="tr-TR" sz="2400" dirty="0"/>
              <a:t>Test (publication) set (25%)</a:t>
            </a:r>
          </a:p>
          <a:p>
            <a:r>
              <a:rPr lang="tr-TR" dirty="0"/>
              <a:t>Resampling when there is few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DC725E-4115-4786-8A56-EA4079F6953E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1310</Words>
  <Application>Microsoft Office PowerPoint</Application>
  <PresentationFormat>On-screen Show (4:3)</PresentationFormat>
  <Paragraphs>196</Paragraphs>
  <Slides>26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Lucida Bright</vt:lpstr>
      <vt:lpstr>Lucida Calligraphy</vt:lpstr>
      <vt:lpstr>Symbol</vt:lpstr>
      <vt:lpstr>Wingdings</vt:lpstr>
      <vt:lpstr>Office Theme</vt:lpstr>
      <vt:lpstr>Equation</vt:lpstr>
      <vt:lpstr>Introduction to ML</vt:lpstr>
      <vt:lpstr>VC Dimension  Vapnik-Chervonenkis</vt:lpstr>
      <vt:lpstr>PowerPoint Presentation</vt:lpstr>
      <vt:lpstr>Multiple Classes, Ci i=1,...,K</vt:lpstr>
      <vt:lpstr>Regression</vt:lpstr>
      <vt:lpstr>Model Selection &amp; Generalization</vt:lpstr>
      <vt:lpstr>PowerPoint Presentation</vt:lpstr>
      <vt:lpstr>Triple Trade-Off in `Learning’ based approach</vt:lpstr>
      <vt:lpstr>Cross-Validation</vt:lpstr>
      <vt:lpstr>Dimensions of a Supervised Learner</vt:lpstr>
      <vt:lpstr>CHAPTER 3: Bayesian Decision Theory</vt:lpstr>
      <vt:lpstr>Probability and Inference</vt:lpstr>
      <vt:lpstr>Classification</vt:lpstr>
      <vt:lpstr>Bayes’ Rule</vt:lpstr>
      <vt:lpstr>Bayes’ Rule: K&gt;2 Classes</vt:lpstr>
      <vt:lpstr>Losses and Risks</vt:lpstr>
      <vt:lpstr>Losses and Risks: 0/1 Loss</vt:lpstr>
      <vt:lpstr>Losses and Risks: Reject</vt:lpstr>
      <vt:lpstr>Different Losses and Reject</vt:lpstr>
      <vt:lpstr>Discriminant Functions</vt:lpstr>
      <vt:lpstr>K=2 Classes</vt:lpstr>
      <vt:lpstr>Utility Theory</vt:lpstr>
      <vt:lpstr>Association Rules</vt:lpstr>
      <vt:lpstr>Association measures</vt:lpstr>
      <vt:lpstr>Example</vt:lpstr>
      <vt:lpstr>Apriori algorithm  (Agrawal et al., 1996)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Bayesian Decision Theory</dc:title>
  <dc:creator>Jeremy</dc:creator>
  <cp:lastModifiedBy>Jeremy</cp:lastModifiedBy>
  <cp:revision>30</cp:revision>
  <dcterms:created xsi:type="dcterms:W3CDTF">2021-09-21T14:19:53Z</dcterms:created>
  <dcterms:modified xsi:type="dcterms:W3CDTF">2021-09-26T15:00:10Z</dcterms:modified>
</cp:coreProperties>
</file>