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8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8DB0A-9EA9-4CFD-97AA-DF7E432FBF0F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38F95-6ABA-4A77-A326-550B15F7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4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38F95-6ABA-4A77-A326-550B15F79F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7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F86F-1A87-6948-6F83-4A35F432B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C1C26-59E2-8C28-1E75-7F02088BF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7E19C-F2FA-8A2B-F63F-70390907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FAE0-5AB8-41D5-B13A-720D6CEEE58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D9B2A-F33D-0769-8C8E-DBE2D3B8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0F1B9-18A9-2715-2E58-CFF10CF8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5BBB-6815-45A9-8223-24C95ECA6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4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05555-B4C1-2B23-655D-FCFB28913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C6915-F3E4-3FDC-F553-3D2E7520D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A58E6-ED5A-AEED-06AC-6B34647A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FAE0-5AB8-41D5-B13A-720D6CEEE58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D33A2-DB5D-C707-AED3-5CEAF84D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6EBCF-BB9C-DB8C-54E8-64CC9020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5BBB-6815-45A9-8223-24C95ECA6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6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A3EB75-88BA-2177-80D5-3401C865B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9C4F7-75BC-5FEB-4039-E6018C0E7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107BE-A147-D4EF-E572-1DB5158E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FAE0-5AB8-41D5-B13A-720D6CEEE58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1A4B-FA6A-9811-BD84-D40930A5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6EBF3-1703-446E-4EB8-E3BAA66E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5BBB-6815-45A9-8223-24C95ECA6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0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FE58-331B-1346-A539-39B6C64E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5E6F4-7F02-39DD-3ED7-C2CC626A7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79690-5F11-BE3D-7828-8A4808FA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FAE0-5AB8-41D5-B13A-720D6CEEE58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066CB-5C94-48C7-B2B2-FF9D87EB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5E92B-98EC-F2C3-AF61-DBC98FCA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5BBB-6815-45A9-8223-24C95ECA6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0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75782-E3F2-497E-B3BD-C468B9760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ADC9C-65C1-66C5-B3C4-EBD1F1856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E4FC8-3415-72E6-68BF-4E7015CE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FAE0-5AB8-41D5-B13A-720D6CEEE58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7C251-1BEE-5287-3E07-78E4B890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B939D-4F59-B7D6-5D30-9A39B3E4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5BBB-6815-45A9-8223-24C95ECA6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7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2B0B-454C-8C51-5896-0D327CF4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32375-9B02-FC68-05E7-1DAD5A30A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A4DD3-1890-0BAA-B6EF-2D471E088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0C3C8-D8FD-BF63-E4B1-D0BBFFF9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FAE0-5AB8-41D5-B13A-720D6CEEE58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D89CC-A5F7-2977-5C4F-05392206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1C1F2-6833-C9A3-4425-24A6F8EC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5BBB-6815-45A9-8223-24C95ECA6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0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DAC0-DB90-9281-1809-6CF5BDF6E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34A3F-D0FE-8C30-41C5-4415B69D7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AE046-B4C7-28AA-CA40-996DC509F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261AA1-05C6-3AB2-6EAA-2D50C1B19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AFB5F-00A5-C024-CA7C-816272D67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99C66-7114-F49D-583D-D60A632B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FAE0-5AB8-41D5-B13A-720D6CEEE58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3A6DB-4D40-59D3-236C-20BF62C7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512909-A336-EB60-7743-1572EE69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5BBB-6815-45A9-8223-24C95ECA6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2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B46E-3E71-EC0E-B30A-354230D5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84E14-467A-D237-5805-2AA5FC25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FAE0-5AB8-41D5-B13A-720D6CEEE58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EE882-5003-820A-3EE1-6B3E858E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08730-FEFD-5C6E-43A9-3B11E818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5BBB-6815-45A9-8223-24C95ECA6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5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374C34-95DC-7F47-E540-96760360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FAE0-5AB8-41D5-B13A-720D6CEEE58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CCC95C-479D-0C1E-5FB9-1CAB58EAA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17D2C-6C45-7C54-94B3-4281B7EC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5BBB-6815-45A9-8223-24C95ECA6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9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8C584-A641-D50C-1407-7B769D58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57222-7AAC-4C62-76C4-F82DE9394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07F09-A34F-1444-31C9-C0245188E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0114D-96A5-A27C-5D18-F93F7623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FAE0-5AB8-41D5-B13A-720D6CEEE58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11FDD-2E2B-DC94-5481-7961B7DF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C7BA4-61A7-0813-A49A-BEA84090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5BBB-6815-45A9-8223-24C95ECA6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6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F465-579A-0EF7-C731-A895E08F7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2CBF2E-F3C4-0EEC-2440-AE44F075C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37C40-3C2D-0CD8-4ACC-8451E7DD9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92887-E1C9-BC90-74CF-F3AA5F9B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FAE0-5AB8-41D5-B13A-720D6CEEE58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93A33-5FDC-2C25-7EC9-C7504FD9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356B7-89AA-B227-F6E3-9F855DD1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5BBB-6815-45A9-8223-24C95ECA6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F0583-5A1E-DA6B-44C1-2D8DA14B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E09CF-BE8F-CD11-E61C-3FF37E391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A2695-B1B3-AFBE-DB4E-7F5ACF5FB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EFAE0-5AB8-41D5-B13A-720D6CEEE58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D3429-D366-8EF9-9B20-E19F27E20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BF01E-F837-9E53-06F8-A42460FD4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25BBB-6815-45A9-8223-24C95ECA6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4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Rectangle: Rounded Corners 268">
            <a:extLst>
              <a:ext uri="{FF2B5EF4-FFF2-40B4-BE49-F238E27FC236}">
                <a16:creationId xmlns:a16="http://schemas.microsoft.com/office/drawing/2014/main" id="{0F74CB7B-800D-0E95-385C-CDECCD8BC6F3}"/>
              </a:ext>
            </a:extLst>
          </p:cNvPr>
          <p:cNvSpPr/>
          <p:nvPr/>
        </p:nvSpPr>
        <p:spPr>
          <a:xfrm>
            <a:off x="4805341" y="645704"/>
            <a:ext cx="7220511" cy="5380681"/>
          </a:xfrm>
          <a:prstGeom prst="roundRect">
            <a:avLst>
              <a:gd name="adj" fmla="val 4654"/>
            </a:avLst>
          </a:prstGeom>
          <a:noFill/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F6478D8-E2E4-A07A-183F-FD54F8D836A5}"/>
                  </a:ext>
                </a:extLst>
              </p:cNvPr>
              <p:cNvSpPr/>
              <p:nvPr/>
            </p:nvSpPr>
            <p:spPr>
              <a:xfrm>
                <a:off x="5110467" y="5430782"/>
                <a:ext cx="737572" cy="4223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𝐶𝐿𝑆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F6478D8-E2E4-A07A-183F-FD54F8D83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467" y="5430782"/>
                <a:ext cx="737572" cy="422300"/>
              </a:xfrm>
              <a:prstGeom prst="rect">
                <a:avLst/>
              </a:prstGeom>
              <a:blipFill>
                <a:blip r:embed="rId3"/>
                <a:stretch>
                  <a:fillRect l="-826" b="-57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C124F88-B627-4198-4CE8-047D5C86EBAD}"/>
                  </a:ext>
                </a:extLst>
              </p:cNvPr>
              <p:cNvSpPr/>
              <p:nvPr/>
            </p:nvSpPr>
            <p:spPr>
              <a:xfrm>
                <a:off x="6430297" y="5430782"/>
                <a:ext cx="737572" cy="4223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C124F88-B627-4198-4CE8-047D5C86EB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297" y="5430782"/>
                <a:ext cx="737572" cy="4223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E079671-E170-388C-0424-56F3966DDA9B}"/>
                  </a:ext>
                </a:extLst>
              </p:cNvPr>
              <p:cNvSpPr/>
              <p:nvPr/>
            </p:nvSpPr>
            <p:spPr>
              <a:xfrm>
                <a:off x="7811203" y="5430782"/>
                <a:ext cx="737572" cy="4223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E079671-E170-388C-0424-56F3966DDA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203" y="5430782"/>
                <a:ext cx="737572" cy="422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1F83E79-5A99-3E1F-AFB2-1F70E09F2932}"/>
                  </a:ext>
                </a:extLst>
              </p:cNvPr>
              <p:cNvSpPr/>
              <p:nvPr/>
            </p:nvSpPr>
            <p:spPr>
              <a:xfrm>
                <a:off x="10561966" y="5430782"/>
                <a:ext cx="737572" cy="4223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1F83E79-5A99-3E1F-AFB2-1F70E09F2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966" y="5430782"/>
                <a:ext cx="737572" cy="4223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4D9FD1D-5BF5-D343-0445-381C67B312EF}"/>
                  </a:ext>
                </a:extLst>
              </p:cNvPr>
              <p:cNvSpPr/>
              <p:nvPr/>
            </p:nvSpPr>
            <p:spPr>
              <a:xfrm>
                <a:off x="5110467" y="4383578"/>
                <a:ext cx="747457" cy="56094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𝐶𝐿𝑆</m:t>
                              </m:r>
                            </m:e>
                          </m:d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4D9FD1D-5BF5-D343-0445-381C67B312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467" y="4383578"/>
                <a:ext cx="747457" cy="56094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A2732AD-AA45-9665-7D0F-73204F89C5AF}"/>
                  </a:ext>
                </a:extLst>
              </p:cNvPr>
              <p:cNvSpPr/>
              <p:nvPr/>
            </p:nvSpPr>
            <p:spPr>
              <a:xfrm>
                <a:off x="6425355" y="4383578"/>
                <a:ext cx="747457" cy="56094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A2732AD-AA45-9665-7D0F-73204F89C5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355" y="4383578"/>
                <a:ext cx="747457" cy="560949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C0044F1-3A9A-C309-080D-704459B78968}"/>
                  </a:ext>
                </a:extLst>
              </p:cNvPr>
              <p:cNvSpPr/>
              <p:nvPr/>
            </p:nvSpPr>
            <p:spPr>
              <a:xfrm>
                <a:off x="7806261" y="4383578"/>
                <a:ext cx="747457" cy="56094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C0044F1-3A9A-C309-080D-704459B78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261" y="4383578"/>
                <a:ext cx="747457" cy="560949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3145D3C-83A7-822C-359F-8F2DEBE5F737}"/>
                  </a:ext>
                </a:extLst>
              </p:cNvPr>
              <p:cNvSpPr/>
              <p:nvPr/>
            </p:nvSpPr>
            <p:spPr>
              <a:xfrm>
                <a:off x="10557024" y="4383578"/>
                <a:ext cx="747457" cy="56094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3145D3C-83A7-822C-359F-8F2DEBE5F7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024" y="4383578"/>
                <a:ext cx="747457" cy="560949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3BF2B8-0750-8077-F918-6DE596ACAD80}"/>
              </a:ext>
            </a:extLst>
          </p:cNvPr>
          <p:cNvCxnSpPr>
            <a:cxnSpLocks/>
            <a:stCxn id="2" idx="0"/>
            <a:endCxn id="6" idx="2"/>
          </p:cNvCxnSpPr>
          <p:nvPr/>
        </p:nvCxnSpPr>
        <p:spPr>
          <a:xfrm flipV="1">
            <a:off x="5479253" y="4944527"/>
            <a:ext cx="4943" cy="486255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8EC581-F67F-865E-FA4F-E8A78E3B086D}"/>
              </a:ext>
            </a:extLst>
          </p:cNvPr>
          <p:cNvCxnSpPr>
            <a:cxnSpLocks/>
            <a:stCxn id="2" idx="0"/>
            <a:endCxn id="7" idx="2"/>
          </p:cNvCxnSpPr>
          <p:nvPr/>
        </p:nvCxnSpPr>
        <p:spPr>
          <a:xfrm flipV="1">
            <a:off x="5479253" y="4944527"/>
            <a:ext cx="1319831" cy="486255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BC5C98-2886-762D-215F-791F226818EE}"/>
              </a:ext>
            </a:extLst>
          </p:cNvPr>
          <p:cNvCxnSpPr>
            <a:cxnSpLocks/>
            <a:stCxn id="2" idx="0"/>
            <a:endCxn id="8" idx="2"/>
          </p:cNvCxnSpPr>
          <p:nvPr/>
        </p:nvCxnSpPr>
        <p:spPr>
          <a:xfrm flipV="1">
            <a:off x="5479253" y="4944527"/>
            <a:ext cx="2700737" cy="486255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E8CEC4-D158-BDC7-9963-CACDC1D2CA19}"/>
              </a:ext>
            </a:extLst>
          </p:cNvPr>
          <p:cNvCxnSpPr>
            <a:cxnSpLocks/>
            <a:stCxn id="2" idx="0"/>
            <a:endCxn id="9" idx="2"/>
          </p:cNvCxnSpPr>
          <p:nvPr/>
        </p:nvCxnSpPr>
        <p:spPr>
          <a:xfrm flipV="1">
            <a:off x="5479253" y="4944527"/>
            <a:ext cx="5451500" cy="486255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A0140B-1DA4-2F44-08BB-E7047D4FAE4A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 flipH="1" flipV="1">
            <a:off x="5484196" y="4944527"/>
            <a:ext cx="1314887" cy="486255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0FDAE1-C5CC-1DB1-FD16-40368362BB0A}"/>
              </a:ext>
            </a:extLst>
          </p:cNvPr>
          <p:cNvCxnSpPr>
            <a:cxnSpLocks/>
            <a:stCxn id="3" idx="0"/>
            <a:endCxn id="7" idx="2"/>
          </p:cNvCxnSpPr>
          <p:nvPr/>
        </p:nvCxnSpPr>
        <p:spPr>
          <a:xfrm flipV="1">
            <a:off x="6799083" y="4944527"/>
            <a:ext cx="1" cy="486255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DFE725-FF3D-131F-8730-964799478C24}"/>
              </a:ext>
            </a:extLst>
          </p:cNvPr>
          <p:cNvCxnSpPr>
            <a:cxnSpLocks/>
            <a:stCxn id="3" idx="0"/>
            <a:endCxn id="8" idx="2"/>
          </p:cNvCxnSpPr>
          <p:nvPr/>
        </p:nvCxnSpPr>
        <p:spPr>
          <a:xfrm flipV="1">
            <a:off x="6799083" y="4944527"/>
            <a:ext cx="1380907" cy="486255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AE5BE7-06A3-451A-0584-C7D74F942326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6799083" y="4944527"/>
            <a:ext cx="4131670" cy="486255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0CC843-780A-9481-B862-15474F7798A1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8179989" y="4944527"/>
            <a:ext cx="1" cy="486255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7757168-10C5-DD60-FF09-17DA294622D1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H="1" flipV="1">
            <a:off x="5484196" y="4944527"/>
            <a:ext cx="2695793" cy="486255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38F3C9-1FD6-A3B4-5D9F-32C88D6958C5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H="1" flipV="1">
            <a:off x="6799084" y="4944527"/>
            <a:ext cx="1380905" cy="486255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D9E3000-8CC5-5407-5C1E-2131E7F61B78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H="1" flipV="1">
            <a:off x="5484196" y="4944527"/>
            <a:ext cx="5446556" cy="486255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EC2C65-A1A0-EE6E-4808-4A6F93F5BF56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6799084" y="4944527"/>
            <a:ext cx="4131668" cy="486255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9DDAEC5-1D32-809B-4989-B44D871DB383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8179989" y="4944527"/>
            <a:ext cx="2750764" cy="486255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CE989F-7D15-4052-12CA-F08A0574B57E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H="1" flipV="1">
            <a:off x="8179990" y="4944527"/>
            <a:ext cx="2750762" cy="486255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79DFC78-4C72-E68F-52A9-4B9C027C91AC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V="1">
            <a:off x="10930752" y="4944527"/>
            <a:ext cx="1" cy="486255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9DF793D-95D5-06FF-BC5C-896406699A17}"/>
                  </a:ext>
                </a:extLst>
              </p:cNvPr>
              <p:cNvSpPr txBox="1"/>
              <p:nvPr/>
            </p:nvSpPr>
            <p:spPr>
              <a:xfrm>
                <a:off x="9410241" y="5430783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9DF793D-95D5-06FF-BC5C-896406699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241" y="5430783"/>
                <a:ext cx="4106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5535EBF-2151-DF26-7F0B-E682E42F50AA}"/>
                  </a:ext>
                </a:extLst>
              </p:cNvPr>
              <p:cNvSpPr txBox="1"/>
              <p:nvPr/>
            </p:nvSpPr>
            <p:spPr>
              <a:xfrm>
                <a:off x="9426645" y="4402353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5535EBF-2151-DF26-7F0B-E682E42F5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645" y="4402353"/>
                <a:ext cx="41068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: Rounded Corners 128">
                <a:extLst>
                  <a:ext uri="{FF2B5EF4-FFF2-40B4-BE49-F238E27FC236}">
                    <a16:creationId xmlns:a16="http://schemas.microsoft.com/office/drawing/2014/main" id="{93B09756-A321-21C3-CCD3-898C52119A21}"/>
                  </a:ext>
                </a:extLst>
              </p:cNvPr>
              <p:cNvSpPr/>
              <p:nvPr/>
            </p:nvSpPr>
            <p:spPr>
              <a:xfrm>
                <a:off x="5103307" y="2277612"/>
                <a:ext cx="747457" cy="56094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𝐶𝐿𝑆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(12)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Rectangle: Rounded Corners 128">
                <a:extLst>
                  <a:ext uri="{FF2B5EF4-FFF2-40B4-BE49-F238E27FC236}">
                    <a16:creationId xmlns:a16="http://schemas.microsoft.com/office/drawing/2014/main" id="{93B09756-A321-21C3-CCD3-898C52119A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307" y="2277612"/>
                <a:ext cx="747457" cy="560949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27DDA9BF-4778-AD03-74D4-895CCC1F71DA}"/>
                  </a:ext>
                </a:extLst>
              </p:cNvPr>
              <p:cNvSpPr/>
              <p:nvPr/>
            </p:nvSpPr>
            <p:spPr>
              <a:xfrm>
                <a:off x="6418195" y="2277612"/>
                <a:ext cx="747457" cy="56094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27DDA9BF-4778-AD03-74D4-895CCC1F71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195" y="2277612"/>
                <a:ext cx="747457" cy="560949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4B7F48FB-C7AF-E86C-22BD-E2F63E0659C5}"/>
                  </a:ext>
                </a:extLst>
              </p:cNvPr>
              <p:cNvSpPr/>
              <p:nvPr/>
            </p:nvSpPr>
            <p:spPr>
              <a:xfrm>
                <a:off x="7799101" y="2277612"/>
                <a:ext cx="747457" cy="56094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(12)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4B7F48FB-C7AF-E86C-22BD-E2F63E0659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101" y="2277612"/>
                <a:ext cx="747457" cy="560949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34542BBB-BEE0-3312-CD22-2AE9E7F1E2BD}"/>
                  </a:ext>
                </a:extLst>
              </p:cNvPr>
              <p:cNvSpPr/>
              <p:nvPr/>
            </p:nvSpPr>
            <p:spPr>
              <a:xfrm>
                <a:off x="10549864" y="2277612"/>
                <a:ext cx="747457" cy="56094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34542BBB-BEE0-3312-CD22-2AE9E7F1E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9864" y="2277612"/>
                <a:ext cx="747457" cy="560949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CE782763-49B0-193D-780A-3F89FB85D32C}"/>
                  </a:ext>
                </a:extLst>
              </p:cNvPr>
              <p:cNvSpPr txBox="1"/>
              <p:nvPr/>
            </p:nvSpPr>
            <p:spPr>
              <a:xfrm>
                <a:off x="9419485" y="2296387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CE782763-49B0-193D-780A-3F89FB85D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485" y="2296387"/>
                <a:ext cx="41068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556DE96-7E10-1DB2-778C-33AEF9A625D2}"/>
                  </a:ext>
                </a:extLst>
              </p:cNvPr>
              <p:cNvSpPr/>
              <p:nvPr/>
            </p:nvSpPr>
            <p:spPr>
              <a:xfrm>
                <a:off x="5111228" y="1350299"/>
                <a:ext cx="737572" cy="4223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𝐶𝐿𝑆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556DE96-7E10-1DB2-778C-33AEF9A62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228" y="1350299"/>
                <a:ext cx="737572" cy="422300"/>
              </a:xfrm>
              <a:prstGeom prst="rect">
                <a:avLst/>
              </a:prstGeom>
              <a:blipFill>
                <a:blip r:embed="rId18"/>
                <a:stretch>
                  <a:fillRect b="-57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7A2DF59B-1E6B-A4BC-F3FC-AAF53783FA0A}"/>
                  </a:ext>
                </a:extLst>
              </p:cNvPr>
              <p:cNvSpPr/>
              <p:nvPr/>
            </p:nvSpPr>
            <p:spPr>
              <a:xfrm>
                <a:off x="6431058" y="1350299"/>
                <a:ext cx="737572" cy="4223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7A2DF59B-1E6B-A4BC-F3FC-AAF53783F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058" y="1350299"/>
                <a:ext cx="737572" cy="4223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680A0958-BF6D-593A-24D4-AFAA09FEFC93}"/>
                  </a:ext>
                </a:extLst>
              </p:cNvPr>
              <p:cNvSpPr/>
              <p:nvPr/>
            </p:nvSpPr>
            <p:spPr>
              <a:xfrm>
                <a:off x="7811964" y="1350299"/>
                <a:ext cx="737572" cy="4223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680A0958-BF6D-593A-24D4-AFAA09FEF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964" y="1350299"/>
                <a:ext cx="737572" cy="4223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A30EF614-E5D9-C47F-ACBF-0203616B048B}"/>
                  </a:ext>
                </a:extLst>
              </p:cNvPr>
              <p:cNvSpPr/>
              <p:nvPr/>
            </p:nvSpPr>
            <p:spPr>
              <a:xfrm>
                <a:off x="10545311" y="1350299"/>
                <a:ext cx="737572" cy="4223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A30EF614-E5D9-C47F-ACBF-0203616B0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5311" y="1350299"/>
                <a:ext cx="737572" cy="4223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CACBAA20-6120-C170-5BED-D04DE1735F8E}"/>
                  </a:ext>
                </a:extLst>
              </p:cNvPr>
              <p:cNvSpPr txBox="1"/>
              <p:nvPr/>
            </p:nvSpPr>
            <p:spPr>
              <a:xfrm>
                <a:off x="9411002" y="135030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CACBAA20-6120-C170-5BED-D04DE1735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002" y="1350300"/>
                <a:ext cx="410689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12D34925-E2DA-9F1F-F169-DB3EF1B1ADCA}"/>
              </a:ext>
            </a:extLst>
          </p:cNvPr>
          <p:cNvCxnSpPr>
            <a:cxnSpLocks/>
            <a:stCxn id="129" idx="0"/>
            <a:endCxn id="168" idx="2"/>
          </p:cNvCxnSpPr>
          <p:nvPr/>
        </p:nvCxnSpPr>
        <p:spPr>
          <a:xfrm flipV="1">
            <a:off x="5477036" y="1772599"/>
            <a:ext cx="1322808" cy="505013"/>
          </a:xfrm>
          <a:prstGeom prst="straightConnector1">
            <a:avLst/>
          </a:prstGeom>
          <a:ln w="254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EF1EA3C4-0C0B-685D-49C1-1F57208B8B2C}"/>
              </a:ext>
            </a:extLst>
          </p:cNvPr>
          <p:cNvCxnSpPr>
            <a:cxnSpLocks/>
            <a:stCxn id="129" idx="0"/>
            <a:endCxn id="169" idx="2"/>
          </p:cNvCxnSpPr>
          <p:nvPr/>
        </p:nvCxnSpPr>
        <p:spPr>
          <a:xfrm flipV="1">
            <a:off x="5477036" y="1772599"/>
            <a:ext cx="2703714" cy="505013"/>
          </a:xfrm>
          <a:prstGeom prst="straightConnector1">
            <a:avLst/>
          </a:prstGeom>
          <a:ln w="254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CB6B3020-4A0F-E6C7-5ADF-233C7E104C8E}"/>
              </a:ext>
            </a:extLst>
          </p:cNvPr>
          <p:cNvCxnSpPr>
            <a:cxnSpLocks/>
            <a:stCxn id="129" idx="0"/>
            <a:endCxn id="170" idx="2"/>
          </p:cNvCxnSpPr>
          <p:nvPr/>
        </p:nvCxnSpPr>
        <p:spPr>
          <a:xfrm flipV="1">
            <a:off x="5477036" y="1772599"/>
            <a:ext cx="5437061" cy="505013"/>
          </a:xfrm>
          <a:prstGeom prst="straightConnector1">
            <a:avLst/>
          </a:prstGeom>
          <a:ln w="254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5FFE4EE4-1CA1-4417-E470-C6ACD281E491}"/>
              </a:ext>
            </a:extLst>
          </p:cNvPr>
          <p:cNvCxnSpPr>
            <a:cxnSpLocks/>
            <a:stCxn id="130" idx="0"/>
            <a:endCxn id="168" idx="2"/>
          </p:cNvCxnSpPr>
          <p:nvPr/>
        </p:nvCxnSpPr>
        <p:spPr>
          <a:xfrm flipV="1">
            <a:off x="6791924" y="1772599"/>
            <a:ext cx="7920" cy="505013"/>
          </a:xfrm>
          <a:prstGeom prst="straightConnector1">
            <a:avLst/>
          </a:prstGeom>
          <a:ln w="254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7BE4C7D-F9A0-2AAB-2CFF-2DDCC1A6A0A6}"/>
              </a:ext>
            </a:extLst>
          </p:cNvPr>
          <p:cNvCxnSpPr>
            <a:cxnSpLocks/>
            <a:stCxn id="130" idx="0"/>
            <a:endCxn id="169" idx="2"/>
          </p:cNvCxnSpPr>
          <p:nvPr/>
        </p:nvCxnSpPr>
        <p:spPr>
          <a:xfrm flipV="1">
            <a:off x="6791924" y="1772599"/>
            <a:ext cx="1388826" cy="505013"/>
          </a:xfrm>
          <a:prstGeom prst="straightConnector1">
            <a:avLst/>
          </a:prstGeom>
          <a:ln w="254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AEF1E84-3A05-5EDA-7099-10C7F5B14A0A}"/>
              </a:ext>
            </a:extLst>
          </p:cNvPr>
          <p:cNvCxnSpPr>
            <a:cxnSpLocks/>
            <a:stCxn id="130" idx="0"/>
            <a:endCxn id="170" idx="2"/>
          </p:cNvCxnSpPr>
          <p:nvPr/>
        </p:nvCxnSpPr>
        <p:spPr>
          <a:xfrm flipV="1">
            <a:off x="6791924" y="1772599"/>
            <a:ext cx="4122173" cy="505013"/>
          </a:xfrm>
          <a:prstGeom prst="straightConnector1">
            <a:avLst/>
          </a:prstGeom>
          <a:ln w="254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C713B8C0-0B4C-4A8A-57D5-2E90F6DCD025}"/>
              </a:ext>
            </a:extLst>
          </p:cNvPr>
          <p:cNvCxnSpPr>
            <a:cxnSpLocks/>
            <a:stCxn id="131" idx="0"/>
            <a:endCxn id="169" idx="2"/>
          </p:cNvCxnSpPr>
          <p:nvPr/>
        </p:nvCxnSpPr>
        <p:spPr>
          <a:xfrm flipV="1">
            <a:off x="8172830" y="1772599"/>
            <a:ext cx="7920" cy="505013"/>
          </a:xfrm>
          <a:prstGeom prst="straightConnector1">
            <a:avLst/>
          </a:prstGeom>
          <a:ln w="254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6F36BEA-BB4E-8B20-A8F3-CB7E2BB9E186}"/>
              </a:ext>
            </a:extLst>
          </p:cNvPr>
          <p:cNvCxnSpPr>
            <a:cxnSpLocks/>
            <a:stCxn id="131" idx="0"/>
            <a:endCxn id="168" idx="2"/>
          </p:cNvCxnSpPr>
          <p:nvPr/>
        </p:nvCxnSpPr>
        <p:spPr>
          <a:xfrm flipH="1" flipV="1">
            <a:off x="6799844" y="1772599"/>
            <a:ext cx="1372986" cy="505013"/>
          </a:xfrm>
          <a:prstGeom prst="straightConnector1">
            <a:avLst/>
          </a:prstGeom>
          <a:ln w="254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37B6CB24-E2D8-8F1D-CFF4-2244B812014C}"/>
              </a:ext>
            </a:extLst>
          </p:cNvPr>
          <p:cNvCxnSpPr>
            <a:cxnSpLocks/>
            <a:stCxn id="132" idx="0"/>
            <a:endCxn id="168" idx="2"/>
          </p:cNvCxnSpPr>
          <p:nvPr/>
        </p:nvCxnSpPr>
        <p:spPr>
          <a:xfrm flipH="1" flipV="1">
            <a:off x="6799844" y="1772599"/>
            <a:ext cx="4123749" cy="505013"/>
          </a:xfrm>
          <a:prstGeom prst="straightConnector1">
            <a:avLst/>
          </a:prstGeom>
          <a:ln w="254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8398363-0233-D7F7-6539-D6EA6A824C78}"/>
              </a:ext>
            </a:extLst>
          </p:cNvPr>
          <p:cNvCxnSpPr>
            <a:cxnSpLocks/>
            <a:stCxn id="131" idx="0"/>
            <a:endCxn id="170" idx="2"/>
          </p:cNvCxnSpPr>
          <p:nvPr/>
        </p:nvCxnSpPr>
        <p:spPr>
          <a:xfrm flipV="1">
            <a:off x="8172830" y="1772599"/>
            <a:ext cx="2741267" cy="505013"/>
          </a:xfrm>
          <a:prstGeom prst="straightConnector1">
            <a:avLst/>
          </a:prstGeom>
          <a:ln w="254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8FACEBF-EDDB-1963-5ACF-FAEA402CC3C3}"/>
              </a:ext>
            </a:extLst>
          </p:cNvPr>
          <p:cNvCxnSpPr>
            <a:cxnSpLocks/>
            <a:stCxn id="132" idx="0"/>
            <a:endCxn id="169" idx="2"/>
          </p:cNvCxnSpPr>
          <p:nvPr/>
        </p:nvCxnSpPr>
        <p:spPr>
          <a:xfrm flipH="1" flipV="1">
            <a:off x="8180750" y="1772599"/>
            <a:ext cx="2742843" cy="505013"/>
          </a:xfrm>
          <a:prstGeom prst="straightConnector1">
            <a:avLst/>
          </a:prstGeom>
          <a:ln w="254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16B59DB-90A8-07A8-5E99-A0F1D4206717}"/>
              </a:ext>
            </a:extLst>
          </p:cNvPr>
          <p:cNvCxnSpPr>
            <a:cxnSpLocks/>
            <a:stCxn id="132" idx="0"/>
            <a:endCxn id="170" idx="2"/>
          </p:cNvCxnSpPr>
          <p:nvPr/>
        </p:nvCxnSpPr>
        <p:spPr>
          <a:xfrm flipH="1" flipV="1">
            <a:off x="10914097" y="1772599"/>
            <a:ext cx="9496" cy="505013"/>
          </a:xfrm>
          <a:prstGeom prst="straightConnector1">
            <a:avLst/>
          </a:prstGeom>
          <a:ln w="254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FE8A3480-41D8-92B5-D057-A00DA0EB528F}"/>
              </a:ext>
            </a:extLst>
          </p:cNvPr>
          <p:cNvSpPr txBox="1"/>
          <p:nvPr/>
        </p:nvSpPr>
        <p:spPr>
          <a:xfrm>
            <a:off x="9679306" y="690422"/>
            <a:ext cx="2126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RoBERTa-Base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7C656D7D-7D7E-2945-D249-521D97346F79}"/>
              </a:ext>
            </a:extLst>
          </p:cNvPr>
          <p:cNvSpPr txBox="1"/>
          <p:nvPr/>
        </p:nvSpPr>
        <p:spPr>
          <a:xfrm>
            <a:off x="6512574" y="623237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9FB6FC0F-1CDA-0976-6E47-7E8398F30FD2}"/>
              </a:ext>
            </a:extLst>
          </p:cNvPr>
          <p:cNvSpPr txBox="1"/>
          <p:nvPr/>
        </p:nvSpPr>
        <p:spPr>
          <a:xfrm>
            <a:off x="8011767" y="623237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9102A0FF-61A9-C19C-970F-7A2668FE3E8A}"/>
              </a:ext>
            </a:extLst>
          </p:cNvPr>
          <p:cNvSpPr txBox="1"/>
          <p:nvPr/>
        </p:nvSpPr>
        <p:spPr>
          <a:xfrm>
            <a:off x="10634467" y="623237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A2AC7688-2D61-78E6-D789-7626FCEEEABF}"/>
                  </a:ext>
                </a:extLst>
              </p:cNvPr>
              <p:cNvSpPr txBox="1"/>
              <p:nvPr/>
            </p:nvSpPr>
            <p:spPr>
              <a:xfrm>
                <a:off x="9377280" y="623237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A2AC7688-2D61-78E6-D789-7626FCEEE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280" y="6232375"/>
                <a:ext cx="41549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7FB9D242-173D-87DF-57C9-24E5476A49F4}"/>
              </a:ext>
            </a:extLst>
          </p:cNvPr>
          <p:cNvCxnSpPr>
            <a:cxnSpLocks/>
            <a:stCxn id="272" idx="0"/>
            <a:endCxn id="4" idx="2"/>
          </p:cNvCxnSpPr>
          <p:nvPr/>
        </p:nvCxnSpPr>
        <p:spPr>
          <a:xfrm flipH="1" flipV="1">
            <a:off x="8179989" y="5853082"/>
            <a:ext cx="1055" cy="3792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7BD15BBA-3D75-EBC7-28FF-0855DF89807E}"/>
              </a:ext>
            </a:extLst>
          </p:cNvPr>
          <p:cNvCxnSpPr>
            <a:cxnSpLocks/>
            <a:stCxn id="271" idx="0"/>
            <a:endCxn id="3" idx="2"/>
          </p:cNvCxnSpPr>
          <p:nvPr/>
        </p:nvCxnSpPr>
        <p:spPr>
          <a:xfrm flipH="1" flipV="1">
            <a:off x="6799083" y="5853082"/>
            <a:ext cx="11009" cy="3792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D56AF03C-71EC-B395-1F4C-DA1B4EA1B97B}"/>
              </a:ext>
            </a:extLst>
          </p:cNvPr>
          <p:cNvCxnSpPr>
            <a:cxnSpLocks/>
            <a:stCxn id="273" idx="0"/>
            <a:endCxn id="5" idx="2"/>
          </p:cNvCxnSpPr>
          <p:nvPr/>
        </p:nvCxnSpPr>
        <p:spPr>
          <a:xfrm flipH="1" flipV="1">
            <a:off x="10930752" y="5853082"/>
            <a:ext cx="14057" cy="3792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9" name="Freeform: Shape 288">
            <a:extLst>
              <a:ext uri="{FF2B5EF4-FFF2-40B4-BE49-F238E27FC236}">
                <a16:creationId xmlns:a16="http://schemas.microsoft.com/office/drawing/2014/main" id="{5A9EE340-3230-0D3F-214F-C5C2F12D8C2C}"/>
              </a:ext>
            </a:extLst>
          </p:cNvPr>
          <p:cNvSpPr/>
          <p:nvPr/>
        </p:nvSpPr>
        <p:spPr>
          <a:xfrm>
            <a:off x="3897852" y="848182"/>
            <a:ext cx="1587971" cy="2385386"/>
          </a:xfrm>
          <a:custGeom>
            <a:avLst/>
            <a:gdLst>
              <a:gd name="connsiteX0" fmla="*/ 2020186 w 2020186"/>
              <a:gd name="connsiteY0" fmla="*/ 527425 h 2430573"/>
              <a:gd name="connsiteX1" fmla="*/ 1559442 w 2020186"/>
              <a:gd name="connsiteY1" fmla="*/ 87946 h 2430573"/>
              <a:gd name="connsiteX2" fmla="*/ 836428 w 2020186"/>
              <a:gd name="connsiteY2" fmla="*/ 2058514 h 2430573"/>
              <a:gd name="connsiteX3" fmla="*/ 0 w 2020186"/>
              <a:gd name="connsiteY3" fmla="*/ 2427109 h 24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0186" h="2430573">
                <a:moveTo>
                  <a:pt x="2020186" y="527425"/>
                </a:moveTo>
                <a:cubicBezTo>
                  <a:pt x="1888460" y="180095"/>
                  <a:pt x="1756735" y="-167235"/>
                  <a:pt x="1559442" y="87946"/>
                </a:cubicBezTo>
                <a:cubicBezTo>
                  <a:pt x="1362149" y="343127"/>
                  <a:pt x="1096335" y="1668654"/>
                  <a:pt x="836428" y="2058514"/>
                </a:cubicBezTo>
                <a:cubicBezTo>
                  <a:pt x="576521" y="2448374"/>
                  <a:pt x="288260" y="2437741"/>
                  <a:pt x="0" y="2427109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: Rounded Corners 289">
            <a:extLst>
              <a:ext uri="{FF2B5EF4-FFF2-40B4-BE49-F238E27FC236}">
                <a16:creationId xmlns:a16="http://schemas.microsoft.com/office/drawing/2014/main" id="{E2F00633-3738-0888-8AF1-05C2DBC36764}"/>
              </a:ext>
            </a:extLst>
          </p:cNvPr>
          <p:cNvSpPr/>
          <p:nvPr/>
        </p:nvSpPr>
        <p:spPr>
          <a:xfrm>
            <a:off x="1761712" y="649855"/>
            <a:ext cx="2903220" cy="5386277"/>
          </a:xfrm>
          <a:prstGeom prst="roundRect">
            <a:avLst>
              <a:gd name="adj" fmla="val 8231"/>
            </a:avLst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A71DEE97-9E5B-08EF-D391-88814995F3E8}"/>
              </a:ext>
            </a:extLst>
          </p:cNvPr>
          <p:cNvSpPr txBox="1"/>
          <p:nvPr/>
        </p:nvSpPr>
        <p:spPr>
          <a:xfrm>
            <a:off x="1938213" y="690422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DF74FFF2-2B70-9D93-F574-45F8F514AFA2}"/>
              </a:ext>
            </a:extLst>
          </p:cNvPr>
          <p:cNvGrpSpPr/>
          <p:nvPr/>
        </p:nvGrpSpPr>
        <p:grpSpPr>
          <a:xfrm>
            <a:off x="1947985" y="2590926"/>
            <a:ext cx="354725" cy="1228136"/>
            <a:chOff x="1612017" y="2924217"/>
            <a:chExt cx="250053" cy="865738"/>
          </a:xfrm>
          <a:solidFill>
            <a:schemeClr val="accent1">
              <a:lumMod val="75000"/>
            </a:schemeClr>
          </a:solidFill>
        </p:grpSpPr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1C9463AD-A3E7-8DCC-4B92-8DAD28714337}"/>
                </a:ext>
              </a:extLst>
            </p:cNvPr>
            <p:cNvSpPr/>
            <p:nvPr/>
          </p:nvSpPr>
          <p:spPr>
            <a:xfrm>
              <a:off x="1612901" y="2924217"/>
              <a:ext cx="249169" cy="24917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3239CE56-02C2-A17C-86FD-A387B4711DB4}"/>
                </a:ext>
              </a:extLst>
            </p:cNvPr>
            <p:cNvSpPr/>
            <p:nvPr/>
          </p:nvSpPr>
          <p:spPr>
            <a:xfrm>
              <a:off x="1612017" y="3557724"/>
              <a:ext cx="232231" cy="232231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987CBC14-24E3-F07B-EDA1-1666C50B5012}"/>
              </a:ext>
            </a:extLst>
          </p:cNvPr>
          <p:cNvGrpSpPr/>
          <p:nvPr/>
        </p:nvGrpSpPr>
        <p:grpSpPr>
          <a:xfrm>
            <a:off x="3539116" y="1316996"/>
            <a:ext cx="523933" cy="3837445"/>
            <a:chOff x="2957967" y="2137833"/>
            <a:chExt cx="369332" cy="2705100"/>
          </a:xfrm>
        </p:grpSpPr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B115B946-D851-F6D4-0AC5-8ABB836F5FD5}"/>
                </a:ext>
              </a:extLst>
            </p:cNvPr>
            <p:cNvSpPr/>
            <p:nvPr/>
          </p:nvSpPr>
          <p:spPr>
            <a:xfrm>
              <a:off x="3028950" y="2137833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074B39F3-1EAA-559C-3C8E-EEA2CAFF001E}"/>
                </a:ext>
              </a:extLst>
            </p:cNvPr>
            <p:cNvSpPr/>
            <p:nvPr/>
          </p:nvSpPr>
          <p:spPr>
            <a:xfrm>
              <a:off x="3028950" y="2480733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646CA886-CA7E-76A4-3712-FEC1215B077B}"/>
                </a:ext>
              </a:extLst>
            </p:cNvPr>
            <p:cNvSpPr/>
            <p:nvPr/>
          </p:nvSpPr>
          <p:spPr>
            <a:xfrm>
              <a:off x="3028950" y="2836333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170FBFD6-C9D0-2DD8-3350-BB4C614FF0A6}"/>
                </a:ext>
              </a:extLst>
            </p:cNvPr>
            <p:cNvSpPr/>
            <p:nvPr/>
          </p:nvSpPr>
          <p:spPr>
            <a:xfrm>
              <a:off x="3028950" y="3191933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956BEE18-F03D-C02A-E068-0B2A5CA9D435}"/>
                </a:ext>
              </a:extLst>
            </p:cNvPr>
            <p:cNvSpPr/>
            <p:nvPr/>
          </p:nvSpPr>
          <p:spPr>
            <a:xfrm>
              <a:off x="3028950" y="3566583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26F8D75E-EC8D-36CE-7BB7-8F3F31D0A6A4}"/>
                </a:ext>
              </a:extLst>
            </p:cNvPr>
            <p:cNvSpPr/>
            <p:nvPr/>
          </p:nvSpPr>
          <p:spPr>
            <a:xfrm>
              <a:off x="3028950" y="4614333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6" name="TextBox 305">
                  <a:extLst>
                    <a:ext uri="{FF2B5EF4-FFF2-40B4-BE49-F238E27FC236}">
                      <a16:creationId xmlns:a16="http://schemas.microsoft.com/office/drawing/2014/main" id="{78BF1C93-93A3-7DDD-4CA4-73E476046DA7}"/>
                    </a:ext>
                  </a:extLst>
                </p:cNvPr>
                <p:cNvSpPr txBox="1"/>
                <p:nvPr/>
              </p:nvSpPr>
              <p:spPr>
                <a:xfrm rot="5400000">
                  <a:off x="2937288" y="4022496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6" name="TextBox 305">
                  <a:extLst>
                    <a:ext uri="{FF2B5EF4-FFF2-40B4-BE49-F238E27FC236}">
                      <a16:creationId xmlns:a16="http://schemas.microsoft.com/office/drawing/2014/main" id="{78BF1C93-93A3-7DDD-4CA4-73E476046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937288" y="4022496"/>
                  <a:ext cx="410689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689555E4-0E05-E987-AA61-BD912FC5B00F}"/>
              </a:ext>
            </a:extLst>
          </p:cNvPr>
          <p:cNvGrpSpPr/>
          <p:nvPr/>
        </p:nvGrpSpPr>
        <p:grpSpPr>
          <a:xfrm>
            <a:off x="2578996" y="1316996"/>
            <a:ext cx="523933" cy="3837445"/>
            <a:chOff x="2272165" y="2156883"/>
            <a:chExt cx="369332" cy="2705100"/>
          </a:xfrm>
        </p:grpSpPr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79A4812F-64CC-FF63-B732-DCBF8B9E7B9D}"/>
                </a:ext>
              </a:extLst>
            </p:cNvPr>
            <p:cNvSpPr/>
            <p:nvPr/>
          </p:nvSpPr>
          <p:spPr>
            <a:xfrm>
              <a:off x="2343150" y="2156883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40CD8127-8FE2-9F31-B392-2FB7995A0066}"/>
                </a:ext>
              </a:extLst>
            </p:cNvPr>
            <p:cNvSpPr/>
            <p:nvPr/>
          </p:nvSpPr>
          <p:spPr>
            <a:xfrm>
              <a:off x="2343150" y="2499783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B2A9828B-9430-5C61-FBCA-269FB09F2E9E}"/>
                </a:ext>
              </a:extLst>
            </p:cNvPr>
            <p:cNvSpPr/>
            <p:nvPr/>
          </p:nvSpPr>
          <p:spPr>
            <a:xfrm>
              <a:off x="2343150" y="2855383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F33C5A9E-B046-05E6-B71A-7FD9A2DCB047}"/>
                </a:ext>
              </a:extLst>
            </p:cNvPr>
            <p:cNvSpPr/>
            <p:nvPr/>
          </p:nvSpPr>
          <p:spPr>
            <a:xfrm>
              <a:off x="2343150" y="3210983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A1C066BC-0C8F-43BD-227B-96164BC57FF5}"/>
                </a:ext>
              </a:extLst>
            </p:cNvPr>
            <p:cNvSpPr/>
            <p:nvPr/>
          </p:nvSpPr>
          <p:spPr>
            <a:xfrm>
              <a:off x="2343150" y="3585633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F24F9235-F158-872F-1B19-58FD4254BCDA}"/>
                </a:ext>
              </a:extLst>
            </p:cNvPr>
            <p:cNvSpPr/>
            <p:nvPr/>
          </p:nvSpPr>
          <p:spPr>
            <a:xfrm>
              <a:off x="2343150" y="4633383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3" name="TextBox 312">
                  <a:extLst>
                    <a:ext uri="{FF2B5EF4-FFF2-40B4-BE49-F238E27FC236}">
                      <a16:creationId xmlns:a16="http://schemas.microsoft.com/office/drawing/2014/main" id="{DBC6BC0D-144F-78CB-EB13-84484476F539}"/>
                    </a:ext>
                  </a:extLst>
                </p:cNvPr>
                <p:cNvSpPr txBox="1"/>
                <p:nvPr/>
              </p:nvSpPr>
              <p:spPr>
                <a:xfrm rot="5400000">
                  <a:off x="2251486" y="4041546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3" name="TextBox 312">
                  <a:extLst>
                    <a:ext uri="{FF2B5EF4-FFF2-40B4-BE49-F238E27FC236}">
                      <a16:creationId xmlns:a16="http://schemas.microsoft.com/office/drawing/2014/main" id="{DBC6BC0D-144F-78CB-EB13-84484476F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251486" y="4041546"/>
                  <a:ext cx="410689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4DCD336A-D938-382F-1045-5C2A6A62B3A7}"/>
              </a:ext>
            </a:extLst>
          </p:cNvPr>
          <p:cNvCxnSpPr>
            <a:cxnSpLocks/>
            <a:stCxn id="307" idx="6"/>
            <a:endCxn id="300" idx="2"/>
          </p:cNvCxnSpPr>
          <p:nvPr/>
        </p:nvCxnSpPr>
        <p:spPr>
          <a:xfrm>
            <a:off x="3003985" y="1479142"/>
            <a:ext cx="635828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292BCFFB-CCB2-EB7D-6072-4E6B23DB5CB8}"/>
              </a:ext>
            </a:extLst>
          </p:cNvPr>
          <p:cNvCxnSpPr>
            <a:cxnSpLocks/>
            <a:stCxn id="307" idx="6"/>
            <a:endCxn id="301" idx="2"/>
          </p:cNvCxnSpPr>
          <p:nvPr/>
        </p:nvCxnSpPr>
        <p:spPr>
          <a:xfrm>
            <a:off x="3003985" y="1479142"/>
            <a:ext cx="635828" cy="4864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2B2CEA5D-1B20-4D72-99AA-127AF7B1A3A0}"/>
              </a:ext>
            </a:extLst>
          </p:cNvPr>
          <p:cNvCxnSpPr>
            <a:cxnSpLocks/>
            <a:stCxn id="307" idx="6"/>
            <a:endCxn id="302" idx="2"/>
          </p:cNvCxnSpPr>
          <p:nvPr/>
        </p:nvCxnSpPr>
        <p:spPr>
          <a:xfrm>
            <a:off x="3003985" y="1479142"/>
            <a:ext cx="635828" cy="99089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7AB1601E-F840-328D-6B42-DCCDFF370F02}"/>
              </a:ext>
            </a:extLst>
          </p:cNvPr>
          <p:cNvCxnSpPr>
            <a:cxnSpLocks/>
            <a:stCxn id="307" idx="6"/>
            <a:endCxn id="303" idx="2"/>
          </p:cNvCxnSpPr>
          <p:nvPr/>
        </p:nvCxnSpPr>
        <p:spPr>
          <a:xfrm>
            <a:off x="3003985" y="1479142"/>
            <a:ext cx="635828" cy="1495342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C16C480B-D387-EE44-24AB-EB333AFCF20B}"/>
              </a:ext>
            </a:extLst>
          </p:cNvPr>
          <p:cNvCxnSpPr>
            <a:cxnSpLocks/>
            <a:stCxn id="307" idx="6"/>
            <a:endCxn id="304" idx="2"/>
          </p:cNvCxnSpPr>
          <p:nvPr/>
        </p:nvCxnSpPr>
        <p:spPr>
          <a:xfrm>
            <a:off x="3003985" y="1479142"/>
            <a:ext cx="635828" cy="202682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DC2A7562-86A7-434D-34A0-3E5F5E88F9D8}"/>
              </a:ext>
            </a:extLst>
          </p:cNvPr>
          <p:cNvCxnSpPr>
            <a:cxnSpLocks/>
            <a:stCxn id="307" idx="6"/>
            <a:endCxn id="305" idx="2"/>
          </p:cNvCxnSpPr>
          <p:nvPr/>
        </p:nvCxnSpPr>
        <p:spPr>
          <a:xfrm>
            <a:off x="3003985" y="1479142"/>
            <a:ext cx="635828" cy="3513154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1769939E-D70F-5287-45B1-7A44129778A3}"/>
              </a:ext>
            </a:extLst>
          </p:cNvPr>
          <p:cNvCxnSpPr>
            <a:cxnSpLocks/>
            <a:stCxn id="300" idx="2"/>
            <a:endCxn id="308" idx="6"/>
          </p:cNvCxnSpPr>
          <p:nvPr/>
        </p:nvCxnSpPr>
        <p:spPr>
          <a:xfrm flipH="1">
            <a:off x="3003985" y="1479142"/>
            <a:ext cx="635828" cy="4864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E1BB3970-B0D6-C6A4-C91D-4F028B21A9A1}"/>
              </a:ext>
            </a:extLst>
          </p:cNvPr>
          <p:cNvCxnSpPr>
            <a:cxnSpLocks/>
            <a:stCxn id="300" idx="2"/>
            <a:endCxn id="309" idx="6"/>
          </p:cNvCxnSpPr>
          <p:nvPr/>
        </p:nvCxnSpPr>
        <p:spPr>
          <a:xfrm flipH="1">
            <a:off x="3003985" y="1479142"/>
            <a:ext cx="635828" cy="99089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307503C8-0130-00F2-6FC0-0681029EC6C7}"/>
              </a:ext>
            </a:extLst>
          </p:cNvPr>
          <p:cNvCxnSpPr>
            <a:cxnSpLocks/>
            <a:stCxn id="300" idx="2"/>
            <a:endCxn id="310" idx="6"/>
          </p:cNvCxnSpPr>
          <p:nvPr/>
        </p:nvCxnSpPr>
        <p:spPr>
          <a:xfrm flipH="1">
            <a:off x="3003985" y="1479142"/>
            <a:ext cx="635828" cy="1495342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AA68ACE8-852B-C0DC-4F05-833C7E603195}"/>
              </a:ext>
            </a:extLst>
          </p:cNvPr>
          <p:cNvCxnSpPr>
            <a:cxnSpLocks/>
            <a:stCxn id="300" idx="2"/>
            <a:endCxn id="311" idx="6"/>
          </p:cNvCxnSpPr>
          <p:nvPr/>
        </p:nvCxnSpPr>
        <p:spPr>
          <a:xfrm flipH="1">
            <a:off x="3003985" y="1479142"/>
            <a:ext cx="635828" cy="202682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985BB7FE-F7A7-0988-0A3A-4F0855D224F6}"/>
              </a:ext>
            </a:extLst>
          </p:cNvPr>
          <p:cNvCxnSpPr>
            <a:cxnSpLocks/>
            <a:stCxn id="300" idx="2"/>
            <a:endCxn id="312" idx="6"/>
          </p:cNvCxnSpPr>
          <p:nvPr/>
        </p:nvCxnSpPr>
        <p:spPr>
          <a:xfrm flipH="1">
            <a:off x="3003985" y="1479142"/>
            <a:ext cx="635828" cy="3513154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63B604FD-48B1-A178-353D-6223EA78BBCE}"/>
              </a:ext>
            </a:extLst>
          </p:cNvPr>
          <p:cNvCxnSpPr>
            <a:cxnSpLocks/>
            <a:stCxn id="301" idx="2"/>
            <a:endCxn id="308" idx="6"/>
          </p:cNvCxnSpPr>
          <p:nvPr/>
        </p:nvCxnSpPr>
        <p:spPr>
          <a:xfrm flipH="1">
            <a:off x="3003985" y="1965579"/>
            <a:ext cx="635828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1E522A5C-6600-D415-C9BB-CB8511027A5A}"/>
              </a:ext>
            </a:extLst>
          </p:cNvPr>
          <p:cNvCxnSpPr>
            <a:cxnSpLocks/>
            <a:stCxn id="301" idx="2"/>
            <a:endCxn id="309" idx="6"/>
          </p:cNvCxnSpPr>
          <p:nvPr/>
        </p:nvCxnSpPr>
        <p:spPr>
          <a:xfrm flipH="1">
            <a:off x="3003985" y="1965579"/>
            <a:ext cx="635828" cy="504453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8D3C6AE8-96E4-73AE-3808-7E4D7E09C393}"/>
              </a:ext>
            </a:extLst>
          </p:cNvPr>
          <p:cNvCxnSpPr>
            <a:cxnSpLocks/>
            <a:stCxn id="301" idx="2"/>
            <a:endCxn id="310" idx="6"/>
          </p:cNvCxnSpPr>
          <p:nvPr/>
        </p:nvCxnSpPr>
        <p:spPr>
          <a:xfrm flipH="1">
            <a:off x="3003985" y="1965579"/>
            <a:ext cx="635828" cy="100890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21D737CA-8AB0-0AD4-153E-DF3BB3390422}"/>
              </a:ext>
            </a:extLst>
          </p:cNvPr>
          <p:cNvCxnSpPr>
            <a:cxnSpLocks/>
            <a:stCxn id="301" idx="2"/>
            <a:endCxn id="311" idx="6"/>
          </p:cNvCxnSpPr>
          <p:nvPr/>
        </p:nvCxnSpPr>
        <p:spPr>
          <a:xfrm flipH="1">
            <a:off x="3003985" y="1965579"/>
            <a:ext cx="635828" cy="1540383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873D69C9-4863-2D9F-E289-A3A04A91B8A2}"/>
              </a:ext>
            </a:extLst>
          </p:cNvPr>
          <p:cNvCxnSpPr>
            <a:cxnSpLocks/>
            <a:stCxn id="301" idx="2"/>
            <a:endCxn id="312" idx="6"/>
          </p:cNvCxnSpPr>
          <p:nvPr/>
        </p:nvCxnSpPr>
        <p:spPr>
          <a:xfrm flipH="1">
            <a:off x="3003985" y="1965579"/>
            <a:ext cx="635828" cy="302671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854D5274-05AC-3D2B-B6A2-3E363CED08FC}"/>
              </a:ext>
            </a:extLst>
          </p:cNvPr>
          <p:cNvCxnSpPr>
            <a:cxnSpLocks/>
            <a:stCxn id="310" idx="6"/>
            <a:endCxn id="305" idx="2"/>
          </p:cNvCxnSpPr>
          <p:nvPr/>
        </p:nvCxnSpPr>
        <p:spPr>
          <a:xfrm>
            <a:off x="3003985" y="2974484"/>
            <a:ext cx="635828" cy="2017812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C6EF0D2A-EDE1-5CCF-584C-4F10E90CFC48}"/>
              </a:ext>
            </a:extLst>
          </p:cNvPr>
          <p:cNvCxnSpPr>
            <a:cxnSpLocks/>
            <a:stCxn id="309" idx="6"/>
            <a:endCxn id="302" idx="2"/>
          </p:cNvCxnSpPr>
          <p:nvPr/>
        </p:nvCxnSpPr>
        <p:spPr>
          <a:xfrm>
            <a:off x="3003985" y="2470032"/>
            <a:ext cx="635828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B3F3668B-F078-DDE4-C642-1B6AC046C3BD}"/>
              </a:ext>
            </a:extLst>
          </p:cNvPr>
          <p:cNvCxnSpPr>
            <a:cxnSpLocks/>
            <a:stCxn id="302" idx="2"/>
            <a:endCxn id="310" idx="6"/>
          </p:cNvCxnSpPr>
          <p:nvPr/>
        </p:nvCxnSpPr>
        <p:spPr>
          <a:xfrm flipH="1">
            <a:off x="3003985" y="2470032"/>
            <a:ext cx="635828" cy="504452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A859013C-DA27-421C-7DF8-1D32E433588B}"/>
              </a:ext>
            </a:extLst>
          </p:cNvPr>
          <p:cNvCxnSpPr>
            <a:cxnSpLocks/>
            <a:stCxn id="302" idx="2"/>
            <a:endCxn id="311" idx="6"/>
          </p:cNvCxnSpPr>
          <p:nvPr/>
        </p:nvCxnSpPr>
        <p:spPr>
          <a:xfrm flipH="1">
            <a:off x="3003985" y="2470032"/>
            <a:ext cx="635828" cy="103593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7C883300-1A94-7E45-25AF-A8AEC4AA18C8}"/>
              </a:ext>
            </a:extLst>
          </p:cNvPr>
          <p:cNvCxnSpPr>
            <a:cxnSpLocks/>
            <a:stCxn id="302" idx="2"/>
            <a:endCxn id="312" idx="6"/>
          </p:cNvCxnSpPr>
          <p:nvPr/>
        </p:nvCxnSpPr>
        <p:spPr>
          <a:xfrm flipH="1">
            <a:off x="3003985" y="2470032"/>
            <a:ext cx="635828" cy="2522264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6E333C6A-D837-AC8B-9055-B52B0C13C733}"/>
              </a:ext>
            </a:extLst>
          </p:cNvPr>
          <p:cNvCxnSpPr>
            <a:cxnSpLocks/>
            <a:stCxn id="303" idx="2"/>
            <a:endCxn id="310" idx="6"/>
          </p:cNvCxnSpPr>
          <p:nvPr/>
        </p:nvCxnSpPr>
        <p:spPr>
          <a:xfrm flipH="1">
            <a:off x="3003985" y="2974484"/>
            <a:ext cx="635828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52695565-C959-CA08-3C3E-3CD1A21EB9C2}"/>
              </a:ext>
            </a:extLst>
          </p:cNvPr>
          <p:cNvCxnSpPr>
            <a:cxnSpLocks/>
            <a:stCxn id="303" idx="2"/>
            <a:endCxn id="311" idx="6"/>
          </p:cNvCxnSpPr>
          <p:nvPr/>
        </p:nvCxnSpPr>
        <p:spPr>
          <a:xfrm flipH="1">
            <a:off x="3003985" y="2974484"/>
            <a:ext cx="635828" cy="53147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36D6CF4D-9C54-F496-AE0B-45323FE9CE23}"/>
              </a:ext>
            </a:extLst>
          </p:cNvPr>
          <p:cNvCxnSpPr>
            <a:cxnSpLocks/>
            <a:stCxn id="303" idx="2"/>
            <a:endCxn id="312" idx="6"/>
          </p:cNvCxnSpPr>
          <p:nvPr/>
        </p:nvCxnSpPr>
        <p:spPr>
          <a:xfrm flipH="1">
            <a:off x="3003985" y="2974484"/>
            <a:ext cx="635828" cy="2017812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31CF7D4-E1A9-89A3-A912-BE5D98ADA683}"/>
              </a:ext>
            </a:extLst>
          </p:cNvPr>
          <p:cNvCxnSpPr>
            <a:cxnSpLocks/>
            <a:stCxn id="304" idx="2"/>
            <a:endCxn id="311" idx="6"/>
          </p:cNvCxnSpPr>
          <p:nvPr/>
        </p:nvCxnSpPr>
        <p:spPr>
          <a:xfrm flipH="1">
            <a:off x="3003985" y="3505962"/>
            <a:ext cx="635828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37DD080A-49D6-AD4F-03B1-779181ACE8BC}"/>
              </a:ext>
            </a:extLst>
          </p:cNvPr>
          <p:cNvCxnSpPr>
            <a:cxnSpLocks/>
            <a:stCxn id="304" idx="2"/>
            <a:endCxn id="312" idx="6"/>
          </p:cNvCxnSpPr>
          <p:nvPr/>
        </p:nvCxnSpPr>
        <p:spPr>
          <a:xfrm flipH="1">
            <a:off x="3003985" y="3505962"/>
            <a:ext cx="635828" cy="1486334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04B72A2-9154-7C7D-A88B-36F1A5325C6A}"/>
              </a:ext>
            </a:extLst>
          </p:cNvPr>
          <p:cNvCxnSpPr>
            <a:cxnSpLocks/>
            <a:stCxn id="311" idx="6"/>
            <a:endCxn id="305" idx="2"/>
          </p:cNvCxnSpPr>
          <p:nvPr/>
        </p:nvCxnSpPr>
        <p:spPr>
          <a:xfrm>
            <a:off x="3003985" y="3505962"/>
            <a:ext cx="635828" cy="1486334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10914D13-13C9-A623-EFBB-CA680824C387}"/>
              </a:ext>
            </a:extLst>
          </p:cNvPr>
          <p:cNvCxnSpPr>
            <a:cxnSpLocks/>
          </p:cNvCxnSpPr>
          <p:nvPr/>
        </p:nvCxnSpPr>
        <p:spPr>
          <a:xfrm>
            <a:off x="2999651" y="4966292"/>
            <a:ext cx="635828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FC8D083F-0F06-5ED6-B93E-693B83AC55B3}"/>
              </a:ext>
            </a:extLst>
          </p:cNvPr>
          <p:cNvCxnSpPr>
            <a:cxnSpLocks/>
            <a:stCxn id="309" idx="6"/>
            <a:endCxn id="305" idx="2"/>
          </p:cNvCxnSpPr>
          <p:nvPr/>
        </p:nvCxnSpPr>
        <p:spPr>
          <a:xfrm>
            <a:off x="3003985" y="2470032"/>
            <a:ext cx="635828" cy="2522264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F907E199-41DD-08A3-3243-69364820787D}"/>
              </a:ext>
            </a:extLst>
          </p:cNvPr>
          <p:cNvCxnSpPr>
            <a:cxnSpLocks/>
            <a:stCxn id="308" idx="6"/>
            <a:endCxn id="305" idx="2"/>
          </p:cNvCxnSpPr>
          <p:nvPr/>
        </p:nvCxnSpPr>
        <p:spPr>
          <a:xfrm>
            <a:off x="3003985" y="1965579"/>
            <a:ext cx="635828" cy="302671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CDEA0B4C-6B20-A000-BFBF-181D30F8163E}"/>
              </a:ext>
            </a:extLst>
          </p:cNvPr>
          <p:cNvCxnSpPr>
            <a:cxnSpLocks/>
            <a:stCxn id="295" idx="6"/>
            <a:endCxn id="307" idx="2"/>
          </p:cNvCxnSpPr>
          <p:nvPr/>
        </p:nvCxnSpPr>
        <p:spPr>
          <a:xfrm flipV="1">
            <a:off x="2302710" y="1479142"/>
            <a:ext cx="376984" cy="1288521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5B14D765-E069-ABF0-F8AB-2B96212D1CAE}"/>
              </a:ext>
            </a:extLst>
          </p:cNvPr>
          <p:cNvCxnSpPr>
            <a:cxnSpLocks/>
            <a:stCxn id="295" idx="6"/>
            <a:endCxn id="308" idx="2"/>
          </p:cNvCxnSpPr>
          <p:nvPr/>
        </p:nvCxnSpPr>
        <p:spPr>
          <a:xfrm flipV="1">
            <a:off x="2302710" y="1965579"/>
            <a:ext cx="376984" cy="802084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D856A769-C845-C881-CCD1-15655AD21293}"/>
              </a:ext>
            </a:extLst>
          </p:cNvPr>
          <p:cNvCxnSpPr>
            <a:cxnSpLocks/>
            <a:stCxn id="295" idx="6"/>
            <a:endCxn id="309" idx="2"/>
          </p:cNvCxnSpPr>
          <p:nvPr/>
        </p:nvCxnSpPr>
        <p:spPr>
          <a:xfrm flipV="1">
            <a:off x="2302710" y="2470032"/>
            <a:ext cx="376984" cy="297631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F493ADCA-6A89-4FEF-C5C4-24854E35D960}"/>
              </a:ext>
            </a:extLst>
          </p:cNvPr>
          <p:cNvCxnSpPr>
            <a:cxnSpLocks/>
            <a:stCxn id="295" idx="6"/>
            <a:endCxn id="310" idx="2"/>
          </p:cNvCxnSpPr>
          <p:nvPr/>
        </p:nvCxnSpPr>
        <p:spPr>
          <a:xfrm>
            <a:off x="2302710" y="2767663"/>
            <a:ext cx="376984" cy="206821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71A60794-3EF3-6396-B499-8E3B359A3C7B}"/>
              </a:ext>
            </a:extLst>
          </p:cNvPr>
          <p:cNvCxnSpPr>
            <a:cxnSpLocks/>
            <a:stCxn id="295" idx="6"/>
            <a:endCxn id="311" idx="2"/>
          </p:cNvCxnSpPr>
          <p:nvPr/>
        </p:nvCxnSpPr>
        <p:spPr>
          <a:xfrm>
            <a:off x="2302710" y="2767663"/>
            <a:ext cx="376984" cy="738299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2E25D03F-A780-7960-15D8-2405BD0F45F2}"/>
              </a:ext>
            </a:extLst>
          </p:cNvPr>
          <p:cNvCxnSpPr>
            <a:cxnSpLocks/>
            <a:stCxn id="295" idx="6"/>
            <a:endCxn id="312" idx="2"/>
          </p:cNvCxnSpPr>
          <p:nvPr/>
        </p:nvCxnSpPr>
        <p:spPr>
          <a:xfrm>
            <a:off x="2302710" y="2767663"/>
            <a:ext cx="376984" cy="2224633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691C09B5-A458-0DDB-44BA-06049629ECC5}"/>
              </a:ext>
            </a:extLst>
          </p:cNvPr>
          <p:cNvCxnSpPr>
            <a:cxnSpLocks/>
            <a:stCxn id="296" idx="6"/>
            <a:endCxn id="312" idx="2"/>
          </p:cNvCxnSpPr>
          <p:nvPr/>
        </p:nvCxnSpPr>
        <p:spPr>
          <a:xfrm>
            <a:off x="2277428" y="3654341"/>
            <a:ext cx="402266" cy="133795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A6E2DC6D-878E-7AB7-02CA-8E0112A7F2CC}"/>
              </a:ext>
            </a:extLst>
          </p:cNvPr>
          <p:cNvCxnSpPr>
            <a:cxnSpLocks/>
            <a:stCxn id="296" idx="6"/>
            <a:endCxn id="311" idx="2"/>
          </p:cNvCxnSpPr>
          <p:nvPr/>
        </p:nvCxnSpPr>
        <p:spPr>
          <a:xfrm flipV="1">
            <a:off x="2277428" y="3505962"/>
            <a:ext cx="402266" cy="148379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CD664EBB-D151-8A32-7D15-744CF443CD10}"/>
              </a:ext>
            </a:extLst>
          </p:cNvPr>
          <p:cNvCxnSpPr>
            <a:cxnSpLocks/>
            <a:stCxn id="296" idx="6"/>
            <a:endCxn id="310" idx="2"/>
          </p:cNvCxnSpPr>
          <p:nvPr/>
        </p:nvCxnSpPr>
        <p:spPr>
          <a:xfrm flipV="1">
            <a:off x="2277428" y="2974484"/>
            <a:ext cx="402266" cy="67985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53B1293F-FCBE-C3EC-22C5-2DB5587127A3}"/>
              </a:ext>
            </a:extLst>
          </p:cNvPr>
          <p:cNvCxnSpPr>
            <a:cxnSpLocks/>
            <a:stCxn id="296" idx="6"/>
            <a:endCxn id="309" idx="2"/>
          </p:cNvCxnSpPr>
          <p:nvPr/>
        </p:nvCxnSpPr>
        <p:spPr>
          <a:xfrm flipV="1">
            <a:off x="2277428" y="2470032"/>
            <a:ext cx="402266" cy="1184309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7" name="Straight Arrow Connector 436">
            <a:extLst>
              <a:ext uri="{FF2B5EF4-FFF2-40B4-BE49-F238E27FC236}">
                <a16:creationId xmlns:a16="http://schemas.microsoft.com/office/drawing/2014/main" id="{0E122031-03EA-0325-594C-0A01FE5729E7}"/>
              </a:ext>
            </a:extLst>
          </p:cNvPr>
          <p:cNvCxnSpPr>
            <a:cxnSpLocks/>
            <a:stCxn id="296" idx="6"/>
            <a:endCxn id="308" idx="2"/>
          </p:cNvCxnSpPr>
          <p:nvPr/>
        </p:nvCxnSpPr>
        <p:spPr>
          <a:xfrm flipV="1">
            <a:off x="2277428" y="1965579"/>
            <a:ext cx="402266" cy="1688762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4B962896-936C-39FC-B9A4-FC3C2257150D}"/>
              </a:ext>
            </a:extLst>
          </p:cNvPr>
          <p:cNvCxnSpPr>
            <a:cxnSpLocks/>
            <a:stCxn id="296" idx="6"/>
            <a:endCxn id="307" idx="2"/>
          </p:cNvCxnSpPr>
          <p:nvPr/>
        </p:nvCxnSpPr>
        <p:spPr>
          <a:xfrm flipV="1">
            <a:off x="2277428" y="1479142"/>
            <a:ext cx="402266" cy="2175199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0FF333B-433C-4DD4-09D6-7AEFFAB87253}"/>
              </a:ext>
            </a:extLst>
          </p:cNvPr>
          <p:cNvCxnSpPr>
            <a:cxnSpLocks/>
            <a:stCxn id="129" idx="0"/>
            <a:endCxn id="167" idx="2"/>
          </p:cNvCxnSpPr>
          <p:nvPr/>
        </p:nvCxnSpPr>
        <p:spPr>
          <a:xfrm flipV="1">
            <a:off x="5477036" y="1772599"/>
            <a:ext cx="2978" cy="505013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DA3E85D5-12C6-AE9E-2E3E-B1F312E14C62}"/>
              </a:ext>
            </a:extLst>
          </p:cNvPr>
          <p:cNvCxnSpPr>
            <a:cxnSpLocks/>
            <a:stCxn id="130" idx="0"/>
            <a:endCxn id="167" idx="2"/>
          </p:cNvCxnSpPr>
          <p:nvPr/>
        </p:nvCxnSpPr>
        <p:spPr>
          <a:xfrm flipH="1" flipV="1">
            <a:off x="5480014" y="1772599"/>
            <a:ext cx="1311910" cy="505013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54E6EB7-BEC2-E863-54B6-E7282DE1EA8C}"/>
              </a:ext>
            </a:extLst>
          </p:cNvPr>
          <p:cNvCxnSpPr>
            <a:cxnSpLocks/>
            <a:stCxn id="131" idx="0"/>
            <a:endCxn id="167" idx="2"/>
          </p:cNvCxnSpPr>
          <p:nvPr/>
        </p:nvCxnSpPr>
        <p:spPr>
          <a:xfrm flipH="1" flipV="1">
            <a:off x="5480014" y="1772599"/>
            <a:ext cx="2692816" cy="505013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F103BCC-FE3C-DC38-698D-220E2147AF1E}"/>
              </a:ext>
            </a:extLst>
          </p:cNvPr>
          <p:cNvCxnSpPr>
            <a:cxnSpLocks/>
            <a:stCxn id="132" idx="0"/>
            <a:endCxn id="167" idx="2"/>
          </p:cNvCxnSpPr>
          <p:nvPr/>
        </p:nvCxnSpPr>
        <p:spPr>
          <a:xfrm flipH="1" flipV="1">
            <a:off x="5480014" y="1772599"/>
            <a:ext cx="5443579" cy="505013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80308F78-5A2F-C531-A7D6-327F9CB318D7}"/>
              </a:ext>
            </a:extLst>
          </p:cNvPr>
          <p:cNvCxnSpPr>
            <a:cxnSpLocks/>
          </p:cNvCxnSpPr>
          <p:nvPr/>
        </p:nvCxnSpPr>
        <p:spPr>
          <a:xfrm flipH="1">
            <a:off x="1563592" y="3239592"/>
            <a:ext cx="35668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3E246B98-FE77-880D-2E4C-3C856AAB8F60}"/>
                  </a:ext>
                </a:extLst>
              </p:cNvPr>
              <p:cNvSpPr txBox="1"/>
              <p:nvPr/>
            </p:nvSpPr>
            <p:spPr>
              <a:xfrm>
                <a:off x="-8668" y="2814805"/>
                <a:ext cx="1668983" cy="796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Human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 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ChatGPT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3E246B98-FE77-880D-2E4C-3C856AAB8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668" y="2814805"/>
                <a:ext cx="1668983" cy="79662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80FA1F-B902-CA63-F48F-56E1C8C81E00}"/>
                  </a:ext>
                </a:extLst>
              </p:cNvPr>
              <p:cNvSpPr txBox="1"/>
              <p:nvPr/>
            </p:nvSpPr>
            <p:spPr>
              <a:xfrm rot="5400000">
                <a:off x="5325005" y="2860268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80FA1F-B902-CA63-F48F-56E1C8C81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325005" y="2860268"/>
                <a:ext cx="410689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C3244-924E-72E5-FC73-09E96BA179E0}"/>
                  </a:ext>
                </a:extLst>
              </p:cNvPr>
              <p:cNvSpPr txBox="1"/>
              <p:nvPr/>
            </p:nvSpPr>
            <p:spPr>
              <a:xfrm rot="5400000">
                <a:off x="6640725" y="286026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C3244-924E-72E5-FC73-09E96BA17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640725" y="2860269"/>
                <a:ext cx="41068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EB6330-82F4-CA19-21C7-63315D83D5C2}"/>
                  </a:ext>
                </a:extLst>
              </p:cNvPr>
              <p:cNvSpPr txBox="1"/>
              <p:nvPr/>
            </p:nvSpPr>
            <p:spPr>
              <a:xfrm rot="5400000">
                <a:off x="8032645" y="287042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EB6330-82F4-CA19-21C7-63315D83D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032645" y="2870429"/>
                <a:ext cx="410689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C358A5-65EC-55F6-2D1E-8012F538C08E}"/>
                  </a:ext>
                </a:extLst>
              </p:cNvPr>
              <p:cNvSpPr txBox="1"/>
              <p:nvPr/>
            </p:nvSpPr>
            <p:spPr>
              <a:xfrm rot="5400000">
                <a:off x="10791087" y="2890748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C358A5-65EC-55F6-2D1E-8012F538C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791087" y="2890748"/>
                <a:ext cx="410689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2" name="Rectangle: Rounded Corners 461">
                <a:extLst>
                  <a:ext uri="{FF2B5EF4-FFF2-40B4-BE49-F238E27FC236}">
                    <a16:creationId xmlns:a16="http://schemas.microsoft.com/office/drawing/2014/main" id="{711B3C43-3B52-0C95-2BA3-8385BAB55FCF}"/>
                  </a:ext>
                </a:extLst>
              </p:cNvPr>
              <p:cNvSpPr/>
              <p:nvPr/>
            </p:nvSpPr>
            <p:spPr>
              <a:xfrm>
                <a:off x="5110467" y="3281218"/>
                <a:ext cx="747457" cy="56094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𝐶𝐿𝑆</m:t>
                              </m:r>
                            </m:e>
                          </m:d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2" name="Rectangle: Rounded Corners 461">
                <a:extLst>
                  <a:ext uri="{FF2B5EF4-FFF2-40B4-BE49-F238E27FC236}">
                    <a16:creationId xmlns:a16="http://schemas.microsoft.com/office/drawing/2014/main" id="{711B3C43-3B52-0C95-2BA3-8385BAB55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467" y="3281218"/>
                <a:ext cx="747457" cy="560949"/>
              </a:xfrm>
              <a:prstGeom prst="round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Rectangle: Rounded Corners 462">
                <a:extLst>
                  <a:ext uri="{FF2B5EF4-FFF2-40B4-BE49-F238E27FC236}">
                    <a16:creationId xmlns:a16="http://schemas.microsoft.com/office/drawing/2014/main" id="{B3036E37-90DA-8469-0A66-B61ABFDBE8FA}"/>
                  </a:ext>
                </a:extLst>
              </p:cNvPr>
              <p:cNvSpPr/>
              <p:nvPr/>
            </p:nvSpPr>
            <p:spPr>
              <a:xfrm>
                <a:off x="6425355" y="3281218"/>
                <a:ext cx="747457" cy="56094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3" name="Rectangle: Rounded Corners 462">
                <a:extLst>
                  <a:ext uri="{FF2B5EF4-FFF2-40B4-BE49-F238E27FC236}">
                    <a16:creationId xmlns:a16="http://schemas.microsoft.com/office/drawing/2014/main" id="{B3036E37-90DA-8469-0A66-B61ABFDBE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355" y="3281218"/>
                <a:ext cx="747457" cy="560949"/>
              </a:xfrm>
              <a:prstGeom prst="round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4" name="Rectangle: Rounded Corners 463">
                <a:extLst>
                  <a:ext uri="{FF2B5EF4-FFF2-40B4-BE49-F238E27FC236}">
                    <a16:creationId xmlns:a16="http://schemas.microsoft.com/office/drawing/2014/main" id="{34BA474A-32C4-ACFD-7130-DB3BDC177E69}"/>
                  </a:ext>
                </a:extLst>
              </p:cNvPr>
              <p:cNvSpPr/>
              <p:nvPr/>
            </p:nvSpPr>
            <p:spPr>
              <a:xfrm>
                <a:off x="7806261" y="3281218"/>
                <a:ext cx="747457" cy="56094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4" name="Rectangle: Rounded Corners 463">
                <a:extLst>
                  <a:ext uri="{FF2B5EF4-FFF2-40B4-BE49-F238E27FC236}">
                    <a16:creationId xmlns:a16="http://schemas.microsoft.com/office/drawing/2014/main" id="{34BA474A-32C4-ACFD-7130-DB3BDC177E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261" y="3281218"/>
                <a:ext cx="747457" cy="560949"/>
              </a:xfrm>
              <a:prstGeom prst="round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5" name="Rectangle: Rounded Corners 464">
                <a:extLst>
                  <a:ext uri="{FF2B5EF4-FFF2-40B4-BE49-F238E27FC236}">
                    <a16:creationId xmlns:a16="http://schemas.microsoft.com/office/drawing/2014/main" id="{3055FA9E-C1F2-0302-7637-9C0BDEB382CC}"/>
                  </a:ext>
                </a:extLst>
              </p:cNvPr>
              <p:cNvSpPr/>
              <p:nvPr/>
            </p:nvSpPr>
            <p:spPr>
              <a:xfrm>
                <a:off x="10557024" y="3281218"/>
                <a:ext cx="747457" cy="56094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5" name="Rectangle: Rounded Corners 464">
                <a:extLst>
                  <a:ext uri="{FF2B5EF4-FFF2-40B4-BE49-F238E27FC236}">
                    <a16:creationId xmlns:a16="http://schemas.microsoft.com/office/drawing/2014/main" id="{3055FA9E-C1F2-0302-7637-9C0BDEB382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024" y="3281218"/>
                <a:ext cx="747457" cy="560949"/>
              </a:xfrm>
              <a:prstGeom prst="round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ED8EC563-B0F7-A8DC-2F85-D121B9C19A11}"/>
              </a:ext>
            </a:extLst>
          </p:cNvPr>
          <p:cNvCxnSpPr>
            <a:cxnSpLocks/>
            <a:stCxn id="6" idx="0"/>
            <a:endCxn id="462" idx="2"/>
          </p:cNvCxnSpPr>
          <p:nvPr/>
        </p:nvCxnSpPr>
        <p:spPr>
          <a:xfrm flipV="1">
            <a:off x="5484196" y="3842167"/>
            <a:ext cx="0" cy="541411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EFED5EE8-5C5C-E880-F19E-71F7CFCC3E85}"/>
              </a:ext>
            </a:extLst>
          </p:cNvPr>
          <p:cNvCxnSpPr>
            <a:cxnSpLocks/>
            <a:stCxn id="6" idx="0"/>
            <a:endCxn id="463" idx="2"/>
          </p:cNvCxnSpPr>
          <p:nvPr/>
        </p:nvCxnSpPr>
        <p:spPr>
          <a:xfrm flipV="1">
            <a:off x="5484196" y="3842167"/>
            <a:ext cx="1314888" cy="541411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38202278-7357-4EC5-0E7F-8349331A66FE}"/>
              </a:ext>
            </a:extLst>
          </p:cNvPr>
          <p:cNvCxnSpPr>
            <a:cxnSpLocks/>
            <a:stCxn id="6" idx="0"/>
            <a:endCxn id="464" idx="2"/>
          </p:cNvCxnSpPr>
          <p:nvPr/>
        </p:nvCxnSpPr>
        <p:spPr>
          <a:xfrm flipV="1">
            <a:off x="5484196" y="3842167"/>
            <a:ext cx="2695794" cy="541411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8E565350-A752-D464-8D57-5954DE5ABF00}"/>
              </a:ext>
            </a:extLst>
          </p:cNvPr>
          <p:cNvCxnSpPr>
            <a:cxnSpLocks/>
            <a:stCxn id="6" idx="0"/>
            <a:endCxn id="465" idx="2"/>
          </p:cNvCxnSpPr>
          <p:nvPr/>
        </p:nvCxnSpPr>
        <p:spPr>
          <a:xfrm flipV="1">
            <a:off x="5484196" y="3842167"/>
            <a:ext cx="5446557" cy="541411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263F34FD-0A5E-B104-7EC9-B8C445B0AB26}"/>
              </a:ext>
            </a:extLst>
          </p:cNvPr>
          <p:cNvCxnSpPr>
            <a:cxnSpLocks/>
            <a:stCxn id="7" idx="0"/>
            <a:endCxn id="462" idx="2"/>
          </p:cNvCxnSpPr>
          <p:nvPr/>
        </p:nvCxnSpPr>
        <p:spPr>
          <a:xfrm flipH="1" flipV="1">
            <a:off x="5484196" y="3842167"/>
            <a:ext cx="1314888" cy="541411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15F31069-123F-54D5-4314-649C7227F85F}"/>
              </a:ext>
            </a:extLst>
          </p:cNvPr>
          <p:cNvCxnSpPr>
            <a:cxnSpLocks/>
            <a:stCxn id="7" idx="0"/>
            <a:endCxn id="463" idx="2"/>
          </p:cNvCxnSpPr>
          <p:nvPr/>
        </p:nvCxnSpPr>
        <p:spPr>
          <a:xfrm flipV="1">
            <a:off x="6799084" y="3842167"/>
            <a:ext cx="0" cy="541411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FD46B969-918A-CFFC-B7B1-FBB82D62AB4A}"/>
              </a:ext>
            </a:extLst>
          </p:cNvPr>
          <p:cNvCxnSpPr>
            <a:cxnSpLocks/>
            <a:stCxn id="7" idx="0"/>
            <a:endCxn id="464" idx="2"/>
          </p:cNvCxnSpPr>
          <p:nvPr/>
        </p:nvCxnSpPr>
        <p:spPr>
          <a:xfrm flipV="1">
            <a:off x="6799084" y="3842167"/>
            <a:ext cx="1380906" cy="541411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179B1FBD-A269-1EA0-D57A-8D9ACC60B929}"/>
              </a:ext>
            </a:extLst>
          </p:cNvPr>
          <p:cNvCxnSpPr>
            <a:cxnSpLocks/>
            <a:stCxn id="7" idx="0"/>
            <a:endCxn id="465" idx="2"/>
          </p:cNvCxnSpPr>
          <p:nvPr/>
        </p:nvCxnSpPr>
        <p:spPr>
          <a:xfrm flipV="1">
            <a:off x="6799084" y="3842167"/>
            <a:ext cx="4131669" cy="541411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id="{3BA91A72-0F97-11F3-AFCC-D1A4E30F2AC4}"/>
              </a:ext>
            </a:extLst>
          </p:cNvPr>
          <p:cNvCxnSpPr>
            <a:cxnSpLocks/>
            <a:stCxn id="8" idx="0"/>
            <a:endCxn id="464" idx="2"/>
          </p:cNvCxnSpPr>
          <p:nvPr/>
        </p:nvCxnSpPr>
        <p:spPr>
          <a:xfrm flipV="1">
            <a:off x="8179990" y="3842167"/>
            <a:ext cx="0" cy="541411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B2585F3F-D835-0DE9-67F7-6A6CE6FB470F}"/>
              </a:ext>
            </a:extLst>
          </p:cNvPr>
          <p:cNvCxnSpPr>
            <a:cxnSpLocks/>
            <a:stCxn id="8" idx="0"/>
            <a:endCxn id="462" idx="2"/>
          </p:cNvCxnSpPr>
          <p:nvPr/>
        </p:nvCxnSpPr>
        <p:spPr>
          <a:xfrm flipH="1" flipV="1">
            <a:off x="5484196" y="3842167"/>
            <a:ext cx="2695794" cy="541411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745FD48D-68AC-11F9-0DB6-78842FD5C17E}"/>
              </a:ext>
            </a:extLst>
          </p:cNvPr>
          <p:cNvCxnSpPr>
            <a:cxnSpLocks/>
            <a:stCxn id="8" idx="0"/>
            <a:endCxn id="463" idx="2"/>
          </p:cNvCxnSpPr>
          <p:nvPr/>
        </p:nvCxnSpPr>
        <p:spPr>
          <a:xfrm flipH="1" flipV="1">
            <a:off x="6799084" y="3842167"/>
            <a:ext cx="1380906" cy="541411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3A28C792-51F5-CB5E-14CF-6355DEBB06EC}"/>
              </a:ext>
            </a:extLst>
          </p:cNvPr>
          <p:cNvCxnSpPr>
            <a:cxnSpLocks/>
            <a:stCxn id="9" idx="0"/>
            <a:endCxn id="462" idx="2"/>
          </p:cNvCxnSpPr>
          <p:nvPr/>
        </p:nvCxnSpPr>
        <p:spPr>
          <a:xfrm flipH="1" flipV="1">
            <a:off x="5484196" y="3842167"/>
            <a:ext cx="5446557" cy="541411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413E7E04-9E15-CDF1-B176-04D9DE915A5B}"/>
              </a:ext>
            </a:extLst>
          </p:cNvPr>
          <p:cNvCxnSpPr>
            <a:cxnSpLocks/>
            <a:stCxn id="9" idx="0"/>
            <a:endCxn id="463" idx="2"/>
          </p:cNvCxnSpPr>
          <p:nvPr/>
        </p:nvCxnSpPr>
        <p:spPr>
          <a:xfrm flipH="1" flipV="1">
            <a:off x="6799084" y="3842167"/>
            <a:ext cx="4131669" cy="541411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1" name="Straight Arrow Connector 480">
            <a:extLst>
              <a:ext uri="{FF2B5EF4-FFF2-40B4-BE49-F238E27FC236}">
                <a16:creationId xmlns:a16="http://schemas.microsoft.com/office/drawing/2014/main" id="{F8A8BF4A-B6EB-409E-E2AD-AC990C154DE7}"/>
              </a:ext>
            </a:extLst>
          </p:cNvPr>
          <p:cNvCxnSpPr>
            <a:cxnSpLocks/>
            <a:stCxn id="8" idx="0"/>
            <a:endCxn id="465" idx="2"/>
          </p:cNvCxnSpPr>
          <p:nvPr/>
        </p:nvCxnSpPr>
        <p:spPr>
          <a:xfrm flipV="1">
            <a:off x="8179990" y="3842167"/>
            <a:ext cx="2750763" cy="541411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56D39388-6DBE-5A87-10CC-19F6B5FAE5BF}"/>
              </a:ext>
            </a:extLst>
          </p:cNvPr>
          <p:cNvCxnSpPr>
            <a:cxnSpLocks/>
            <a:stCxn id="9" idx="0"/>
            <a:endCxn id="464" idx="2"/>
          </p:cNvCxnSpPr>
          <p:nvPr/>
        </p:nvCxnSpPr>
        <p:spPr>
          <a:xfrm flipH="1" flipV="1">
            <a:off x="8179990" y="3842167"/>
            <a:ext cx="2750763" cy="541411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790BAC9F-AF57-21BC-FF56-C1D2F19B355F}"/>
              </a:ext>
            </a:extLst>
          </p:cNvPr>
          <p:cNvCxnSpPr>
            <a:cxnSpLocks/>
            <a:stCxn id="9" idx="0"/>
            <a:endCxn id="465" idx="2"/>
          </p:cNvCxnSpPr>
          <p:nvPr/>
        </p:nvCxnSpPr>
        <p:spPr>
          <a:xfrm flipV="1">
            <a:off x="10930753" y="3842167"/>
            <a:ext cx="0" cy="541411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02C4D446-DE71-13B2-9964-83D77E52E7B0}"/>
                  </a:ext>
                </a:extLst>
              </p:cNvPr>
              <p:cNvSpPr txBox="1"/>
              <p:nvPr/>
            </p:nvSpPr>
            <p:spPr>
              <a:xfrm>
                <a:off x="9426645" y="3299993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02C4D446-DE71-13B2-9964-83D77E52E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645" y="3299993"/>
                <a:ext cx="410689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AF2EA6FD-E46E-0569-531F-BA28177FE7B6}"/>
              </a:ext>
            </a:extLst>
          </p:cNvPr>
          <p:cNvSpPr txBox="1"/>
          <p:nvPr/>
        </p:nvSpPr>
        <p:spPr>
          <a:xfrm>
            <a:off x="3531746" y="516304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C4BF4D-784D-60B8-21DE-6905D8580016}"/>
              </a:ext>
            </a:extLst>
          </p:cNvPr>
          <p:cNvSpPr txBox="1"/>
          <p:nvPr/>
        </p:nvSpPr>
        <p:spPr>
          <a:xfrm>
            <a:off x="2579065" y="516304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768</a:t>
            </a:r>
          </a:p>
        </p:txBody>
      </p:sp>
    </p:spTree>
    <p:extLst>
      <p:ext uri="{BB962C8B-B14F-4D97-AF65-F5344CB8AC3E}">
        <p14:creationId xmlns:p14="http://schemas.microsoft.com/office/powerpoint/2010/main" val="387361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41</Words>
  <Application>Microsoft Office PowerPoint</Application>
  <PresentationFormat>Widescreen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Yutian Chen</dc:creator>
  <cp:lastModifiedBy>Yutian Chen</cp:lastModifiedBy>
  <cp:revision>10</cp:revision>
  <dcterms:created xsi:type="dcterms:W3CDTF">2023-04-25T03:37:13Z</dcterms:created>
  <dcterms:modified xsi:type="dcterms:W3CDTF">2023-04-25T21:18:31Z</dcterms:modified>
</cp:coreProperties>
</file>