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065A-1303-F1A5-C88C-803D95AF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A5BDE-A851-34B4-958C-2ADDD3B0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0ACF-9837-61E9-433F-ED46B6B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840B-86F0-D52F-A2AA-7A4EC51C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A74E-4999-DCF4-91D7-6BA3D25B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ECD0-163C-090D-5587-89E69203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D403-C0AA-8E42-5C3F-0110D06A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4960-D8F1-E3A4-7E77-E1124CC1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2623-2311-370F-B279-BE7A173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0D71-9FE2-A2A7-F174-F873485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950F1-216D-C738-9261-7F421D3D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9D0C9-59C8-1B51-391D-8D51ECB8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32AB-78EC-CE27-1176-B035637F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0E21-E41B-A712-0C96-B969EDCB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ECD9-1B8E-ACAA-8CDC-207DA07C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E5E-9C7F-2D92-549A-888C9D47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B899-F3C3-5ECF-C351-0C7629AF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A59A-47C9-05E2-1355-8426E642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E043-5831-1520-FB27-0BD6BE07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AC68-8DA1-3692-8B35-A9479296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F960-385E-97D9-883E-15D03CFB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D4A0-E6E3-A454-6646-FC2ACFE2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1AFB-A513-004D-A9F6-B0B1EED3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3BB8-7C6E-9077-3B9A-9EA6DC77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2201-B8BA-8F12-AEF9-518B4E83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873F-B037-A983-7915-957A8BAF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13F0-EDC5-D953-2460-C451B7CA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B3BBD-39F5-B80E-1A0D-522B0E21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00CB-21FC-9C33-A744-3ACD6796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547F-DD27-AA20-41E8-84D0D97B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EE8C-016F-8CC8-6736-F3BBE3CF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82D-2A34-0BB0-F936-4FE2D55E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1BE7-B534-9C40-A7FB-C16044FD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CC97E-DEEF-D79E-F565-678BB5F8A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B5AE0-6F45-45E5-3489-1D5E6671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93B2-0E0E-7B79-BFB7-AA0A5EC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72750-C634-2E33-8C7C-916DD7C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B7AC8-EF75-282E-39F5-89A12E0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B7C0-2BE3-73BE-97D6-08DE5087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033E-89B0-A61D-DF41-487996E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9DA8-527C-471E-5CEF-F19F7458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B046-2C6D-27F0-FC1D-8AF5EEB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4F93D-ADE7-59CF-9F99-06933BF3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A2565-ED91-ABFA-BEB5-9EF2290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87973-B09C-F288-DD37-3C53C32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BEE3-368E-2EE5-2096-9451E62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0A7B-8EF7-7AB9-1285-5D73F630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802-FD8F-0723-7525-E4AA817B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099CF-91C3-833B-8D20-EE8DA749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CAAA-5733-C7DE-7D32-1B76548C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458B-D102-8974-D79C-33A64A9B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0561-A44E-36B0-D823-F73397DE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5410-951A-5E63-1175-9818DB6D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5D59E-32F5-7520-3106-C920B2E1F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3BF39-6191-0124-9C6A-B208EFB7B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E2BA-AEC3-BB99-DC0D-4C1EA550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6EF37-F7C7-4EA5-6B3D-90326313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AE6C-716A-8C28-291E-4A38B177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22ED5-4176-605E-6036-8D638F1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1BD43-2B70-1024-E27D-AB548257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7D96-494E-9F72-4C4A-A2A6CEE9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473B-1F9D-4B30-9CAB-B5AF09D6FE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B970-E8F0-F949-0CF0-03146041B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1848-E190-8BFF-8007-CE07C04F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BFF-571A-43A9-ABBA-5963D494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16B6D20-429F-BC81-052F-5FD5CDCCAB9F}"/>
              </a:ext>
            </a:extLst>
          </p:cNvPr>
          <p:cNvSpPr/>
          <p:nvPr/>
        </p:nvSpPr>
        <p:spPr>
          <a:xfrm>
            <a:off x="3606800" y="1460500"/>
            <a:ext cx="7296150" cy="711200"/>
          </a:xfrm>
          <a:prstGeom prst="roundRect">
            <a:avLst>
              <a:gd name="adj" fmla="val 1220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D69DD08-8C55-7749-F3D9-618AB0F2DA93}"/>
                  </a:ext>
                </a:extLst>
              </p:cNvPr>
              <p:cNvSpPr txBox="1"/>
              <p:nvPr/>
            </p:nvSpPr>
            <p:spPr>
              <a:xfrm>
                <a:off x="5720518" y="698958"/>
                <a:ext cx="51595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ChatGPT</m:t>
                              </m:r>
                            </m:e>
                          </m:d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         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Human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         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D69DD08-8C55-7749-F3D9-618AB0F2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18" y="698958"/>
                <a:ext cx="515957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AEB643-5532-A1F3-3B4B-382E229AFF3E}"/>
                  </a:ext>
                </a:extLst>
              </p:cNvPr>
              <p:cNvSpPr/>
              <p:nvPr/>
            </p:nvSpPr>
            <p:spPr>
              <a:xfrm>
                <a:off x="1218392" y="5414256"/>
                <a:ext cx="612007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AEB643-5532-A1F3-3B4B-382E229AF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92" y="5414256"/>
                <a:ext cx="612007" cy="422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998D8-A5A1-6F54-EC28-600568574074}"/>
                  </a:ext>
                </a:extLst>
              </p:cNvPr>
              <p:cNvSpPr/>
              <p:nvPr/>
            </p:nvSpPr>
            <p:spPr>
              <a:xfrm>
                <a:off x="2002147" y="5414256"/>
                <a:ext cx="624707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998D8-A5A1-6F54-EC28-600568574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47" y="5414256"/>
                <a:ext cx="624707" cy="4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DB3E8-FFBD-7938-21DF-2587434318CC}"/>
              </a:ext>
            </a:extLst>
          </p:cNvPr>
          <p:cNvSpPr/>
          <p:nvPr/>
        </p:nvSpPr>
        <p:spPr>
          <a:xfrm>
            <a:off x="1147549" y="4463969"/>
            <a:ext cx="3705450" cy="3976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Self-Attention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A968E4-A2CC-3849-5784-F84D59AC2558}"/>
              </a:ext>
            </a:extLst>
          </p:cNvPr>
          <p:cNvSpPr/>
          <p:nvPr/>
        </p:nvSpPr>
        <p:spPr>
          <a:xfrm>
            <a:off x="1150724" y="3790869"/>
            <a:ext cx="3699100" cy="3976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Feed-forward 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6724CF-6C2A-7703-54E4-84D5669EA17B}"/>
                  </a:ext>
                </a:extLst>
              </p:cNvPr>
              <p:cNvSpPr/>
              <p:nvPr/>
            </p:nvSpPr>
            <p:spPr>
              <a:xfrm>
                <a:off x="3381037" y="5414256"/>
                <a:ext cx="624707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6724CF-6C2A-7703-54E4-84D5669EA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37" y="5414256"/>
                <a:ext cx="624707" cy="4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2B812D-C3D2-D6E1-500A-4616016CDC6A}"/>
                  </a:ext>
                </a:extLst>
              </p:cNvPr>
              <p:cNvSpPr/>
              <p:nvPr/>
            </p:nvSpPr>
            <p:spPr>
              <a:xfrm>
                <a:off x="4177492" y="5414256"/>
                <a:ext cx="624707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2B812D-C3D2-D6E1-500A-4616016CD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492" y="5414256"/>
                <a:ext cx="624707" cy="422300"/>
              </a:xfrm>
              <a:prstGeom prst="rect">
                <a:avLst/>
              </a:prstGeom>
              <a:blipFill>
                <a:blip r:embed="rId6"/>
                <a:stretch>
                  <a:fillRect l="-48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CA44ED-0AC5-BF78-5781-669BCD20C017}"/>
              </a:ext>
            </a:extLst>
          </p:cNvPr>
          <p:cNvSpPr/>
          <p:nvPr/>
        </p:nvSpPr>
        <p:spPr>
          <a:xfrm>
            <a:off x="886874" y="3278635"/>
            <a:ext cx="4785276" cy="1769533"/>
          </a:xfrm>
          <a:prstGeom prst="roundRect">
            <a:avLst>
              <a:gd name="adj" fmla="val 4654"/>
            </a:avLst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B15564-5C27-149A-B166-3B723CA278B9}"/>
                  </a:ext>
                </a:extLst>
              </p:cNvPr>
              <p:cNvSpPr txBox="1"/>
              <p:nvPr/>
            </p:nvSpPr>
            <p:spPr>
              <a:xfrm>
                <a:off x="2798601" y="5440740"/>
                <a:ext cx="410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B15564-5C27-149A-B166-3B723CA2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01" y="5440740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FA56504-F976-6F79-1C85-00DA653384E1}"/>
              </a:ext>
            </a:extLst>
          </p:cNvPr>
          <p:cNvSpPr txBox="1"/>
          <p:nvPr/>
        </p:nvSpPr>
        <p:spPr>
          <a:xfrm>
            <a:off x="3557388" y="3338056"/>
            <a:ext cx="206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Encoder 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72920-DF45-F49D-2B05-FFD4E1C498C6}"/>
              </a:ext>
            </a:extLst>
          </p:cNvPr>
          <p:cNvCxnSpPr>
            <a:stCxn id="3" idx="0"/>
          </p:cNvCxnSpPr>
          <p:nvPr/>
        </p:nvCxnSpPr>
        <p:spPr>
          <a:xfrm flipV="1">
            <a:off x="1524396" y="4870369"/>
            <a:ext cx="1203" cy="54388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FE95A-6B98-3148-0509-70E15D9BD1E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14501" y="4868252"/>
            <a:ext cx="0" cy="546004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3DCCD-A671-D5DD-75DD-7766FDD562D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93391" y="4867194"/>
            <a:ext cx="0" cy="547062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7D27C6-14AE-B737-49DD-265E5BBF60D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489846" y="4867194"/>
            <a:ext cx="0" cy="547062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81505-E7B9-8220-CD02-2C152A2FE7EC}"/>
              </a:ext>
            </a:extLst>
          </p:cNvPr>
          <p:cNvCxnSpPr>
            <a:cxnSpLocks/>
          </p:cNvCxnSpPr>
          <p:nvPr/>
        </p:nvCxnSpPr>
        <p:spPr>
          <a:xfrm flipV="1">
            <a:off x="1519248" y="4188802"/>
            <a:ext cx="0" cy="27940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6FB341-9B70-FB5D-EAEE-FC41B726E43C}"/>
              </a:ext>
            </a:extLst>
          </p:cNvPr>
          <p:cNvCxnSpPr>
            <a:cxnSpLocks/>
          </p:cNvCxnSpPr>
          <p:nvPr/>
        </p:nvCxnSpPr>
        <p:spPr>
          <a:xfrm flipV="1">
            <a:off x="2310882" y="4197269"/>
            <a:ext cx="0" cy="27093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93BFBB-7A83-0A3A-D920-C141E9063331}"/>
              </a:ext>
            </a:extLst>
          </p:cNvPr>
          <p:cNvCxnSpPr>
            <a:cxnSpLocks/>
          </p:cNvCxnSpPr>
          <p:nvPr/>
        </p:nvCxnSpPr>
        <p:spPr>
          <a:xfrm flipV="1">
            <a:off x="3690948" y="4197269"/>
            <a:ext cx="0" cy="27093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EF2E7F-F187-4380-0618-3033639FF004}"/>
              </a:ext>
            </a:extLst>
          </p:cNvPr>
          <p:cNvCxnSpPr>
            <a:cxnSpLocks/>
          </p:cNvCxnSpPr>
          <p:nvPr/>
        </p:nvCxnSpPr>
        <p:spPr>
          <a:xfrm flipV="1">
            <a:off x="4482582" y="4188802"/>
            <a:ext cx="0" cy="27093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E538B1-4639-B34E-719E-074A08C3D83B}"/>
                  </a:ext>
                </a:extLst>
              </p:cNvPr>
              <p:cNvSpPr txBox="1"/>
              <p:nvPr/>
            </p:nvSpPr>
            <p:spPr>
              <a:xfrm>
                <a:off x="2815535" y="4136874"/>
                <a:ext cx="410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E538B1-4639-B34E-719E-074A08C3D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535" y="4136874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CA7641-BBEB-6199-6C20-77E8A1725648}"/>
                  </a:ext>
                </a:extLst>
              </p:cNvPr>
              <p:cNvSpPr txBox="1"/>
              <p:nvPr/>
            </p:nvSpPr>
            <p:spPr>
              <a:xfrm>
                <a:off x="4965604" y="3671538"/>
                <a:ext cx="632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×6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CA7641-BBEB-6199-6C20-77E8A172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04" y="3671538"/>
                <a:ext cx="6327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AD2AD3-8FF9-86FF-E81F-ED67876AC01C}"/>
              </a:ext>
            </a:extLst>
          </p:cNvPr>
          <p:cNvSpPr/>
          <p:nvPr/>
        </p:nvSpPr>
        <p:spPr>
          <a:xfrm>
            <a:off x="6273989" y="4424609"/>
            <a:ext cx="3705450" cy="397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Masked Multi-head Attention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22F18C-93E3-C7D1-F483-D50A05FA73B4}"/>
              </a:ext>
            </a:extLst>
          </p:cNvPr>
          <p:cNvSpPr/>
          <p:nvPr/>
        </p:nvSpPr>
        <p:spPr>
          <a:xfrm>
            <a:off x="6277164" y="3435597"/>
            <a:ext cx="3699100" cy="397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Masked Multi-head Attention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86A7C67-9B9E-2CD5-E42F-85CFE9A2B631}"/>
              </a:ext>
            </a:extLst>
          </p:cNvPr>
          <p:cNvSpPr/>
          <p:nvPr/>
        </p:nvSpPr>
        <p:spPr>
          <a:xfrm>
            <a:off x="6013314" y="2286775"/>
            <a:ext cx="4785276" cy="2722033"/>
          </a:xfrm>
          <a:prstGeom prst="roundRect">
            <a:avLst>
              <a:gd name="adj" fmla="val 4654"/>
            </a:avLst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79DD1-B025-6E15-310F-E944765A6E08}"/>
              </a:ext>
            </a:extLst>
          </p:cNvPr>
          <p:cNvSpPr txBox="1"/>
          <p:nvPr/>
        </p:nvSpPr>
        <p:spPr>
          <a:xfrm>
            <a:off x="8633028" y="2346196"/>
            <a:ext cx="206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Decoder Block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EF2778-8424-2833-248D-4213D13EBC28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8126714" y="3833289"/>
            <a:ext cx="0" cy="59132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AB5FBA-FA6F-D0E2-9AE8-350950598901}"/>
              </a:ext>
            </a:extLst>
          </p:cNvPr>
          <p:cNvCxnSpPr>
            <a:cxnSpLocks/>
          </p:cNvCxnSpPr>
          <p:nvPr/>
        </p:nvCxnSpPr>
        <p:spPr>
          <a:xfrm flipV="1">
            <a:off x="9609022" y="3829826"/>
            <a:ext cx="0" cy="59054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8650AE-0F01-9DF9-CB8E-3EECBDC81DA7}"/>
                  </a:ext>
                </a:extLst>
              </p:cNvPr>
              <p:cNvSpPr txBox="1"/>
              <p:nvPr/>
            </p:nvSpPr>
            <p:spPr>
              <a:xfrm>
                <a:off x="10060294" y="2647928"/>
                <a:ext cx="632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×6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8650AE-0F01-9DF9-CB8E-3EECBDC81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94" y="2647928"/>
                <a:ext cx="6327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E7D3043-39ED-7494-A9D3-98E786C202E7}"/>
                  </a:ext>
                </a:extLst>
              </p:cNvPr>
              <p:cNvSpPr/>
              <p:nvPr/>
            </p:nvSpPr>
            <p:spPr>
              <a:xfrm>
                <a:off x="6513577" y="5381246"/>
                <a:ext cx="906812" cy="4223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𝑃𝐴𝐷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E7D3043-39ED-7494-A9D3-98E786C20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77" y="5381246"/>
                <a:ext cx="906812" cy="422300"/>
              </a:xfrm>
              <a:prstGeom prst="rect">
                <a:avLst/>
              </a:prstGeom>
              <a:blipFill>
                <a:blip r:embed="rId11"/>
                <a:stretch>
                  <a:fillRect l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4C5298-10F4-58FE-EFC0-95FEEA2556A7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966983" y="4807726"/>
            <a:ext cx="0" cy="57352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4CB3086-C513-E534-73DC-29924C0FF3D9}"/>
              </a:ext>
            </a:extLst>
          </p:cNvPr>
          <p:cNvCxnSpPr>
            <a:cxnSpLocks/>
            <a:stCxn id="8" idx="0"/>
            <a:endCxn id="76" idx="2"/>
          </p:cNvCxnSpPr>
          <p:nvPr/>
        </p:nvCxnSpPr>
        <p:spPr>
          <a:xfrm rot="16200000" flipH="1">
            <a:off x="5100365" y="1690777"/>
            <a:ext cx="37369" cy="4237552"/>
          </a:xfrm>
          <a:prstGeom prst="curvedConnector5">
            <a:avLst>
              <a:gd name="adj1" fmla="val -3024708"/>
              <a:gd name="adj2" fmla="val 66278"/>
              <a:gd name="adj3" fmla="val 1323474"/>
            </a:avLst>
          </a:prstGeom>
          <a:ln w="254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C2D3A63-8600-7E6A-EC31-C02D87888CDA}"/>
              </a:ext>
            </a:extLst>
          </p:cNvPr>
          <p:cNvSpPr/>
          <p:nvPr/>
        </p:nvSpPr>
        <p:spPr>
          <a:xfrm>
            <a:off x="7161626" y="3732988"/>
            <a:ext cx="152400" cy="9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06FC0D-8999-270D-0A61-7B6B4A5C03E5}"/>
              </a:ext>
            </a:extLst>
          </p:cNvPr>
          <p:cNvCxnSpPr>
            <a:cxnSpLocks/>
            <a:stCxn id="41" idx="0"/>
            <a:endCxn id="86" idx="2"/>
          </p:cNvCxnSpPr>
          <p:nvPr/>
        </p:nvCxnSpPr>
        <p:spPr>
          <a:xfrm flipV="1">
            <a:off x="8126714" y="3217339"/>
            <a:ext cx="0" cy="21825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E23AD68-57F5-8FE8-4647-2EA2CBF3667A}"/>
              </a:ext>
            </a:extLst>
          </p:cNvPr>
          <p:cNvSpPr/>
          <p:nvPr/>
        </p:nvSpPr>
        <p:spPr>
          <a:xfrm>
            <a:off x="6277164" y="2819647"/>
            <a:ext cx="3699100" cy="397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Forward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392EBB-E06D-69F5-6279-D4E07A7B1E8C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8126714" y="2107667"/>
            <a:ext cx="0" cy="7119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57EDD0-358B-85BF-0DB6-E8E9DEEF0773}"/>
              </a:ext>
            </a:extLst>
          </p:cNvPr>
          <p:cNvGrpSpPr/>
          <p:nvPr/>
        </p:nvGrpSpPr>
        <p:grpSpPr>
          <a:xfrm>
            <a:off x="6260007" y="1702835"/>
            <a:ext cx="3857625" cy="384175"/>
            <a:chOff x="5994400" y="1128785"/>
            <a:chExt cx="3857625" cy="38417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8DBEBCD-E504-3E77-8C77-CC15CE3AE7BA}"/>
                </a:ext>
              </a:extLst>
            </p:cNvPr>
            <p:cNvSpPr/>
            <p:nvPr/>
          </p:nvSpPr>
          <p:spPr>
            <a:xfrm>
              <a:off x="5994400" y="1128785"/>
              <a:ext cx="384175" cy="384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FD59238-33C8-83B9-3D2D-A39EBA21B26C}"/>
                </a:ext>
              </a:extLst>
            </p:cNvPr>
            <p:cNvSpPr/>
            <p:nvPr/>
          </p:nvSpPr>
          <p:spPr>
            <a:xfrm>
              <a:off x="6381750" y="1128785"/>
              <a:ext cx="384175" cy="384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D40314-E8F7-9CB2-9374-E4FD463EAB82}"/>
                </a:ext>
              </a:extLst>
            </p:cNvPr>
            <p:cNvSpPr/>
            <p:nvPr/>
          </p:nvSpPr>
          <p:spPr>
            <a:xfrm>
              <a:off x="6772275" y="1128785"/>
              <a:ext cx="38417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498A7AC-FE66-77F4-67A9-26425BDD68D7}"/>
                </a:ext>
              </a:extLst>
            </p:cNvPr>
            <p:cNvSpPr/>
            <p:nvPr/>
          </p:nvSpPr>
          <p:spPr>
            <a:xfrm>
              <a:off x="7162800" y="1128785"/>
              <a:ext cx="384175" cy="3841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61F2B28-00BF-C6CB-9E84-DD7F2D1E2862}"/>
                </a:ext>
              </a:extLst>
            </p:cNvPr>
            <p:cNvSpPr/>
            <p:nvPr/>
          </p:nvSpPr>
          <p:spPr>
            <a:xfrm>
              <a:off x="7550150" y="1128785"/>
              <a:ext cx="384175" cy="384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A47371E-B255-9518-5A59-13BC8D40DC05}"/>
                </a:ext>
              </a:extLst>
            </p:cNvPr>
            <p:cNvSpPr/>
            <p:nvPr/>
          </p:nvSpPr>
          <p:spPr>
            <a:xfrm>
              <a:off x="7943850" y="1128785"/>
              <a:ext cx="384175" cy="384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3E0ADBA-B0F4-B513-281C-7050DEF72B02}"/>
                </a:ext>
              </a:extLst>
            </p:cNvPr>
            <p:cNvSpPr/>
            <p:nvPr/>
          </p:nvSpPr>
          <p:spPr>
            <a:xfrm>
              <a:off x="8334375" y="1128785"/>
              <a:ext cx="384175" cy="384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BD7CE9D-AEEB-E00D-A4BC-AE93F02F6685}"/>
                </a:ext>
              </a:extLst>
            </p:cNvPr>
            <p:cNvSpPr/>
            <p:nvPr/>
          </p:nvSpPr>
          <p:spPr>
            <a:xfrm>
              <a:off x="9467850" y="1128785"/>
              <a:ext cx="38417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E203F9B-C891-3112-3188-3B7F40D1BC07}"/>
                    </a:ext>
                  </a:extLst>
                </p:cNvPr>
                <p:cNvSpPr txBox="1"/>
                <p:nvPr/>
              </p:nvSpPr>
              <p:spPr>
                <a:xfrm>
                  <a:off x="8871849" y="1136206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E203F9B-C891-3112-3188-3B7F40D1B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849" y="1136206"/>
                  <a:ext cx="4106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2411C73-D982-6941-6ACB-C0593FAF8AC5}"/>
              </a:ext>
            </a:extLst>
          </p:cNvPr>
          <p:cNvSpPr txBox="1"/>
          <p:nvPr/>
        </p:nvSpPr>
        <p:spPr>
          <a:xfrm>
            <a:off x="3549650" y="1464758"/>
            <a:ext cx="272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Next-word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36BB376-0E9D-70FF-7036-DFC389E88ED1}"/>
              </a:ext>
            </a:extLst>
          </p:cNvPr>
          <p:cNvSpPr/>
          <p:nvPr/>
        </p:nvSpPr>
        <p:spPr>
          <a:xfrm>
            <a:off x="7855127" y="731286"/>
            <a:ext cx="384175" cy="3841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EBD1EE-05C5-F1DF-244D-99573DCBB8F2}"/>
              </a:ext>
            </a:extLst>
          </p:cNvPr>
          <p:cNvSpPr/>
          <p:nvPr/>
        </p:nvSpPr>
        <p:spPr>
          <a:xfrm>
            <a:off x="9926497" y="731286"/>
            <a:ext cx="384175" cy="384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5E679A4E-89D7-55D3-940A-81A1978C9EBD}"/>
              </a:ext>
            </a:extLst>
          </p:cNvPr>
          <p:cNvCxnSpPr>
            <a:cxnSpLocks/>
            <a:stCxn id="101" idx="0"/>
            <a:endCxn id="110" idx="2"/>
          </p:cNvCxnSpPr>
          <p:nvPr/>
        </p:nvCxnSpPr>
        <p:spPr>
          <a:xfrm rot="5400000" flipH="1" flipV="1">
            <a:off x="7540168" y="1195788"/>
            <a:ext cx="587374" cy="42672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BFB16668-E934-09B4-F9DB-2ED393D49651}"/>
              </a:ext>
            </a:extLst>
          </p:cNvPr>
          <p:cNvCxnSpPr>
            <a:cxnSpLocks/>
            <a:stCxn id="104" idx="0"/>
            <a:endCxn id="112" idx="2"/>
          </p:cNvCxnSpPr>
          <p:nvPr/>
        </p:nvCxnSpPr>
        <p:spPr>
          <a:xfrm rot="5400000" flipH="1" flipV="1">
            <a:off x="9161640" y="745891"/>
            <a:ext cx="587374" cy="1326515"/>
          </a:xfrm>
          <a:prstGeom prst="curvedConnector3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56907-8CF0-BB50-71FE-662F4E1A066A}"/>
              </a:ext>
            </a:extLst>
          </p:cNvPr>
          <p:cNvSpPr txBox="1"/>
          <p:nvPr/>
        </p:nvSpPr>
        <p:spPr>
          <a:xfrm>
            <a:off x="6994436" y="1146700"/>
            <a:ext cx="115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“Positive”</a:t>
            </a:r>
            <a:endParaRPr lang="en-US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1599D3D-1AAB-15AD-06AD-049AB60C04C4}"/>
              </a:ext>
            </a:extLst>
          </p:cNvPr>
          <p:cNvSpPr txBox="1"/>
          <p:nvPr/>
        </p:nvSpPr>
        <p:spPr>
          <a:xfrm>
            <a:off x="10045540" y="1147894"/>
            <a:ext cx="115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“Negative”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886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Yutian Chen</dc:creator>
  <cp:lastModifiedBy>Yutian Chen</cp:lastModifiedBy>
  <cp:revision>20</cp:revision>
  <dcterms:created xsi:type="dcterms:W3CDTF">2023-04-25T17:14:30Z</dcterms:created>
  <dcterms:modified xsi:type="dcterms:W3CDTF">2023-04-25T22:20:49Z</dcterms:modified>
</cp:coreProperties>
</file>