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4"/>
  </p:notesMasterIdLst>
  <p:handoutMasterIdLst>
    <p:handoutMasterId r:id="rId15"/>
  </p:handoutMasterIdLst>
  <p:sldIdLst>
    <p:sldId id="351" r:id="rId5"/>
    <p:sldId id="352" r:id="rId6"/>
    <p:sldId id="353" r:id="rId7"/>
    <p:sldId id="354" r:id="rId8"/>
    <p:sldId id="355" r:id="rId9"/>
    <p:sldId id="356" r:id="rId10"/>
    <p:sldId id="357" r:id="rId11"/>
    <p:sldId id="358" r:id="rId12"/>
    <p:sldId id="359" r:id="rId13"/>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100" y="-4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3/26/2020</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2020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2020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27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9887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822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746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935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20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79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577850"/>
            <a:ext cx="4191000" cy="235743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2944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2020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2020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2020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2020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2020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49389"/>
            <a:ext cx="4545024" cy="569387"/>
          </a:xfrm>
        </p:spPr>
        <p:txBody>
          <a:bodyPr/>
          <a:lstStyle/>
          <a:p>
            <a:pPr>
              <a:spcAft>
                <a:spcPts val="600"/>
              </a:spcAft>
            </a:pPr>
            <a:r>
              <a:rPr lang="en-US" sz="1600" b="1" dirty="0"/>
              <a:t>Downloadable Figures</a:t>
            </a:r>
          </a:p>
          <a:p>
            <a:r>
              <a:rPr lang="en-US" sz="1600" dirty="0" err="1"/>
              <a:t>Sumit</a:t>
            </a:r>
            <a:r>
              <a:rPr lang="en-US" sz="1600" dirty="0"/>
              <a:t> Pal</a:t>
            </a:r>
          </a:p>
        </p:txBody>
      </p:sp>
      <p:sp>
        <p:nvSpPr>
          <p:cNvPr id="2" name="Title 1"/>
          <p:cNvSpPr>
            <a:spLocks noGrp="1"/>
          </p:cNvSpPr>
          <p:nvPr>
            <p:ph type="ctrTitle"/>
          </p:nvPr>
        </p:nvSpPr>
        <p:spPr>
          <a:xfrm>
            <a:off x="2166861" y="1605232"/>
            <a:ext cx="4646534" cy="1994392"/>
          </a:xfrm>
        </p:spPr>
        <p:txBody>
          <a:bodyPr/>
          <a:lstStyle/>
          <a:p>
            <a:r>
              <a:rPr lang="en-US" sz="3200" dirty="0"/>
              <a:t>Time Series Database Architectures and Use Cases</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1</a:t>
            </a:r>
          </a:p>
        </p:txBody>
      </p:sp>
      <p:pic>
        <p:nvPicPr>
          <p:cNvPr id="4" name="Picture 3">
            <a:extLst>
              <a:ext uri="{FF2B5EF4-FFF2-40B4-BE49-F238E27FC236}">
                <a16:creationId xmlns:a16="http://schemas.microsoft.com/office/drawing/2014/main" xmlns="" id="{548D17C0-3BC9-4D96-8E40-5A839BE56105}"/>
              </a:ext>
            </a:extLst>
          </p:cNvPr>
          <p:cNvPicPr>
            <a:picLocks noChangeAspect="1"/>
          </p:cNvPicPr>
          <p:nvPr/>
        </p:nvPicPr>
        <p:blipFill>
          <a:blip r:embed="rId3"/>
          <a:stretch>
            <a:fillRect/>
          </a:stretch>
        </p:blipFill>
        <p:spPr>
          <a:xfrm>
            <a:off x="3126990" y="1773792"/>
            <a:ext cx="5938019" cy="3310415"/>
          </a:xfrm>
          <a:prstGeom prst="rect">
            <a:avLst/>
          </a:prstGeom>
        </p:spPr>
      </p:pic>
    </p:spTree>
    <p:extLst>
      <p:ext uri="{BB962C8B-B14F-4D97-AF65-F5344CB8AC3E}">
        <p14:creationId xmlns:p14="http://schemas.microsoft.com/office/powerpoint/2010/main" val="53205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2</a:t>
            </a:r>
          </a:p>
        </p:txBody>
      </p:sp>
      <p:pic>
        <p:nvPicPr>
          <p:cNvPr id="2" name="Picture 1">
            <a:extLst>
              <a:ext uri="{FF2B5EF4-FFF2-40B4-BE49-F238E27FC236}">
                <a16:creationId xmlns:a16="http://schemas.microsoft.com/office/drawing/2014/main" xmlns="" id="{EA5BFC86-07AE-4B46-9007-E1E5050CD7C7}"/>
              </a:ext>
            </a:extLst>
          </p:cNvPr>
          <p:cNvPicPr>
            <a:picLocks noChangeAspect="1"/>
          </p:cNvPicPr>
          <p:nvPr/>
        </p:nvPicPr>
        <p:blipFill>
          <a:blip r:embed="rId3"/>
          <a:stretch>
            <a:fillRect/>
          </a:stretch>
        </p:blipFill>
        <p:spPr>
          <a:xfrm>
            <a:off x="3123942" y="1164139"/>
            <a:ext cx="5944115" cy="4529721"/>
          </a:xfrm>
          <a:prstGeom prst="rect">
            <a:avLst/>
          </a:prstGeom>
        </p:spPr>
      </p:pic>
    </p:spTree>
    <p:extLst>
      <p:ext uri="{BB962C8B-B14F-4D97-AF65-F5344CB8AC3E}">
        <p14:creationId xmlns:p14="http://schemas.microsoft.com/office/powerpoint/2010/main" val="413951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3</a:t>
            </a:r>
          </a:p>
        </p:txBody>
      </p:sp>
      <p:pic>
        <p:nvPicPr>
          <p:cNvPr id="4" name="Picture 3">
            <a:extLst>
              <a:ext uri="{FF2B5EF4-FFF2-40B4-BE49-F238E27FC236}">
                <a16:creationId xmlns:a16="http://schemas.microsoft.com/office/drawing/2014/main" xmlns="" id="{D5160F08-635F-438E-B176-E054377A0729}"/>
              </a:ext>
            </a:extLst>
          </p:cNvPr>
          <p:cNvPicPr>
            <a:picLocks noChangeAspect="1"/>
          </p:cNvPicPr>
          <p:nvPr/>
        </p:nvPicPr>
        <p:blipFill>
          <a:blip r:embed="rId3"/>
          <a:stretch>
            <a:fillRect/>
          </a:stretch>
        </p:blipFill>
        <p:spPr>
          <a:xfrm>
            <a:off x="3123942" y="1408001"/>
            <a:ext cx="5944115" cy="4041998"/>
          </a:xfrm>
          <a:prstGeom prst="rect">
            <a:avLst/>
          </a:prstGeom>
        </p:spPr>
      </p:pic>
    </p:spTree>
    <p:extLst>
      <p:ext uri="{BB962C8B-B14F-4D97-AF65-F5344CB8AC3E}">
        <p14:creationId xmlns:p14="http://schemas.microsoft.com/office/powerpoint/2010/main" val="399550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4</a:t>
            </a:r>
          </a:p>
        </p:txBody>
      </p:sp>
      <p:pic>
        <p:nvPicPr>
          <p:cNvPr id="5" name="Picture 4">
            <a:extLst>
              <a:ext uri="{FF2B5EF4-FFF2-40B4-BE49-F238E27FC236}">
                <a16:creationId xmlns:a16="http://schemas.microsoft.com/office/drawing/2014/main" xmlns="" id="{E0E3E539-9E46-4777-9BF4-7BBFA5B0C476}"/>
              </a:ext>
            </a:extLst>
          </p:cNvPr>
          <p:cNvPicPr>
            <a:picLocks noChangeAspect="1"/>
          </p:cNvPicPr>
          <p:nvPr/>
        </p:nvPicPr>
        <p:blipFill>
          <a:blip r:embed="rId3"/>
          <a:stretch>
            <a:fillRect/>
          </a:stretch>
        </p:blipFill>
        <p:spPr>
          <a:xfrm>
            <a:off x="3123942" y="1801227"/>
            <a:ext cx="5944115" cy="3255546"/>
          </a:xfrm>
          <a:prstGeom prst="rect">
            <a:avLst/>
          </a:prstGeom>
        </p:spPr>
      </p:pic>
    </p:spTree>
    <p:extLst>
      <p:ext uri="{BB962C8B-B14F-4D97-AF65-F5344CB8AC3E}">
        <p14:creationId xmlns:p14="http://schemas.microsoft.com/office/powerpoint/2010/main" val="183262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5</a:t>
            </a:r>
          </a:p>
        </p:txBody>
      </p:sp>
      <p:pic>
        <p:nvPicPr>
          <p:cNvPr id="13" name="Picture 12">
            <a:extLst>
              <a:ext uri="{FF2B5EF4-FFF2-40B4-BE49-F238E27FC236}">
                <a16:creationId xmlns:a16="http://schemas.microsoft.com/office/drawing/2014/main" xmlns="" id="{E2BA50C1-09E1-4EAF-A948-F6263E5A3000}"/>
              </a:ext>
            </a:extLst>
          </p:cNvPr>
          <p:cNvPicPr>
            <a:picLocks noChangeAspect="1"/>
          </p:cNvPicPr>
          <p:nvPr/>
        </p:nvPicPr>
        <p:blipFill>
          <a:blip r:embed="rId3"/>
          <a:stretch>
            <a:fillRect/>
          </a:stretch>
        </p:blipFill>
        <p:spPr>
          <a:xfrm>
            <a:off x="3123942" y="2191404"/>
            <a:ext cx="5944115" cy="2475191"/>
          </a:xfrm>
          <a:prstGeom prst="rect">
            <a:avLst/>
          </a:prstGeom>
        </p:spPr>
      </p:pic>
    </p:spTree>
    <p:extLst>
      <p:ext uri="{BB962C8B-B14F-4D97-AF65-F5344CB8AC3E}">
        <p14:creationId xmlns:p14="http://schemas.microsoft.com/office/powerpoint/2010/main" val="317348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6</a:t>
            </a:r>
          </a:p>
        </p:txBody>
      </p:sp>
      <p:pic>
        <p:nvPicPr>
          <p:cNvPr id="2" name="Picture 1">
            <a:extLst>
              <a:ext uri="{FF2B5EF4-FFF2-40B4-BE49-F238E27FC236}">
                <a16:creationId xmlns:a16="http://schemas.microsoft.com/office/drawing/2014/main" xmlns="" id="{313DBC41-A4F1-4953-911D-59AF8536A4AE}"/>
              </a:ext>
            </a:extLst>
          </p:cNvPr>
          <p:cNvPicPr>
            <a:picLocks noChangeAspect="1"/>
          </p:cNvPicPr>
          <p:nvPr/>
        </p:nvPicPr>
        <p:blipFill>
          <a:blip r:embed="rId3"/>
          <a:stretch>
            <a:fillRect/>
          </a:stretch>
        </p:blipFill>
        <p:spPr>
          <a:xfrm>
            <a:off x="3123942" y="1996316"/>
            <a:ext cx="5944115" cy="2865368"/>
          </a:xfrm>
          <a:prstGeom prst="rect">
            <a:avLst/>
          </a:prstGeom>
        </p:spPr>
      </p:pic>
    </p:spTree>
    <p:extLst>
      <p:ext uri="{BB962C8B-B14F-4D97-AF65-F5344CB8AC3E}">
        <p14:creationId xmlns:p14="http://schemas.microsoft.com/office/powerpoint/2010/main" val="298995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25F19-B315-734A-9BC7-EB973454A16E}"/>
              </a:ext>
            </a:extLst>
          </p:cNvPr>
          <p:cNvSpPr>
            <a:spLocks noGrp="1"/>
          </p:cNvSpPr>
          <p:nvPr>
            <p:ph type="title"/>
          </p:nvPr>
        </p:nvSpPr>
        <p:spPr/>
        <p:txBody>
          <a:bodyPr/>
          <a:lstStyle/>
          <a:p>
            <a:r>
              <a:rPr lang="en-US" dirty="0"/>
              <a:t>Figure 7</a:t>
            </a:r>
          </a:p>
        </p:txBody>
      </p:sp>
      <p:pic>
        <p:nvPicPr>
          <p:cNvPr id="6" name="Picture 5">
            <a:extLst>
              <a:ext uri="{FF2B5EF4-FFF2-40B4-BE49-F238E27FC236}">
                <a16:creationId xmlns:a16="http://schemas.microsoft.com/office/drawing/2014/main" xmlns="" id="{789251CD-0C71-4272-B066-735DAE873D71}"/>
              </a:ext>
            </a:extLst>
          </p:cNvPr>
          <p:cNvPicPr>
            <a:picLocks noChangeAspect="1"/>
          </p:cNvPicPr>
          <p:nvPr/>
        </p:nvPicPr>
        <p:blipFill>
          <a:blip r:embed="rId3"/>
          <a:stretch>
            <a:fillRect/>
          </a:stretch>
        </p:blipFill>
        <p:spPr>
          <a:xfrm>
            <a:off x="3123942" y="2087764"/>
            <a:ext cx="5944115" cy="2682472"/>
          </a:xfrm>
          <a:prstGeom prst="rect">
            <a:avLst/>
          </a:prstGeom>
        </p:spPr>
      </p:pic>
    </p:spTree>
    <p:extLst>
      <p:ext uri="{BB962C8B-B14F-4D97-AF65-F5344CB8AC3E}">
        <p14:creationId xmlns:p14="http://schemas.microsoft.com/office/powerpoint/2010/main" val="2753082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7EC0F2E-411C-4146-8050-7238295158DD}"/>
              </a:ext>
            </a:extLst>
          </p:cNvPr>
          <p:cNvSpPr>
            <a:spLocks noGrp="1"/>
          </p:cNvSpPr>
          <p:nvPr>
            <p:ph type="title"/>
          </p:nvPr>
        </p:nvSpPr>
        <p:spPr/>
        <p:txBody>
          <a:bodyPr/>
          <a:lstStyle/>
          <a:p>
            <a:r>
              <a:rPr lang="en-US" dirty="0"/>
              <a:t>Figure 8</a:t>
            </a:r>
          </a:p>
        </p:txBody>
      </p:sp>
      <p:pic>
        <p:nvPicPr>
          <p:cNvPr id="2" name="Picture 1">
            <a:extLst>
              <a:ext uri="{FF2B5EF4-FFF2-40B4-BE49-F238E27FC236}">
                <a16:creationId xmlns:a16="http://schemas.microsoft.com/office/drawing/2014/main" xmlns="" id="{FEFA9894-9934-4648-81A3-82D9480A710C}"/>
              </a:ext>
            </a:extLst>
          </p:cNvPr>
          <p:cNvPicPr>
            <a:picLocks noChangeAspect="1"/>
          </p:cNvPicPr>
          <p:nvPr/>
        </p:nvPicPr>
        <p:blipFill>
          <a:blip r:embed="rId3"/>
          <a:stretch>
            <a:fillRect/>
          </a:stretch>
        </p:blipFill>
        <p:spPr>
          <a:xfrm>
            <a:off x="3123942" y="1755503"/>
            <a:ext cx="5944115" cy="3346994"/>
          </a:xfrm>
          <a:prstGeom prst="rect">
            <a:avLst/>
          </a:prstGeom>
        </p:spPr>
      </p:pic>
    </p:spTree>
    <p:extLst>
      <p:ext uri="{BB962C8B-B14F-4D97-AF65-F5344CB8AC3E}">
        <p14:creationId xmlns:p14="http://schemas.microsoft.com/office/powerpoint/2010/main" val="1944065046"/>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31</Words>
  <Application>Microsoft Office PowerPoint</Application>
  <PresentationFormat>Widescreen</PresentationFormat>
  <Paragraphs>13</Paragraphs>
  <Slides>9</Slides>
  <Notes>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9</vt:i4>
      </vt:variant>
    </vt:vector>
  </HeadingPairs>
  <TitlesOfParts>
    <vt:vector size="18"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Time Series Database Architectures and Use Cases</vt:lpstr>
      <vt:lpstr>Figure 1</vt:lpstr>
      <vt:lpstr>Figure 2</vt:lpstr>
      <vt:lpstr>Figure 3</vt:lpstr>
      <vt:lpstr>Figure 4</vt:lpstr>
      <vt:lpstr>Figure 5</vt:lpstr>
      <vt:lpstr>Figure 6</vt:lpstr>
      <vt:lpstr>Figure 7</vt:lpstr>
      <vt:lpstr>Figure 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2020-03-26T14:51:00Z</dcterms:created>
  <dcterms:modified xsi:type="dcterms:W3CDTF">2020-03-26T14:51:00Z</dcterms:modified>
</cp:coreProperties>
</file>