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52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78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48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15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93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02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7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2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21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75CD-FA0E-4D00-9D82-9FE086879036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05D9-EB70-4BC7-804C-0F3D3CE07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19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74076"/>
              </p:ext>
            </p:extLst>
          </p:nvPr>
        </p:nvGraphicFramePr>
        <p:xfrm>
          <a:off x="1886721" y="189898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712289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790698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0951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67719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91156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867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15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323703" y="1884351"/>
            <a:ext cx="459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str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16331" y="1498876"/>
            <a:ext cx="587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*</a:t>
            </a:r>
            <a:r>
              <a:rPr lang="en-US" altLang="zh-TW" sz="2000" dirty="0" err="1" smtClean="0"/>
              <a:t>str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457303" y="1498876"/>
            <a:ext cx="84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*str+1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14245" y="1493951"/>
            <a:ext cx="84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*str+2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71187" y="1507445"/>
            <a:ext cx="84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*str+3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28129" y="1484241"/>
            <a:ext cx="84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*str+4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885071" y="1493951"/>
            <a:ext cx="84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*str+5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89697" y="2669936"/>
            <a:ext cx="10926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str</a:t>
            </a:r>
            <a:r>
              <a:rPr lang="en-US" altLang="zh-TW" dirty="0" smtClean="0"/>
              <a:t> : str+1</a:t>
            </a:r>
            <a:br>
              <a:rPr lang="en-US" altLang="zh-TW" dirty="0" smtClean="0"/>
            </a:br>
            <a:r>
              <a:rPr lang="en-US" altLang="zh-TW" dirty="0" err="1" smtClean="0"/>
              <a:t>str</a:t>
            </a:r>
            <a:r>
              <a:rPr lang="en-US" altLang="zh-TW" dirty="0" smtClean="0"/>
              <a:t> : str+2</a:t>
            </a:r>
          </a:p>
          <a:p>
            <a:r>
              <a:rPr lang="en-US" altLang="zh-TW" dirty="0" err="1" smtClean="0"/>
              <a:t>str</a:t>
            </a:r>
            <a:r>
              <a:rPr lang="en-US" altLang="zh-TW" dirty="0" smtClean="0"/>
              <a:t> : str+3</a:t>
            </a:r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: str+4</a:t>
            </a:r>
          </a:p>
          <a:p>
            <a:r>
              <a:rPr lang="en-US" altLang="zh-TW" dirty="0" err="1"/>
              <a:t>s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: str+5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043369" y="2669936"/>
            <a:ext cx="1356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str+2 : str+3</a:t>
            </a:r>
          </a:p>
          <a:p>
            <a:r>
              <a:rPr lang="en-US" altLang="zh-TW" dirty="0" smtClean="0"/>
              <a:t>str+2 : str+4</a:t>
            </a:r>
          </a:p>
          <a:p>
            <a:r>
              <a:rPr lang="en-US" altLang="zh-TW" dirty="0" smtClean="0"/>
              <a:t>str+2 : str+5</a:t>
            </a:r>
          </a:p>
        </p:txBody>
      </p:sp>
      <p:sp>
        <p:nvSpPr>
          <p:cNvPr id="14" name="矩形 13"/>
          <p:cNvSpPr/>
          <p:nvPr/>
        </p:nvSpPr>
        <p:spPr>
          <a:xfrm>
            <a:off x="3525238" y="2669936"/>
            <a:ext cx="1375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str+1 : str+2</a:t>
            </a:r>
          </a:p>
          <a:p>
            <a:r>
              <a:rPr lang="en-US" altLang="zh-TW" dirty="0" smtClean="0"/>
              <a:t>str+1 : str+3</a:t>
            </a:r>
          </a:p>
          <a:p>
            <a:r>
              <a:rPr lang="en-US" altLang="zh-TW" dirty="0" smtClean="0"/>
              <a:t>str+1 : str+4</a:t>
            </a:r>
          </a:p>
          <a:p>
            <a:r>
              <a:rPr lang="en-US" altLang="zh-TW" dirty="0" smtClean="0"/>
              <a:t>str+1 : str+5</a:t>
            </a:r>
            <a:endParaRPr lang="en-US" altLang="zh-TW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6543245" y="2669936"/>
            <a:ext cx="130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str+3 : str+4</a:t>
            </a:r>
          </a:p>
          <a:p>
            <a:r>
              <a:rPr lang="en-US" altLang="zh-TW" dirty="0" smtClean="0"/>
              <a:t>str+3 : str+5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992627" y="2669936"/>
            <a:ext cx="13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str+4 : str+5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216331" y="4434163"/>
            <a:ext cx="5891356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前面的數如果是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*(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str+i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，後面的數是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*(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str+j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可以看出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的區間在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strlen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)-1)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的區間在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(i+1, 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strlen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</a:p>
          <a:p>
            <a:r>
              <a:rPr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比大小之後就可以算次數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72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Office PowerPoint</Application>
  <PresentationFormat>寬螢幕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503514</dc:creator>
  <cp:lastModifiedBy>503514</cp:lastModifiedBy>
  <cp:revision>3</cp:revision>
  <dcterms:created xsi:type="dcterms:W3CDTF">2022-09-13T08:48:51Z</dcterms:created>
  <dcterms:modified xsi:type="dcterms:W3CDTF">2022-09-13T08:59:42Z</dcterms:modified>
</cp:coreProperties>
</file>