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0C16-D546-42AD-AA68-B75FCDBEE4E4}" type="datetimeFigureOut">
              <a:rPr lang="zh-TW" altLang="en-US" smtClean="0"/>
              <a:t>2022/9/23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B265-1611-4560-B94E-3A9EA0FFA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00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0C16-D546-42AD-AA68-B75FCDBEE4E4}" type="datetimeFigureOut">
              <a:rPr lang="zh-TW" altLang="en-US" smtClean="0"/>
              <a:t>2022/9/23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B265-1611-4560-B94E-3A9EA0FFA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55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0C16-D546-42AD-AA68-B75FCDBEE4E4}" type="datetimeFigureOut">
              <a:rPr lang="zh-TW" altLang="en-US" smtClean="0"/>
              <a:t>2022/9/23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B265-1611-4560-B94E-3A9EA0FFA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49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0C16-D546-42AD-AA68-B75FCDBEE4E4}" type="datetimeFigureOut">
              <a:rPr lang="zh-TW" altLang="en-US" smtClean="0"/>
              <a:t>2022/9/23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B265-1611-4560-B94E-3A9EA0FFA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22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0C16-D546-42AD-AA68-B75FCDBEE4E4}" type="datetimeFigureOut">
              <a:rPr lang="zh-TW" altLang="en-US" smtClean="0"/>
              <a:t>2022/9/23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B265-1611-4560-B94E-3A9EA0FFA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72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0C16-D546-42AD-AA68-B75FCDBEE4E4}" type="datetimeFigureOut">
              <a:rPr lang="zh-TW" altLang="en-US" smtClean="0"/>
              <a:t>2022/9/23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B265-1611-4560-B94E-3A9EA0FFA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776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0C16-D546-42AD-AA68-B75FCDBEE4E4}" type="datetimeFigureOut">
              <a:rPr lang="zh-TW" altLang="en-US" smtClean="0"/>
              <a:t>2022/9/23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B265-1611-4560-B94E-3A9EA0FFA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05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0C16-D546-42AD-AA68-B75FCDBEE4E4}" type="datetimeFigureOut">
              <a:rPr lang="zh-TW" altLang="en-US" smtClean="0"/>
              <a:t>2022/9/23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B265-1611-4560-B94E-3A9EA0FFA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08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0C16-D546-42AD-AA68-B75FCDBEE4E4}" type="datetimeFigureOut">
              <a:rPr lang="zh-TW" altLang="en-US" smtClean="0"/>
              <a:t>2022/9/23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B265-1611-4560-B94E-3A9EA0FFA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70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0C16-D546-42AD-AA68-B75FCDBEE4E4}" type="datetimeFigureOut">
              <a:rPr lang="zh-TW" altLang="en-US" smtClean="0"/>
              <a:t>2022/9/23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B265-1611-4560-B94E-3A9EA0FFA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62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0C16-D546-42AD-AA68-B75FCDBEE4E4}" type="datetimeFigureOut">
              <a:rPr lang="zh-TW" altLang="en-US" smtClean="0"/>
              <a:t>2022/9/23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B265-1611-4560-B94E-3A9EA0FFA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65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60C16-D546-42AD-AA68-B75FCDBEE4E4}" type="datetimeFigureOut">
              <a:rPr lang="zh-TW" altLang="en-US" smtClean="0"/>
              <a:t>2022/9/23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9B265-1611-4560-B94E-3A9EA0FFA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05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96954"/>
              </p:ext>
            </p:extLst>
          </p:nvPr>
        </p:nvGraphicFramePr>
        <p:xfrm>
          <a:off x="1898468" y="1015757"/>
          <a:ext cx="9474930" cy="368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493">
                  <a:extLst>
                    <a:ext uri="{9D8B030D-6E8A-4147-A177-3AD203B41FA5}">
                      <a16:colId xmlns:a16="http://schemas.microsoft.com/office/drawing/2014/main" val="2360298354"/>
                    </a:ext>
                  </a:extLst>
                </a:gridCol>
                <a:gridCol w="947493">
                  <a:extLst>
                    <a:ext uri="{9D8B030D-6E8A-4147-A177-3AD203B41FA5}">
                      <a16:colId xmlns:a16="http://schemas.microsoft.com/office/drawing/2014/main" val="4138246202"/>
                    </a:ext>
                  </a:extLst>
                </a:gridCol>
                <a:gridCol w="947493">
                  <a:extLst>
                    <a:ext uri="{9D8B030D-6E8A-4147-A177-3AD203B41FA5}">
                      <a16:colId xmlns:a16="http://schemas.microsoft.com/office/drawing/2014/main" val="3385054672"/>
                    </a:ext>
                  </a:extLst>
                </a:gridCol>
                <a:gridCol w="947493">
                  <a:extLst>
                    <a:ext uri="{9D8B030D-6E8A-4147-A177-3AD203B41FA5}">
                      <a16:colId xmlns:a16="http://schemas.microsoft.com/office/drawing/2014/main" val="3446414237"/>
                    </a:ext>
                  </a:extLst>
                </a:gridCol>
                <a:gridCol w="947493">
                  <a:extLst>
                    <a:ext uri="{9D8B030D-6E8A-4147-A177-3AD203B41FA5}">
                      <a16:colId xmlns:a16="http://schemas.microsoft.com/office/drawing/2014/main" val="961566902"/>
                    </a:ext>
                  </a:extLst>
                </a:gridCol>
                <a:gridCol w="947493">
                  <a:extLst>
                    <a:ext uri="{9D8B030D-6E8A-4147-A177-3AD203B41FA5}">
                      <a16:colId xmlns:a16="http://schemas.microsoft.com/office/drawing/2014/main" val="4265218430"/>
                    </a:ext>
                  </a:extLst>
                </a:gridCol>
                <a:gridCol w="947493">
                  <a:extLst>
                    <a:ext uri="{9D8B030D-6E8A-4147-A177-3AD203B41FA5}">
                      <a16:colId xmlns:a16="http://schemas.microsoft.com/office/drawing/2014/main" val="1136880566"/>
                    </a:ext>
                  </a:extLst>
                </a:gridCol>
                <a:gridCol w="947493">
                  <a:extLst>
                    <a:ext uri="{9D8B030D-6E8A-4147-A177-3AD203B41FA5}">
                      <a16:colId xmlns:a16="http://schemas.microsoft.com/office/drawing/2014/main" val="3781244846"/>
                    </a:ext>
                  </a:extLst>
                </a:gridCol>
                <a:gridCol w="947493">
                  <a:extLst>
                    <a:ext uri="{9D8B030D-6E8A-4147-A177-3AD203B41FA5}">
                      <a16:colId xmlns:a16="http://schemas.microsoft.com/office/drawing/2014/main" val="3604661468"/>
                    </a:ext>
                  </a:extLst>
                </a:gridCol>
                <a:gridCol w="947493">
                  <a:extLst>
                    <a:ext uri="{9D8B030D-6E8A-4147-A177-3AD203B41FA5}">
                      <a16:colId xmlns:a16="http://schemas.microsoft.com/office/drawing/2014/main" val="579015343"/>
                    </a:ext>
                  </a:extLst>
                </a:gridCol>
              </a:tblGrid>
              <a:tr h="3689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722857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519451"/>
              </p:ext>
            </p:extLst>
          </p:nvPr>
        </p:nvGraphicFramePr>
        <p:xfrm>
          <a:off x="2771013" y="2168434"/>
          <a:ext cx="8602389" cy="383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821">
                  <a:extLst>
                    <a:ext uri="{9D8B030D-6E8A-4147-A177-3AD203B41FA5}">
                      <a16:colId xmlns:a16="http://schemas.microsoft.com/office/drawing/2014/main" val="421958297"/>
                    </a:ext>
                  </a:extLst>
                </a:gridCol>
                <a:gridCol w="955821">
                  <a:extLst>
                    <a:ext uri="{9D8B030D-6E8A-4147-A177-3AD203B41FA5}">
                      <a16:colId xmlns:a16="http://schemas.microsoft.com/office/drawing/2014/main" val="3816414252"/>
                    </a:ext>
                  </a:extLst>
                </a:gridCol>
                <a:gridCol w="955821">
                  <a:extLst>
                    <a:ext uri="{9D8B030D-6E8A-4147-A177-3AD203B41FA5}">
                      <a16:colId xmlns:a16="http://schemas.microsoft.com/office/drawing/2014/main" val="3256305415"/>
                    </a:ext>
                  </a:extLst>
                </a:gridCol>
                <a:gridCol w="955821">
                  <a:extLst>
                    <a:ext uri="{9D8B030D-6E8A-4147-A177-3AD203B41FA5}">
                      <a16:colId xmlns:a16="http://schemas.microsoft.com/office/drawing/2014/main" val="964050708"/>
                    </a:ext>
                  </a:extLst>
                </a:gridCol>
                <a:gridCol w="955821">
                  <a:extLst>
                    <a:ext uri="{9D8B030D-6E8A-4147-A177-3AD203B41FA5}">
                      <a16:colId xmlns:a16="http://schemas.microsoft.com/office/drawing/2014/main" val="4212635346"/>
                    </a:ext>
                  </a:extLst>
                </a:gridCol>
                <a:gridCol w="955821">
                  <a:extLst>
                    <a:ext uri="{9D8B030D-6E8A-4147-A177-3AD203B41FA5}">
                      <a16:colId xmlns:a16="http://schemas.microsoft.com/office/drawing/2014/main" val="2257356910"/>
                    </a:ext>
                  </a:extLst>
                </a:gridCol>
                <a:gridCol w="955821">
                  <a:extLst>
                    <a:ext uri="{9D8B030D-6E8A-4147-A177-3AD203B41FA5}">
                      <a16:colId xmlns:a16="http://schemas.microsoft.com/office/drawing/2014/main" val="3269844878"/>
                    </a:ext>
                  </a:extLst>
                </a:gridCol>
                <a:gridCol w="955821">
                  <a:extLst>
                    <a:ext uri="{9D8B030D-6E8A-4147-A177-3AD203B41FA5}">
                      <a16:colId xmlns:a16="http://schemas.microsoft.com/office/drawing/2014/main" val="3721931058"/>
                    </a:ext>
                  </a:extLst>
                </a:gridCol>
                <a:gridCol w="955821">
                  <a:extLst>
                    <a:ext uri="{9D8B030D-6E8A-4147-A177-3AD203B41FA5}">
                      <a16:colId xmlns:a16="http://schemas.microsoft.com/office/drawing/2014/main" val="1441235638"/>
                    </a:ext>
                  </a:extLst>
                </a:gridCol>
              </a:tblGrid>
              <a:tr h="38317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967710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504847" y="1015757"/>
            <a:ext cx="118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char *</a:t>
            </a:r>
            <a:r>
              <a:rPr lang="en-US" altLang="zh-TW" dirty="0" err="1" smtClean="0"/>
              <a:t>argv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628502" y="2175356"/>
            <a:ext cx="1079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r>
              <a:rPr lang="en-US" altLang="zh-TW" dirty="0" err="1" smtClean="0"/>
              <a:t>nt</a:t>
            </a:r>
            <a:r>
              <a:rPr lang="en-US" altLang="zh-TW" dirty="0" smtClean="0"/>
              <a:t> *array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3283131" y="1504950"/>
            <a:ext cx="2994" cy="5437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4245156" y="1504950"/>
            <a:ext cx="2994" cy="5437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5207181" y="1504950"/>
            <a:ext cx="2994" cy="5437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>
            <a:off x="6169206" y="1504950"/>
            <a:ext cx="2994" cy="5437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7072207" y="1504950"/>
            <a:ext cx="2994" cy="5437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>
            <a:off x="8083731" y="1504950"/>
            <a:ext cx="2994" cy="5437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>
            <a:off x="9004481" y="1504950"/>
            <a:ext cx="2994" cy="5437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>
            <a:off x="9944462" y="1504950"/>
            <a:ext cx="2994" cy="5437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10884443" y="1504950"/>
            <a:ext cx="2994" cy="5437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010788" y="3273995"/>
            <a:ext cx="176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r>
              <a:rPr lang="en-US" altLang="zh-TW" dirty="0" err="1" smtClean="0"/>
              <a:t>nt</a:t>
            </a:r>
            <a:r>
              <a:rPr lang="en-US" altLang="zh-TW" dirty="0" smtClean="0"/>
              <a:t> **</a:t>
            </a:r>
            <a:r>
              <a:rPr lang="en-US" altLang="zh-TW" dirty="0" err="1" smtClean="0"/>
              <a:t>rows_array</a:t>
            </a:r>
            <a:endParaRPr lang="zh-TW" altLang="en-US" dirty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805814"/>
              </p:ext>
            </p:extLst>
          </p:nvPr>
        </p:nvGraphicFramePr>
        <p:xfrm>
          <a:off x="3103156" y="3303692"/>
          <a:ext cx="40465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861">
                  <a:extLst>
                    <a:ext uri="{9D8B030D-6E8A-4147-A177-3AD203B41FA5}">
                      <a16:colId xmlns:a16="http://schemas.microsoft.com/office/drawing/2014/main" val="1959133841"/>
                    </a:ext>
                  </a:extLst>
                </a:gridCol>
                <a:gridCol w="1348861">
                  <a:extLst>
                    <a:ext uri="{9D8B030D-6E8A-4147-A177-3AD203B41FA5}">
                      <a16:colId xmlns:a16="http://schemas.microsoft.com/office/drawing/2014/main" val="1087439059"/>
                    </a:ext>
                  </a:extLst>
                </a:gridCol>
                <a:gridCol w="1348861">
                  <a:extLst>
                    <a:ext uri="{9D8B030D-6E8A-4147-A177-3AD203B41FA5}">
                      <a16:colId xmlns:a16="http://schemas.microsoft.com/office/drawing/2014/main" val="2064944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address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address</a:t>
                      </a:r>
                      <a:endParaRPr lang="zh-TW" altLang="en-US" sz="1800" b="1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address</a:t>
                      </a:r>
                      <a:endParaRPr lang="zh-TW" altLang="en-US" sz="1800" b="1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597952"/>
                  </a:ext>
                </a:extLst>
              </a:tr>
            </a:tbl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371739" y="1590672"/>
            <a:ext cx="2864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轉成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後賦值給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*array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4" name="肘形接點 43"/>
          <p:cNvCxnSpPr/>
          <p:nvPr/>
        </p:nvCxnSpPr>
        <p:spPr>
          <a:xfrm rot="16200000" flipV="1">
            <a:off x="3269253" y="2685232"/>
            <a:ext cx="515436" cy="48768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接點 70"/>
          <p:cNvCxnSpPr/>
          <p:nvPr/>
        </p:nvCxnSpPr>
        <p:spPr>
          <a:xfrm flipV="1">
            <a:off x="6453051" y="2909902"/>
            <a:ext cx="2602049" cy="276889"/>
          </a:xfrm>
          <a:prstGeom prst="bentConnector3">
            <a:avLst>
              <a:gd name="adj1" fmla="val 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H="1" flipV="1">
            <a:off x="6107906" y="2640932"/>
            <a:ext cx="3537" cy="2689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接點 75"/>
          <p:cNvCxnSpPr/>
          <p:nvPr/>
        </p:nvCxnSpPr>
        <p:spPr>
          <a:xfrm flipV="1">
            <a:off x="5126447" y="2909902"/>
            <a:ext cx="998128" cy="302377"/>
          </a:xfrm>
          <a:prstGeom prst="bentConnector3">
            <a:avLst>
              <a:gd name="adj1" fmla="val 13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/>
          <p:nvPr/>
        </p:nvCxnSpPr>
        <p:spPr>
          <a:xfrm flipH="1" flipV="1">
            <a:off x="9042470" y="2656334"/>
            <a:ext cx="3537" cy="2689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191900" y="2775417"/>
            <a:ext cx="3091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1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使用 **</a:t>
            </a:r>
            <a:r>
              <a:rPr lang="en-US" altLang="zh-TW" dirty="0" err="1"/>
              <a:t>rows_array</a:t>
            </a:r>
            <a:r>
              <a:rPr lang="zh-TW" altLang="en-US" dirty="0"/>
              <a:t>指向每列的頭</a:t>
            </a:r>
          </a:p>
        </p:txBody>
      </p:sp>
      <p:sp>
        <p:nvSpPr>
          <p:cNvPr id="89" name="文字方塊 88"/>
          <p:cNvSpPr txBox="1"/>
          <p:nvPr/>
        </p:nvSpPr>
        <p:spPr>
          <a:xfrm>
            <a:off x="7749811" y="3101805"/>
            <a:ext cx="3623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1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(</a:t>
            </a:r>
            <a:r>
              <a:rPr lang="zh-TW" altLang="en-US" dirty="0" smtClean="0"/>
              <a:t>這樣就像一個</a:t>
            </a:r>
            <a:r>
              <a:rPr lang="en-US" altLang="zh-TW" dirty="0" smtClean="0"/>
              <a:t>2d</a:t>
            </a:r>
            <a:r>
              <a:rPr lang="zh-TW" altLang="en-US" dirty="0" smtClean="0"/>
              <a:t>的陣列，交換裡面的指標就可以達到整列置換的效果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3193143" y="3960162"/>
            <a:ext cx="3866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1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換行的話就直接對各列行的兩個值做交換</a:t>
            </a:r>
            <a:endParaRPr lang="zh-TW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2707708" y="2077020"/>
            <a:ext cx="2935446" cy="5639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644282" y="2078758"/>
            <a:ext cx="2873829" cy="5639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515902" y="2078066"/>
            <a:ext cx="2935446" cy="5639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10438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88</Words>
  <Application>Microsoft Office PowerPoint</Application>
  <PresentationFormat>寬螢幕</PresentationFormat>
  <Paragraphs>29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503514</dc:creator>
  <cp:lastModifiedBy>503514</cp:lastModifiedBy>
  <cp:revision>3</cp:revision>
  <dcterms:created xsi:type="dcterms:W3CDTF">2022-09-23T13:23:48Z</dcterms:created>
  <dcterms:modified xsi:type="dcterms:W3CDTF">2022-09-23T13:39:36Z</dcterms:modified>
</cp:coreProperties>
</file>