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EAF5-D858-444C-A77A-432BFCF4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B3E0A-D586-4B63-A756-D32434E3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C0283-CE29-465C-8747-759BF351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9F604-1FD7-470C-BBC1-71163734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59D71-BCD3-482C-969F-28212BFA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8B6B-F9CC-455F-873F-93CF3F65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03DAC-8DCE-4689-971F-3C431B73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0E4A3-ADC0-400C-AD04-62270609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CCFC1-56A2-4454-B851-1C5D0CA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5D46D-5CE8-459E-8F0D-3B32B085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7B85-C31D-489E-B7C6-857AC32D6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17A4A0-C676-43DC-AEE6-59BFF1F5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791A1-13B0-4D1B-B9CF-AC0859F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EF9F3-D84C-440C-98C9-04B0B42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1AA8-AB5F-4455-BF17-BD5036D9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9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AD62-DDBB-4CBA-BD34-8AB3996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C3CC6-1CBE-4419-AEF1-0AB33988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9736A-8DD6-4219-8F39-442A0EB6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A9902-BED5-416F-B74A-08F3E282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AB97E-C4BE-4E86-AC16-D6B4CD4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14204-14E9-4098-B3A6-2FC664AE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2704A-E805-479C-8709-8D38752C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338BA-EED3-4BCA-9F17-6FE06465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809D7-98D2-4AE7-BC20-716A590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B684A-4C55-4BDA-AACB-1EFFF7CF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CC73-68A3-4B0F-8917-FBD8C58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1A4CE-5C4F-405A-B44E-1A3D2FE0E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76429-5A31-4A0A-A560-A9CD59004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BB571-48B9-4D89-9FFE-D520D63A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6A8F2-E861-4BF0-BFA9-43F1C883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A5DBC-3319-4A0B-AF9D-6181715D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4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5FAA-DDBD-47ED-8620-0DB26A98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2816F-60C2-4CC8-B46E-D9F1EBCB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D9E10-C153-4B23-AF96-5E88145B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A628E-14F0-4E7B-9966-A4429F9BB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BACFF-EF30-47E9-B40A-E7E308CF0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56F36-0878-46D7-A41D-0DAB3450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DF5897-5E6F-4CCB-841A-2E495AF1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0E58A5-5F47-460F-B9D3-B22EC9CD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2E263-DFBD-46F9-B82E-8DC81B83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55C85-BA44-4AE0-B735-21843F35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E9F7BD-7B98-477B-B2BB-25B63B1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C69081-3602-45DB-BD3F-D3F49A44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B5490-AF52-48A5-9AEF-0445350A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196E5-6B36-4E0D-8FCD-45C62F1B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F9137-3262-408B-9977-39C0B8A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2DC5-F1AC-4ACB-8B90-820213B4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2162B-3FD6-40E9-B905-EA972CB1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2B9A9-14C4-417C-8F71-26158EFC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B8007-3B3F-42D1-9F8D-88B9E296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9E756-0A16-4412-914C-0133022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E5100-0B1B-4D7D-B1E8-1C6D0AE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BFF9E-9AF3-4C45-8ECA-FF8E88E3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56393A-351C-4CEB-8E2B-10CF5469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9F530-D142-4B82-8395-93FC1E09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87C4F-A7BC-4E81-92CE-B5864B0B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39D49-951C-448D-A3A5-3B08E2F0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72AC3-C504-4559-A733-762AE496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AD7981-24DC-408B-A5CE-37290147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E5E87-FE0F-47D6-BE47-7A09238F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F5794-2659-448E-86DF-8DEE070C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9B23-5D56-46C5-83AF-DFAAA596428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A35B9-B9F1-4C68-8C91-2192D2417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AD50B-CA0C-447C-A3A9-64596710F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F607-71D9-4D3A-8F2B-74979CF6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79EE6-42B0-4C27-B3A1-CE2B044C9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？？？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538FFB-CD3A-473C-ABEC-A8F862FCA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85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？？？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？？？</dc:title>
  <dc:creator>Jerry Wang</dc:creator>
  <cp:lastModifiedBy>Jerry Wang</cp:lastModifiedBy>
  <cp:revision>1</cp:revision>
  <dcterms:created xsi:type="dcterms:W3CDTF">2020-05-16T16:54:50Z</dcterms:created>
  <dcterms:modified xsi:type="dcterms:W3CDTF">2020-05-16T16:54:56Z</dcterms:modified>
</cp:coreProperties>
</file>