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Bai Jamjuree SemiBold"/>
      <p:regular r:id="rId19"/>
      <p:bold r:id="rId20"/>
      <p:italic r:id="rId21"/>
      <p:boldItalic r:id="rId22"/>
    </p:embeddedFont>
    <p:embeddedFont>
      <p:font typeface="Inter"/>
      <p:regular r:id="rId23"/>
      <p:bold r:id="rId24"/>
    </p:embeddedFont>
    <p:embeddedFont>
      <p:font typeface="Bebas Neue"/>
      <p:regular r:id="rId25"/>
    </p:embeddedFont>
    <p:embeddedFont>
      <p:font typeface="Inter ExtraBold"/>
      <p:bold r:id="rId26"/>
    </p:embeddedFont>
    <p:embeddedFont>
      <p:font typeface="Inter Black"/>
      <p:bold r:id="rId27"/>
    </p:embeddedFont>
    <p:embeddedFont>
      <p:font typeface="Questria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5911CF-0304-4FD9-9036-5DD774D7E071}">
  <a:tblStyle styleId="{CC5911CF-0304-4FD9-9036-5DD774D7E0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iJamjureeSemiBold-bold.fntdata"/><Relationship Id="rId22" Type="http://schemas.openxmlformats.org/officeDocument/2006/relationships/font" Target="fonts/BaiJamjureeSemiBold-boldItalic.fntdata"/><Relationship Id="rId21" Type="http://schemas.openxmlformats.org/officeDocument/2006/relationships/font" Target="fonts/BaiJamjureeSemiBold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ExtraBold-bold.fntdata"/><Relationship Id="rId25" Type="http://schemas.openxmlformats.org/officeDocument/2006/relationships/font" Target="fonts/BebasNeue-regular.fntdata"/><Relationship Id="rId28" Type="http://schemas.openxmlformats.org/officeDocument/2006/relationships/font" Target="fonts/Questrial-regular.fntdata"/><Relationship Id="rId27" Type="http://schemas.openxmlformats.org/officeDocument/2006/relationships/font" Target="fonts/Inter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aiJamjuree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f7a6c241b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f7a6c241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c8e0e1e2c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c8e0e1e2c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c2d6a62d6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c2d6a62d6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Henry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c8b6b9c0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c8b6b9c0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Henry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688027ab7e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688027ab7e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b72e1f05f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b72e1f05f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Henry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c2d6a62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c2d6a62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Jazim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c2d6a62d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c2d6a62d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Jazim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b72e1f05f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b72e1f05f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Yogen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c8e6b0ae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c8e6b0ae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Yogen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c8e6b0a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c8e6b0a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Yogen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b72e1f05f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b72e1f05f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Henry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c8b6b9c0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c8b6b9c0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Henry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 flipH="1" rot="10800000">
            <a:off x="-246200" y="155900"/>
            <a:ext cx="9198600" cy="39276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2"/>
          <p:cNvSpPr txBox="1"/>
          <p:nvPr>
            <p:ph type="ctrTitle"/>
          </p:nvPr>
        </p:nvSpPr>
        <p:spPr>
          <a:xfrm>
            <a:off x="50" y="1337300"/>
            <a:ext cx="91440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00">
                <a:solidFill>
                  <a:srgbClr val="B720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92500" y="3375452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13" name="Google Shape;13;p2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1537300" y="1558475"/>
            <a:ext cx="60693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1824650" y="2968450"/>
            <a:ext cx="54948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9" name="Google Shape;89;p11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90" name="Google Shape;90;p11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3"/>
          <p:cNvGrpSpPr/>
          <p:nvPr/>
        </p:nvGrpSpPr>
        <p:grpSpPr>
          <a:xfrm>
            <a:off x="-3039204" y="3262051"/>
            <a:ext cx="11394998" cy="4157006"/>
            <a:chOff x="-3039204" y="3262051"/>
            <a:chExt cx="11394998" cy="4157006"/>
          </a:xfrm>
        </p:grpSpPr>
        <p:grpSp>
          <p:nvGrpSpPr>
            <p:cNvPr id="97" name="Google Shape;97;p13"/>
            <p:cNvGrpSpPr/>
            <p:nvPr/>
          </p:nvGrpSpPr>
          <p:grpSpPr>
            <a:xfrm>
              <a:off x="-3038914" y="3262051"/>
              <a:ext cx="11394707" cy="4157006"/>
              <a:chOff x="-2970714" y="3276301"/>
              <a:chExt cx="11394707" cy="4157006"/>
            </a:xfrm>
          </p:grpSpPr>
          <p:sp>
            <p:nvSpPr>
              <p:cNvPr id="98" name="Google Shape;98;p13"/>
              <p:cNvSpPr/>
              <p:nvPr/>
            </p:nvSpPr>
            <p:spPr>
              <a:xfrm rot="-273280">
                <a:off x="-2843652" y="3786694"/>
                <a:ext cx="10748242" cy="1879169"/>
              </a:xfrm>
              <a:custGeom>
                <a:rect b="b" l="l" r="r" t="t"/>
                <a:pathLst>
                  <a:path extrusionOk="0" fill="none" h="35193" w="201302">
                    <a:moveTo>
                      <a:pt x="1" y="0"/>
                    </a:moveTo>
                    <a:lnTo>
                      <a:pt x="201302" y="3519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 rot="-273280">
                <a:off x="-2849677" y="3873768"/>
                <a:ext cx="10748242" cy="1879169"/>
              </a:xfrm>
              <a:custGeom>
                <a:rect b="b" l="l" r="r" t="t"/>
                <a:pathLst>
                  <a:path extrusionOk="0" fill="none" h="35193" w="201302">
                    <a:moveTo>
                      <a:pt x="1" y="0"/>
                    </a:moveTo>
                    <a:lnTo>
                      <a:pt x="201302" y="3519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 rot="-273280">
                <a:off x="-2722233" y="3700235"/>
                <a:ext cx="10751445" cy="1870092"/>
              </a:xfrm>
              <a:custGeom>
                <a:rect b="b" l="l" r="r" t="t"/>
                <a:pathLst>
                  <a:path extrusionOk="0" fill="none" h="35023" w="201362">
                    <a:moveTo>
                      <a:pt x="0" y="0"/>
                    </a:moveTo>
                    <a:lnTo>
                      <a:pt x="201362" y="35023"/>
                    </a:lnTo>
                  </a:path>
                </a:pathLst>
              </a:custGeom>
              <a:noFill/>
              <a:ln cap="flat" cmpd="sng" w="7620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 rot="-273280">
                <a:off x="-2697277" y="3972891"/>
                <a:ext cx="10748242" cy="1879169"/>
              </a:xfrm>
              <a:custGeom>
                <a:rect b="b" l="l" r="r" t="t"/>
                <a:pathLst>
                  <a:path extrusionOk="0" fill="none" h="35193" w="201302">
                    <a:moveTo>
                      <a:pt x="1" y="0"/>
                    </a:moveTo>
                    <a:lnTo>
                      <a:pt x="201302" y="3519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rot="-273280">
                <a:off x="-2685068" y="4071873"/>
                <a:ext cx="10744985" cy="1886912"/>
              </a:xfrm>
              <a:custGeom>
                <a:rect b="b" l="l" r="r" t="t"/>
                <a:pathLst>
                  <a:path extrusionOk="0" fill="none" h="35338" w="201241">
                    <a:moveTo>
                      <a:pt x="0" y="0"/>
                    </a:moveTo>
                    <a:lnTo>
                      <a:pt x="201241" y="3533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rot="-273280">
                <a:off x="-2671608" y="4172240"/>
                <a:ext cx="10740500" cy="1895295"/>
              </a:xfrm>
              <a:custGeom>
                <a:rect b="b" l="l" r="r" t="t"/>
                <a:pathLst>
                  <a:path extrusionOk="0" fill="none" h="35495" w="201157">
                    <a:moveTo>
                      <a:pt x="1" y="1"/>
                    </a:moveTo>
                    <a:lnTo>
                      <a:pt x="201157" y="3549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 rot="-273280">
                <a:off x="-2659450" y="4268605"/>
                <a:ext cx="10737243" cy="1904319"/>
              </a:xfrm>
              <a:custGeom>
                <a:rect b="b" l="l" r="r" t="t"/>
                <a:pathLst>
                  <a:path extrusionOk="0" fill="none" h="35664" w="201096">
                    <a:moveTo>
                      <a:pt x="0" y="1"/>
                    </a:moveTo>
                    <a:lnTo>
                      <a:pt x="201096" y="3566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rot="-273280">
                <a:off x="-2647907" y="4401227"/>
                <a:ext cx="10734680" cy="1912649"/>
              </a:xfrm>
              <a:custGeom>
                <a:rect b="b" l="l" r="r" t="t"/>
                <a:pathLst>
                  <a:path extrusionOk="0" fill="none" h="35820" w="201048">
                    <a:moveTo>
                      <a:pt x="0" y="0"/>
                    </a:moveTo>
                    <a:lnTo>
                      <a:pt x="201048" y="3582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 rot="-273280">
                <a:off x="-2635188" y="4508368"/>
                <a:ext cx="10730835" cy="1921032"/>
              </a:xfrm>
              <a:custGeom>
                <a:rect b="b" l="l" r="r" t="t"/>
                <a:pathLst>
                  <a:path extrusionOk="0" fill="none" h="35977" w="200976">
                    <a:moveTo>
                      <a:pt x="1" y="0"/>
                    </a:moveTo>
                    <a:lnTo>
                      <a:pt x="200976" y="3597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 rot="-273280">
                <a:off x="-2623616" y="4616195"/>
                <a:ext cx="10728219" cy="1930109"/>
              </a:xfrm>
              <a:custGeom>
                <a:rect b="b" l="l" r="r" t="t"/>
                <a:pathLst>
                  <a:path extrusionOk="0" fill="none" h="36147" w="200927">
                    <a:moveTo>
                      <a:pt x="0" y="1"/>
                    </a:moveTo>
                    <a:lnTo>
                      <a:pt x="200927" y="3614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 rot="-273280">
                <a:off x="-2610821" y="4724615"/>
                <a:ext cx="10724375" cy="1937852"/>
              </a:xfrm>
              <a:custGeom>
                <a:rect b="b" l="l" r="r" t="t"/>
                <a:pathLst>
                  <a:path extrusionOk="0" fill="none" h="36292" w="200855">
                    <a:moveTo>
                      <a:pt x="0" y="1"/>
                    </a:moveTo>
                    <a:lnTo>
                      <a:pt x="200855" y="3629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 rot="-273280">
                <a:off x="-2598716" y="4831780"/>
                <a:ext cx="10721171" cy="1946875"/>
              </a:xfrm>
              <a:custGeom>
                <a:rect b="b" l="l" r="r" t="t"/>
                <a:pathLst>
                  <a:path extrusionOk="0" fill="none" h="36461" w="200795">
                    <a:moveTo>
                      <a:pt x="1" y="1"/>
                    </a:moveTo>
                    <a:lnTo>
                      <a:pt x="200795" y="3646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 rot="-273280">
                <a:off x="-2587197" y="4939637"/>
                <a:ext cx="10719196" cy="1954565"/>
              </a:xfrm>
              <a:custGeom>
                <a:rect b="b" l="l" r="r" t="t"/>
                <a:pathLst>
                  <a:path extrusionOk="0" fill="none" h="36605" w="200758">
                    <a:moveTo>
                      <a:pt x="0" y="0"/>
                    </a:moveTo>
                    <a:lnTo>
                      <a:pt x="200758" y="3660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 rot="-273280">
                <a:off x="-2573787" y="5046750"/>
                <a:ext cx="10714710" cy="1964229"/>
              </a:xfrm>
              <a:custGeom>
                <a:rect b="b" l="l" r="r" t="t"/>
                <a:pathLst>
                  <a:path extrusionOk="0" fill="none" h="36786" w="200674">
                    <a:moveTo>
                      <a:pt x="1" y="0"/>
                    </a:moveTo>
                    <a:lnTo>
                      <a:pt x="200674" y="3678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 rot="-273280">
                <a:off x="-2592221" y="4151185"/>
                <a:ext cx="41273" cy="1346062"/>
              </a:xfrm>
              <a:custGeom>
                <a:rect b="b" l="l" r="r" t="t"/>
                <a:pathLst>
                  <a:path extrusionOk="0" fill="none" h="25209" w="773">
                    <a:moveTo>
                      <a:pt x="0" y="1"/>
                    </a:moveTo>
                    <a:lnTo>
                      <a:pt x="773" y="2520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 rot="-273280">
                <a:off x="-2500990" y="4158836"/>
                <a:ext cx="40686" cy="1348626"/>
              </a:xfrm>
              <a:custGeom>
                <a:rect b="b" l="l" r="r" t="t"/>
                <a:pathLst>
                  <a:path extrusionOk="0" fill="none" h="25257" w="762">
                    <a:moveTo>
                      <a:pt x="0" y="1"/>
                    </a:moveTo>
                    <a:lnTo>
                      <a:pt x="761" y="2525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 rot="-273280">
                <a:off x="-2409759" y="4167745"/>
                <a:ext cx="40686" cy="1348626"/>
              </a:xfrm>
              <a:custGeom>
                <a:rect b="b" l="l" r="r" t="t"/>
                <a:pathLst>
                  <a:path extrusionOk="0" fill="none" h="25257" w="762">
                    <a:moveTo>
                      <a:pt x="1" y="0"/>
                    </a:moveTo>
                    <a:lnTo>
                      <a:pt x="761" y="2525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 rot="-273280">
                <a:off x="-2318528" y="4176013"/>
                <a:ext cx="40686" cy="1349907"/>
              </a:xfrm>
              <a:custGeom>
                <a:rect b="b" l="l" r="r" t="t"/>
                <a:pathLst>
                  <a:path extrusionOk="0" fill="none" h="25281" w="762">
                    <a:moveTo>
                      <a:pt x="1" y="0"/>
                    </a:moveTo>
                    <a:lnTo>
                      <a:pt x="761" y="2528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 rot="-273280">
                <a:off x="-2226606" y="4184867"/>
                <a:ext cx="39351" cy="1349960"/>
              </a:xfrm>
              <a:custGeom>
                <a:rect b="b" l="l" r="r" t="t"/>
                <a:pathLst>
                  <a:path extrusionOk="0" fill="none" h="25282" w="737">
                    <a:moveTo>
                      <a:pt x="0" y="1"/>
                    </a:moveTo>
                    <a:lnTo>
                      <a:pt x="737" y="2528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 rot="-273280">
                <a:off x="-2135378" y="4193110"/>
                <a:ext cx="39992" cy="1351189"/>
              </a:xfrm>
              <a:custGeom>
                <a:rect b="b" l="l" r="r" t="t"/>
                <a:pathLst>
                  <a:path extrusionOk="0" fill="none" h="25305" w="749">
                    <a:moveTo>
                      <a:pt x="0" y="1"/>
                    </a:moveTo>
                    <a:lnTo>
                      <a:pt x="749" y="2530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 rot="-273280">
                <a:off x="-2042892" y="4201354"/>
                <a:ext cx="38070" cy="1351829"/>
              </a:xfrm>
              <a:custGeom>
                <a:rect b="b" l="l" r="r" t="t"/>
                <a:pathLst>
                  <a:path extrusionOk="0" fill="none" h="25317" w="713">
                    <a:moveTo>
                      <a:pt x="1" y="0"/>
                    </a:moveTo>
                    <a:lnTo>
                      <a:pt x="713" y="2531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 rot="-273280">
                <a:off x="-1950999" y="4210183"/>
                <a:ext cx="38764" cy="1352470"/>
              </a:xfrm>
              <a:custGeom>
                <a:rect b="b" l="l" r="r" t="t"/>
                <a:pathLst>
                  <a:path extrusionOk="0" fill="none" h="25329" w="726">
                    <a:moveTo>
                      <a:pt x="1" y="0"/>
                    </a:moveTo>
                    <a:lnTo>
                      <a:pt x="725" y="2532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 rot="-273280">
                <a:off x="-1859075" y="4219065"/>
                <a:ext cx="38070" cy="1352470"/>
              </a:xfrm>
              <a:custGeom>
                <a:rect b="b" l="l" r="r" t="t"/>
                <a:pathLst>
                  <a:path extrusionOk="0" fill="none" h="25329" w="713">
                    <a:moveTo>
                      <a:pt x="0" y="0"/>
                    </a:moveTo>
                    <a:lnTo>
                      <a:pt x="712" y="2532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 rot="-273280">
                <a:off x="-1767207" y="4226588"/>
                <a:ext cx="38070" cy="1355086"/>
              </a:xfrm>
              <a:custGeom>
                <a:rect b="b" l="l" r="r" t="t"/>
                <a:pathLst>
                  <a:path extrusionOk="0" fill="none" h="25378" w="713">
                    <a:moveTo>
                      <a:pt x="0" y="1"/>
                    </a:moveTo>
                    <a:lnTo>
                      <a:pt x="713" y="2537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 rot="-273280">
                <a:off x="-1674673" y="4235420"/>
                <a:ext cx="37429" cy="1355727"/>
              </a:xfrm>
              <a:custGeom>
                <a:rect b="b" l="l" r="r" t="t"/>
                <a:pathLst>
                  <a:path extrusionOk="0" fill="none" h="25390" w="701">
                    <a:moveTo>
                      <a:pt x="1" y="0"/>
                    </a:moveTo>
                    <a:lnTo>
                      <a:pt x="701" y="2538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 rot="-273280">
                <a:off x="-1582112" y="4243583"/>
                <a:ext cx="37429" cy="1357009"/>
              </a:xfrm>
              <a:custGeom>
                <a:rect b="b" l="l" r="r" t="t"/>
                <a:pathLst>
                  <a:path extrusionOk="0" fill="none" h="25414" w="701">
                    <a:moveTo>
                      <a:pt x="0" y="0"/>
                    </a:moveTo>
                    <a:lnTo>
                      <a:pt x="700" y="2541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 rot="-273280">
                <a:off x="-1490242" y="4252441"/>
                <a:ext cx="37429" cy="1357009"/>
              </a:xfrm>
              <a:custGeom>
                <a:rect b="b" l="l" r="r" t="t"/>
                <a:pathLst>
                  <a:path extrusionOk="0" fill="none" h="25414" w="701">
                    <a:moveTo>
                      <a:pt x="0" y="0"/>
                    </a:moveTo>
                    <a:lnTo>
                      <a:pt x="701" y="2541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 rot="-273280">
                <a:off x="-1397073" y="4261168"/>
                <a:ext cx="36788" cy="1357649"/>
              </a:xfrm>
              <a:custGeom>
                <a:rect b="b" l="l" r="r" t="t"/>
                <a:pathLst>
                  <a:path extrusionOk="0" fill="none" h="25426" w="689">
                    <a:moveTo>
                      <a:pt x="1" y="1"/>
                    </a:moveTo>
                    <a:lnTo>
                      <a:pt x="689" y="2542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 rot="-273280">
                <a:off x="-1304486" y="4269330"/>
                <a:ext cx="36788" cy="1359572"/>
              </a:xfrm>
              <a:custGeom>
                <a:rect b="b" l="l" r="r" t="t"/>
                <a:pathLst>
                  <a:path extrusionOk="0" fill="none" h="25462" w="689">
                    <a:moveTo>
                      <a:pt x="0" y="1"/>
                    </a:moveTo>
                    <a:lnTo>
                      <a:pt x="688" y="2546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-273280">
                <a:off x="-1211313" y="4278111"/>
                <a:ext cx="36147" cy="1360212"/>
              </a:xfrm>
              <a:custGeom>
                <a:rect b="b" l="l" r="r" t="t"/>
                <a:pathLst>
                  <a:path extrusionOk="0" fill="none" h="25474" w="677">
                    <a:moveTo>
                      <a:pt x="0" y="0"/>
                    </a:moveTo>
                    <a:lnTo>
                      <a:pt x="677" y="2547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 rot="-273280">
                <a:off x="-1118780" y="4286892"/>
                <a:ext cx="36788" cy="1360853"/>
              </a:xfrm>
              <a:custGeom>
                <a:rect b="b" l="l" r="r" t="t"/>
                <a:pathLst>
                  <a:path extrusionOk="0" fill="none" h="25486" w="689">
                    <a:moveTo>
                      <a:pt x="1" y="0"/>
                    </a:moveTo>
                    <a:lnTo>
                      <a:pt x="689" y="2548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 rot="-273280">
                <a:off x="-1024967" y="4294310"/>
                <a:ext cx="35507" cy="1362829"/>
              </a:xfrm>
              <a:custGeom>
                <a:rect b="b" l="l" r="r" t="t"/>
                <a:pathLst>
                  <a:path extrusionOk="0" fill="none" h="25523" w="665">
                    <a:moveTo>
                      <a:pt x="0" y="1"/>
                    </a:moveTo>
                    <a:lnTo>
                      <a:pt x="664" y="2552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 rot="-273280">
                <a:off x="-931154" y="4303065"/>
                <a:ext cx="34225" cy="1363470"/>
              </a:xfrm>
              <a:custGeom>
                <a:rect b="b" l="l" r="r" t="t"/>
                <a:pathLst>
                  <a:path extrusionOk="0" fill="none" h="25535" w="641">
                    <a:moveTo>
                      <a:pt x="1" y="1"/>
                    </a:moveTo>
                    <a:lnTo>
                      <a:pt x="641" y="2553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 rot="-273280">
                <a:off x="-838594" y="4311845"/>
                <a:ext cx="34813" cy="1363470"/>
              </a:xfrm>
              <a:custGeom>
                <a:rect b="b" l="l" r="r" t="t"/>
                <a:pathLst>
                  <a:path extrusionOk="0" fill="none" h="25535" w="652">
                    <a:moveTo>
                      <a:pt x="0" y="1"/>
                    </a:moveTo>
                    <a:lnTo>
                      <a:pt x="652" y="2553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 rot="-273280">
                <a:off x="-744757" y="4320547"/>
                <a:ext cx="34866" cy="1364751"/>
              </a:xfrm>
              <a:custGeom>
                <a:rect b="b" l="l" r="r" t="t"/>
                <a:pathLst>
                  <a:path extrusionOk="0" fill="none" h="25559" w="653">
                    <a:moveTo>
                      <a:pt x="1" y="0"/>
                    </a:moveTo>
                    <a:lnTo>
                      <a:pt x="652" y="2555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 rot="-273280">
                <a:off x="-650946" y="4329251"/>
                <a:ext cx="34866" cy="1365392"/>
              </a:xfrm>
              <a:custGeom>
                <a:rect b="b" l="l" r="r" t="t"/>
                <a:pathLst>
                  <a:path extrusionOk="0" fill="none" h="25571" w="653">
                    <a:moveTo>
                      <a:pt x="1" y="0"/>
                    </a:moveTo>
                    <a:lnTo>
                      <a:pt x="653" y="2557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 rot="-273280">
                <a:off x="-556416" y="4337951"/>
                <a:ext cx="33585" cy="1366673"/>
              </a:xfrm>
              <a:custGeom>
                <a:rect b="b" l="l" r="r" t="t"/>
                <a:pathLst>
                  <a:path extrusionOk="0" fill="none" h="25595" w="629">
                    <a:moveTo>
                      <a:pt x="1" y="0"/>
                    </a:moveTo>
                    <a:lnTo>
                      <a:pt x="628" y="2559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 rot="-273280">
                <a:off x="-462529" y="4346599"/>
                <a:ext cx="33531" cy="1368008"/>
              </a:xfrm>
              <a:custGeom>
                <a:rect b="b" l="l" r="r" t="t"/>
                <a:pathLst>
                  <a:path extrusionOk="0" fill="none" h="25620" w="628">
                    <a:moveTo>
                      <a:pt x="0" y="1"/>
                    </a:moveTo>
                    <a:lnTo>
                      <a:pt x="628" y="2561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 rot="-273280">
                <a:off x="-368080" y="4355276"/>
                <a:ext cx="32944" cy="1368596"/>
              </a:xfrm>
              <a:custGeom>
                <a:rect b="b" l="l" r="r" t="t"/>
                <a:pathLst>
                  <a:path extrusionOk="0" fill="none" h="25631" w="617">
                    <a:moveTo>
                      <a:pt x="1" y="1"/>
                    </a:moveTo>
                    <a:lnTo>
                      <a:pt x="616" y="2563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 rot="-273280">
                <a:off x="-273576" y="4363953"/>
                <a:ext cx="32250" cy="1369236"/>
              </a:xfrm>
              <a:custGeom>
                <a:rect b="b" l="l" r="r" t="t"/>
                <a:pathLst>
                  <a:path extrusionOk="0" fill="none" h="25643" w="604">
                    <a:moveTo>
                      <a:pt x="0" y="0"/>
                    </a:moveTo>
                    <a:lnTo>
                      <a:pt x="604" y="2564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 rot="-273280">
                <a:off x="-180379" y="4372680"/>
                <a:ext cx="32944" cy="1370518"/>
              </a:xfrm>
              <a:custGeom>
                <a:rect b="b" l="l" r="r" t="t"/>
                <a:pathLst>
                  <a:path extrusionOk="0" fill="none" h="25667" w="617">
                    <a:moveTo>
                      <a:pt x="1" y="0"/>
                    </a:moveTo>
                    <a:lnTo>
                      <a:pt x="616" y="2566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 rot="-273280">
                <a:off x="-84598" y="4381255"/>
                <a:ext cx="32250" cy="1371159"/>
              </a:xfrm>
              <a:custGeom>
                <a:rect b="b" l="l" r="r" t="t"/>
                <a:pathLst>
                  <a:path extrusionOk="0" fill="none" h="25679" w="604">
                    <a:moveTo>
                      <a:pt x="0" y="0"/>
                    </a:moveTo>
                    <a:lnTo>
                      <a:pt x="604" y="2567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 rot="-273280">
                <a:off x="9877" y="4389903"/>
                <a:ext cx="31022" cy="1372494"/>
              </a:xfrm>
              <a:custGeom>
                <a:rect b="b" l="l" r="r" t="t"/>
                <a:pathLst>
                  <a:path extrusionOk="0" fill="none" h="25704" w="581">
                    <a:moveTo>
                      <a:pt x="1" y="1"/>
                    </a:moveTo>
                    <a:lnTo>
                      <a:pt x="580" y="2570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 rot="-273280">
                <a:off x="103766" y="4398579"/>
                <a:ext cx="31609" cy="1373775"/>
              </a:xfrm>
              <a:custGeom>
                <a:rect b="b" l="l" r="r" t="t"/>
                <a:pathLst>
                  <a:path extrusionOk="0" fill="none" h="25728" w="592">
                    <a:moveTo>
                      <a:pt x="0" y="1"/>
                    </a:moveTo>
                    <a:lnTo>
                      <a:pt x="592" y="2572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 rot="-273280">
                <a:off x="199493" y="4407129"/>
                <a:ext cx="31662" cy="1374416"/>
              </a:xfrm>
              <a:custGeom>
                <a:rect b="b" l="l" r="r" t="t"/>
                <a:pathLst>
                  <a:path extrusionOk="0" fill="none" h="25740" w="593">
                    <a:moveTo>
                      <a:pt x="1" y="1"/>
                    </a:moveTo>
                    <a:lnTo>
                      <a:pt x="593" y="2573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 rot="-273280">
                <a:off x="294636" y="4415780"/>
                <a:ext cx="30328" cy="1375057"/>
              </a:xfrm>
              <a:custGeom>
                <a:rect b="b" l="l" r="r" t="t"/>
                <a:pathLst>
                  <a:path extrusionOk="0" fill="none" h="25752" w="568">
                    <a:moveTo>
                      <a:pt x="1" y="0"/>
                    </a:moveTo>
                    <a:lnTo>
                      <a:pt x="568" y="2575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 rot="-273280">
                <a:off x="389879" y="4425631"/>
                <a:ext cx="30968" cy="1375697"/>
              </a:xfrm>
              <a:custGeom>
                <a:rect b="b" l="l" r="r" t="t"/>
                <a:pathLst>
                  <a:path extrusionOk="0" fill="none" h="25764" w="580">
                    <a:moveTo>
                      <a:pt x="0" y="0"/>
                    </a:moveTo>
                    <a:lnTo>
                      <a:pt x="580" y="2576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 rot="-273280">
                <a:off x="485608" y="4434232"/>
                <a:ext cx="29740" cy="1376338"/>
              </a:xfrm>
              <a:custGeom>
                <a:rect b="b" l="l" r="r" t="t"/>
                <a:pathLst>
                  <a:path extrusionOk="0" fill="none" h="25776" w="557">
                    <a:moveTo>
                      <a:pt x="1" y="0"/>
                    </a:moveTo>
                    <a:lnTo>
                      <a:pt x="556" y="2577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 rot="-273280">
                <a:off x="580773" y="4442778"/>
                <a:ext cx="29687" cy="1377673"/>
              </a:xfrm>
              <a:custGeom>
                <a:rect b="b" l="l" r="r" t="t"/>
                <a:pathLst>
                  <a:path extrusionOk="0" fill="none" h="25801" w="556">
                    <a:moveTo>
                      <a:pt x="0" y="1"/>
                    </a:moveTo>
                    <a:lnTo>
                      <a:pt x="556" y="2580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273280">
                <a:off x="676554" y="4451351"/>
                <a:ext cx="29046" cy="1378314"/>
              </a:xfrm>
              <a:custGeom>
                <a:rect b="b" l="l" r="r" t="t"/>
                <a:pathLst>
                  <a:path extrusionOk="0" fill="none" h="25813" w="544">
                    <a:moveTo>
                      <a:pt x="0" y="1"/>
                    </a:moveTo>
                    <a:lnTo>
                      <a:pt x="543" y="2581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273280">
                <a:off x="771718" y="4460564"/>
                <a:ext cx="29740" cy="1379595"/>
              </a:xfrm>
              <a:custGeom>
                <a:rect b="b" l="l" r="r" t="t"/>
                <a:pathLst>
                  <a:path extrusionOk="0" fill="none" h="25837" w="557">
                    <a:moveTo>
                      <a:pt x="1" y="1"/>
                    </a:moveTo>
                    <a:lnTo>
                      <a:pt x="556" y="2583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273280">
                <a:off x="868138" y="4469089"/>
                <a:ext cx="29046" cy="1380236"/>
              </a:xfrm>
              <a:custGeom>
                <a:rect b="b" l="l" r="r" t="t"/>
                <a:pathLst>
                  <a:path extrusionOk="0" fill="none" h="25849" w="544">
                    <a:moveTo>
                      <a:pt x="1" y="0"/>
                    </a:moveTo>
                    <a:lnTo>
                      <a:pt x="544" y="2584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273280">
                <a:off x="964610" y="4477634"/>
                <a:ext cx="27765" cy="1382158"/>
              </a:xfrm>
              <a:custGeom>
                <a:rect b="b" l="l" r="r" t="t"/>
                <a:pathLst>
                  <a:path extrusionOk="0" fill="none" h="25885" w="520">
                    <a:moveTo>
                      <a:pt x="0" y="0"/>
                    </a:moveTo>
                    <a:lnTo>
                      <a:pt x="519" y="2588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273280">
                <a:off x="1060412" y="4486796"/>
                <a:ext cx="28405" cy="1382105"/>
              </a:xfrm>
              <a:custGeom>
                <a:rect b="b" l="l" r="r" t="t"/>
                <a:pathLst>
                  <a:path extrusionOk="0" fill="none" h="25884" w="532">
                    <a:moveTo>
                      <a:pt x="0" y="0"/>
                    </a:moveTo>
                    <a:lnTo>
                      <a:pt x="531" y="2588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273280">
                <a:off x="1157470" y="4495242"/>
                <a:ext cx="27124" cy="1384134"/>
              </a:xfrm>
              <a:custGeom>
                <a:rect b="b" l="l" r="r" t="t"/>
                <a:pathLst>
                  <a:path extrusionOk="0" fill="none" h="25922" w="508">
                    <a:moveTo>
                      <a:pt x="1" y="1"/>
                    </a:moveTo>
                    <a:lnTo>
                      <a:pt x="508" y="2592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273280">
                <a:off x="1253298" y="4505044"/>
                <a:ext cx="27765" cy="1383440"/>
              </a:xfrm>
              <a:custGeom>
                <a:rect b="b" l="l" r="r" t="t"/>
                <a:pathLst>
                  <a:path extrusionOk="0" fill="none" h="25909" w="520">
                    <a:moveTo>
                      <a:pt x="1" y="1"/>
                    </a:moveTo>
                    <a:lnTo>
                      <a:pt x="520" y="2590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273280">
                <a:off x="1350383" y="4513540"/>
                <a:ext cx="26483" cy="1384721"/>
              </a:xfrm>
              <a:custGeom>
                <a:rect b="b" l="l" r="r" t="t"/>
                <a:pathLst>
                  <a:path extrusionOk="0" fill="none" h="25933" w="496">
                    <a:moveTo>
                      <a:pt x="0" y="1"/>
                    </a:moveTo>
                    <a:lnTo>
                      <a:pt x="495" y="2593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273280">
                <a:off x="1447517" y="4522623"/>
                <a:ext cx="26483" cy="1386003"/>
              </a:xfrm>
              <a:custGeom>
                <a:rect b="b" l="l" r="r" t="t"/>
                <a:pathLst>
                  <a:path extrusionOk="0" fill="none" h="25957" w="496">
                    <a:moveTo>
                      <a:pt x="0" y="1"/>
                    </a:moveTo>
                    <a:lnTo>
                      <a:pt x="495" y="2595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273280">
                <a:off x="1544602" y="4531121"/>
                <a:ext cx="25148" cy="1387284"/>
              </a:xfrm>
              <a:custGeom>
                <a:rect b="b" l="l" r="r" t="t"/>
                <a:pathLst>
                  <a:path extrusionOk="0" fill="none" h="25981" w="471">
                    <a:moveTo>
                      <a:pt x="0" y="0"/>
                    </a:moveTo>
                    <a:lnTo>
                      <a:pt x="471" y="2598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273280">
                <a:off x="1641018" y="4540233"/>
                <a:ext cx="25843" cy="1387925"/>
              </a:xfrm>
              <a:custGeom>
                <a:rect b="b" l="l" r="r" t="t"/>
                <a:pathLst>
                  <a:path extrusionOk="0" fill="none" h="25993" w="484">
                    <a:moveTo>
                      <a:pt x="1" y="0"/>
                    </a:moveTo>
                    <a:lnTo>
                      <a:pt x="484" y="2599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273280">
                <a:off x="1738126" y="4549318"/>
                <a:ext cx="25843" cy="1388566"/>
              </a:xfrm>
              <a:custGeom>
                <a:rect b="b" l="l" r="r" t="t"/>
                <a:pathLst>
                  <a:path extrusionOk="0" fill="none" h="26005" w="484">
                    <a:moveTo>
                      <a:pt x="1" y="0"/>
                    </a:moveTo>
                    <a:lnTo>
                      <a:pt x="484" y="2600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273280">
                <a:off x="1835849" y="4557738"/>
                <a:ext cx="25202" cy="1389847"/>
              </a:xfrm>
              <a:custGeom>
                <a:rect b="b" l="l" r="r" t="t"/>
                <a:pathLst>
                  <a:path extrusionOk="0" fill="none" h="26029" w="472">
                    <a:moveTo>
                      <a:pt x="1" y="0"/>
                    </a:moveTo>
                    <a:lnTo>
                      <a:pt x="471" y="2602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273280">
                <a:off x="1933648" y="4567435"/>
                <a:ext cx="24561" cy="1390488"/>
              </a:xfrm>
              <a:custGeom>
                <a:rect b="b" l="l" r="r" t="t"/>
                <a:pathLst>
                  <a:path extrusionOk="0" fill="none" h="26041" w="460">
                    <a:moveTo>
                      <a:pt x="1" y="0"/>
                    </a:moveTo>
                    <a:lnTo>
                      <a:pt x="459" y="2604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273280">
                <a:off x="2031393" y="4576416"/>
                <a:ext cx="24561" cy="1391182"/>
              </a:xfrm>
              <a:custGeom>
                <a:rect b="b" l="l" r="r" t="t"/>
                <a:pathLst>
                  <a:path extrusionOk="0" fill="none" h="26054" w="460">
                    <a:moveTo>
                      <a:pt x="0" y="1"/>
                    </a:moveTo>
                    <a:lnTo>
                      <a:pt x="459" y="2605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273280">
                <a:off x="2129141" y="4584809"/>
                <a:ext cx="24561" cy="1393104"/>
              </a:xfrm>
              <a:custGeom>
                <a:rect b="b" l="l" r="r" t="t"/>
                <a:pathLst>
                  <a:path extrusionOk="0" fill="none" h="26090" w="460">
                    <a:moveTo>
                      <a:pt x="0" y="1"/>
                    </a:moveTo>
                    <a:lnTo>
                      <a:pt x="459" y="2609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273280">
                <a:off x="2226915" y="4593895"/>
                <a:ext cx="23226" cy="1394386"/>
              </a:xfrm>
              <a:custGeom>
                <a:rect b="b" l="l" r="r" t="t"/>
                <a:pathLst>
                  <a:path extrusionOk="0" fill="none" h="26114" w="435">
                    <a:moveTo>
                      <a:pt x="0" y="1"/>
                    </a:moveTo>
                    <a:lnTo>
                      <a:pt x="435" y="2611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273280">
                <a:off x="2324663" y="4602929"/>
                <a:ext cx="23226" cy="1395027"/>
              </a:xfrm>
              <a:custGeom>
                <a:rect b="b" l="l" r="r" t="t"/>
                <a:pathLst>
                  <a:path extrusionOk="0" fill="none" h="26126" w="435">
                    <a:moveTo>
                      <a:pt x="0" y="1"/>
                    </a:moveTo>
                    <a:lnTo>
                      <a:pt x="435" y="2612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273280">
                <a:off x="2423075" y="4611936"/>
                <a:ext cx="22585" cy="1396308"/>
              </a:xfrm>
              <a:custGeom>
                <a:rect b="b" l="l" r="r" t="t"/>
                <a:pathLst>
                  <a:path extrusionOk="0" fill="none" h="26150" w="423">
                    <a:moveTo>
                      <a:pt x="0" y="0"/>
                    </a:moveTo>
                    <a:lnTo>
                      <a:pt x="423" y="2615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273280">
                <a:off x="2522125" y="4621508"/>
                <a:ext cx="22585" cy="1396308"/>
              </a:xfrm>
              <a:custGeom>
                <a:rect b="b" l="l" r="r" t="t"/>
                <a:pathLst>
                  <a:path extrusionOk="0" fill="none" h="26150" w="423">
                    <a:moveTo>
                      <a:pt x="0" y="0"/>
                    </a:moveTo>
                    <a:lnTo>
                      <a:pt x="423" y="2615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273280">
                <a:off x="2620538" y="4630515"/>
                <a:ext cx="21945" cy="1397590"/>
              </a:xfrm>
              <a:custGeom>
                <a:rect b="b" l="l" r="r" t="t"/>
                <a:pathLst>
                  <a:path extrusionOk="0" fill="none" h="26174" w="411">
                    <a:moveTo>
                      <a:pt x="0" y="0"/>
                    </a:moveTo>
                    <a:lnTo>
                      <a:pt x="411" y="2617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273280">
                <a:off x="2718898" y="4638858"/>
                <a:ext cx="21945" cy="1398871"/>
              </a:xfrm>
              <a:custGeom>
                <a:rect b="b" l="l" r="r" t="t"/>
                <a:pathLst>
                  <a:path extrusionOk="0" fill="none" h="26198" w="411">
                    <a:moveTo>
                      <a:pt x="0" y="0"/>
                    </a:moveTo>
                    <a:lnTo>
                      <a:pt x="411" y="2619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273280">
                <a:off x="2817282" y="4647788"/>
                <a:ext cx="21945" cy="1399565"/>
              </a:xfrm>
              <a:custGeom>
                <a:rect b="b" l="l" r="r" t="t"/>
                <a:pathLst>
                  <a:path extrusionOk="0" fill="none" h="26211" w="411">
                    <a:moveTo>
                      <a:pt x="0" y="1"/>
                    </a:moveTo>
                    <a:lnTo>
                      <a:pt x="411" y="2621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273280">
                <a:off x="2916973" y="4656719"/>
                <a:ext cx="20663" cy="1400847"/>
              </a:xfrm>
              <a:custGeom>
                <a:rect b="b" l="l" r="r" t="t"/>
                <a:pathLst>
                  <a:path extrusionOk="0" fill="none" h="26235" w="387">
                    <a:moveTo>
                      <a:pt x="0" y="1"/>
                    </a:moveTo>
                    <a:lnTo>
                      <a:pt x="387" y="2623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273280">
                <a:off x="3015435" y="4666339"/>
                <a:ext cx="20663" cy="1402128"/>
              </a:xfrm>
              <a:custGeom>
                <a:rect b="b" l="l" r="r" t="t"/>
                <a:pathLst>
                  <a:path extrusionOk="0" fill="none" h="26259" w="387">
                    <a:moveTo>
                      <a:pt x="0" y="1"/>
                    </a:moveTo>
                    <a:lnTo>
                      <a:pt x="387" y="2625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273280">
                <a:off x="3115124" y="4675860"/>
                <a:ext cx="20663" cy="1402128"/>
              </a:xfrm>
              <a:custGeom>
                <a:rect b="b" l="l" r="r" t="t"/>
                <a:pathLst>
                  <a:path extrusionOk="0" fill="none" h="26259" w="387">
                    <a:moveTo>
                      <a:pt x="0" y="1"/>
                    </a:moveTo>
                    <a:lnTo>
                      <a:pt x="387" y="2625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273280">
                <a:off x="3214201" y="4685456"/>
                <a:ext cx="20023" cy="1402769"/>
              </a:xfrm>
              <a:custGeom>
                <a:rect b="b" l="l" r="r" t="t"/>
                <a:pathLst>
                  <a:path extrusionOk="0" fill="none" h="26271" w="375">
                    <a:moveTo>
                      <a:pt x="0" y="1"/>
                    </a:moveTo>
                    <a:lnTo>
                      <a:pt x="375" y="2627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 rot="-273280">
                <a:off x="3314504" y="4694312"/>
                <a:ext cx="19382" cy="1403410"/>
              </a:xfrm>
              <a:custGeom>
                <a:rect b="b" l="l" r="r" t="t"/>
                <a:pathLst>
                  <a:path extrusionOk="0" fill="none" h="26283" w="363">
                    <a:moveTo>
                      <a:pt x="1" y="1"/>
                    </a:moveTo>
                    <a:lnTo>
                      <a:pt x="363" y="2628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 rot="-273280">
                <a:off x="3413579" y="4703242"/>
                <a:ext cx="19382" cy="1405332"/>
              </a:xfrm>
              <a:custGeom>
                <a:rect b="b" l="l" r="r" t="t"/>
                <a:pathLst>
                  <a:path extrusionOk="0" fill="none" h="26319" w="363">
                    <a:moveTo>
                      <a:pt x="1" y="1"/>
                    </a:moveTo>
                    <a:lnTo>
                      <a:pt x="363" y="2631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 rot="-273280">
                <a:off x="3513908" y="4712095"/>
                <a:ext cx="18795" cy="1406614"/>
              </a:xfrm>
              <a:custGeom>
                <a:rect b="b" l="l" r="r" t="t"/>
                <a:pathLst>
                  <a:path extrusionOk="0" fill="none" h="26343" w="352">
                    <a:moveTo>
                      <a:pt x="1" y="0"/>
                    </a:moveTo>
                    <a:lnTo>
                      <a:pt x="351" y="2634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 rot="-273280">
                <a:off x="3613678" y="4721638"/>
                <a:ext cx="18100" cy="1407308"/>
              </a:xfrm>
              <a:custGeom>
                <a:rect b="b" l="l" r="r" t="t"/>
                <a:pathLst>
                  <a:path extrusionOk="0" fill="none" h="26356" w="339">
                    <a:moveTo>
                      <a:pt x="0" y="0"/>
                    </a:moveTo>
                    <a:lnTo>
                      <a:pt x="338" y="2635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 rot="-273280">
                <a:off x="3713392" y="4731132"/>
                <a:ext cx="18741" cy="1407949"/>
              </a:xfrm>
              <a:custGeom>
                <a:rect b="b" l="l" r="r" t="t"/>
                <a:pathLst>
                  <a:path extrusionOk="0" fill="none" h="26368" w="351">
                    <a:moveTo>
                      <a:pt x="0" y="0"/>
                    </a:moveTo>
                    <a:lnTo>
                      <a:pt x="350" y="2636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 rot="-273280">
                <a:off x="3813694" y="4739963"/>
                <a:ext cx="18741" cy="1408589"/>
              </a:xfrm>
              <a:custGeom>
                <a:rect b="b" l="l" r="r" t="t"/>
                <a:pathLst>
                  <a:path extrusionOk="0" fill="none" h="26380" w="351">
                    <a:moveTo>
                      <a:pt x="0" y="0"/>
                    </a:moveTo>
                    <a:lnTo>
                      <a:pt x="351" y="2637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 rot="-273280">
                <a:off x="3914714" y="4749456"/>
                <a:ext cx="16819" cy="1409871"/>
              </a:xfrm>
              <a:custGeom>
                <a:rect b="b" l="l" r="r" t="t"/>
                <a:pathLst>
                  <a:path extrusionOk="0" fill="none" h="26404" w="315">
                    <a:moveTo>
                      <a:pt x="1" y="0"/>
                    </a:moveTo>
                    <a:lnTo>
                      <a:pt x="315" y="2640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 rot="-273280">
                <a:off x="4015067" y="4758284"/>
                <a:ext cx="16819" cy="1411793"/>
              </a:xfrm>
              <a:custGeom>
                <a:rect b="b" l="l" r="r" t="t"/>
                <a:pathLst>
                  <a:path extrusionOk="0" fill="none" h="26440" w="315">
                    <a:moveTo>
                      <a:pt x="1" y="0"/>
                    </a:moveTo>
                    <a:lnTo>
                      <a:pt x="315" y="2643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 rot="-273280">
                <a:off x="4116086" y="4767699"/>
                <a:ext cx="16819" cy="1411793"/>
              </a:xfrm>
              <a:custGeom>
                <a:rect b="b" l="l" r="r" t="t"/>
                <a:pathLst>
                  <a:path extrusionOk="0" fill="none" h="26440" w="315">
                    <a:moveTo>
                      <a:pt x="0" y="0"/>
                    </a:moveTo>
                    <a:lnTo>
                      <a:pt x="314" y="2643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 rot="-273280">
                <a:off x="4217077" y="4776449"/>
                <a:ext cx="16178" cy="1413769"/>
              </a:xfrm>
              <a:custGeom>
                <a:rect b="b" l="l" r="r" t="t"/>
                <a:pathLst>
                  <a:path extrusionOk="0" fill="none" h="26477" w="303">
                    <a:moveTo>
                      <a:pt x="0" y="1"/>
                    </a:moveTo>
                    <a:lnTo>
                      <a:pt x="302" y="2647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 rot="-273280">
                <a:off x="4318094" y="4786506"/>
                <a:ext cx="16178" cy="1413769"/>
              </a:xfrm>
              <a:custGeom>
                <a:rect b="b" l="l" r="r" t="t"/>
                <a:pathLst>
                  <a:path extrusionOk="0" fill="none" h="26477" w="303">
                    <a:moveTo>
                      <a:pt x="1" y="1"/>
                    </a:moveTo>
                    <a:lnTo>
                      <a:pt x="303" y="2647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 rot="-273280">
                <a:off x="4419115" y="4795334"/>
                <a:ext cx="14843" cy="1415050"/>
              </a:xfrm>
              <a:custGeom>
                <a:rect b="b" l="l" r="r" t="t"/>
                <a:pathLst>
                  <a:path extrusionOk="0" fill="none" h="26501" w="278">
                    <a:moveTo>
                      <a:pt x="0" y="1"/>
                    </a:moveTo>
                    <a:lnTo>
                      <a:pt x="278" y="2650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 rot="-273280">
                <a:off x="4520798" y="4805365"/>
                <a:ext cx="14203" cy="1415691"/>
              </a:xfrm>
              <a:custGeom>
                <a:rect b="b" l="l" r="r" t="t"/>
                <a:pathLst>
                  <a:path extrusionOk="0" fill="none" h="26513" w="266">
                    <a:moveTo>
                      <a:pt x="0" y="1"/>
                    </a:moveTo>
                    <a:lnTo>
                      <a:pt x="266" y="2651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 rot="-273280">
                <a:off x="4621787" y="4814089"/>
                <a:ext cx="15538" cy="1417613"/>
              </a:xfrm>
              <a:custGeom>
                <a:rect b="b" l="l" r="r" t="t"/>
                <a:pathLst>
                  <a:path extrusionOk="0" fill="none" h="26549" w="291">
                    <a:moveTo>
                      <a:pt x="1" y="1"/>
                    </a:moveTo>
                    <a:lnTo>
                      <a:pt x="290" y="2654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273280">
                <a:off x="4723418" y="4824123"/>
                <a:ext cx="14897" cy="1416973"/>
              </a:xfrm>
              <a:custGeom>
                <a:rect b="b" l="l" r="r" t="t"/>
                <a:pathLst>
                  <a:path extrusionOk="0" fill="none" h="26537" w="279">
                    <a:moveTo>
                      <a:pt x="1" y="1"/>
                    </a:moveTo>
                    <a:lnTo>
                      <a:pt x="279" y="2653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273280">
                <a:off x="4825103" y="4832873"/>
                <a:ext cx="14203" cy="1418895"/>
              </a:xfrm>
              <a:custGeom>
                <a:rect b="b" l="l" r="r" t="t"/>
                <a:pathLst>
                  <a:path extrusionOk="0" fill="none" h="26573" w="266">
                    <a:moveTo>
                      <a:pt x="0" y="1"/>
                    </a:moveTo>
                    <a:lnTo>
                      <a:pt x="266" y="2657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 rot="-273280">
                <a:off x="4927399" y="4842211"/>
                <a:ext cx="13615" cy="1420176"/>
              </a:xfrm>
              <a:custGeom>
                <a:rect b="b" l="l" r="r" t="t"/>
                <a:pathLst>
                  <a:path extrusionOk="0" fill="none" h="26597" w="255">
                    <a:moveTo>
                      <a:pt x="1" y="1"/>
                    </a:moveTo>
                    <a:lnTo>
                      <a:pt x="254" y="2659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 rot="-273280">
                <a:off x="5029773" y="4852190"/>
                <a:ext cx="12921" cy="1420817"/>
              </a:xfrm>
              <a:custGeom>
                <a:rect b="b" l="l" r="r" t="t"/>
                <a:pathLst>
                  <a:path extrusionOk="0" fill="none" h="26609" w="242">
                    <a:moveTo>
                      <a:pt x="0" y="1"/>
                    </a:moveTo>
                    <a:lnTo>
                      <a:pt x="242" y="2660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 rot="-273280">
                <a:off x="5132016" y="4860864"/>
                <a:ext cx="12975" cy="1422099"/>
              </a:xfrm>
              <a:custGeom>
                <a:rect b="b" l="l" r="r" t="t"/>
                <a:pathLst>
                  <a:path extrusionOk="0" fill="none" h="26633" w="243">
                    <a:moveTo>
                      <a:pt x="1" y="1"/>
                    </a:moveTo>
                    <a:lnTo>
                      <a:pt x="242" y="2663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 rot="-273280">
                <a:off x="5234393" y="4870842"/>
                <a:ext cx="12281" cy="1422793"/>
              </a:xfrm>
              <a:custGeom>
                <a:rect b="b" l="l" r="r" t="t"/>
                <a:pathLst>
                  <a:path extrusionOk="0" fill="none" h="26646" w="230">
                    <a:moveTo>
                      <a:pt x="0" y="1"/>
                    </a:moveTo>
                    <a:lnTo>
                      <a:pt x="229" y="2664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 rot="-273280">
                <a:off x="5337327" y="4880132"/>
                <a:ext cx="11640" cy="1424074"/>
              </a:xfrm>
              <a:custGeom>
                <a:rect b="b" l="l" r="r" t="t"/>
                <a:pathLst>
                  <a:path extrusionOk="0" fill="none" h="26670" w="218">
                    <a:moveTo>
                      <a:pt x="1" y="1"/>
                    </a:moveTo>
                    <a:lnTo>
                      <a:pt x="218" y="2666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 rot="-273280">
                <a:off x="5439621" y="4889446"/>
                <a:ext cx="11693" cy="1425356"/>
              </a:xfrm>
              <a:custGeom>
                <a:rect b="b" l="l" r="r" t="t"/>
                <a:pathLst>
                  <a:path extrusionOk="0" fill="none" h="26694" w="219">
                    <a:moveTo>
                      <a:pt x="1" y="1"/>
                    </a:moveTo>
                    <a:lnTo>
                      <a:pt x="218" y="2669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 rot="-273280">
                <a:off x="5541944" y="4898760"/>
                <a:ext cx="11640" cy="1425996"/>
              </a:xfrm>
              <a:custGeom>
                <a:rect b="b" l="l" r="r" t="t"/>
                <a:pathLst>
                  <a:path extrusionOk="0" fill="none" h="26706" w="218">
                    <a:moveTo>
                      <a:pt x="0" y="1"/>
                    </a:moveTo>
                    <a:lnTo>
                      <a:pt x="218" y="2670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 rot="-273280">
                <a:off x="5645518" y="4908022"/>
                <a:ext cx="10412" cy="1427278"/>
              </a:xfrm>
              <a:custGeom>
                <a:rect b="b" l="l" r="r" t="t"/>
                <a:pathLst>
                  <a:path extrusionOk="0" fill="none" h="26730" w="195">
                    <a:moveTo>
                      <a:pt x="1" y="0"/>
                    </a:moveTo>
                    <a:lnTo>
                      <a:pt x="194" y="2672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 rot="-273280">
                <a:off x="5749169" y="4917899"/>
                <a:ext cx="9718" cy="1427919"/>
              </a:xfrm>
              <a:custGeom>
                <a:rect b="b" l="l" r="r" t="t"/>
                <a:pathLst>
                  <a:path extrusionOk="0" fill="none" h="26742" w="182">
                    <a:moveTo>
                      <a:pt x="1" y="1"/>
                    </a:moveTo>
                    <a:lnTo>
                      <a:pt x="182" y="2674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 rot="-273280">
                <a:off x="5852794" y="4927108"/>
                <a:ext cx="9718" cy="1429200"/>
              </a:xfrm>
              <a:custGeom>
                <a:rect b="b" l="l" r="r" t="t"/>
                <a:pathLst>
                  <a:path extrusionOk="0" fill="none" h="26766" w="182">
                    <a:moveTo>
                      <a:pt x="0" y="0"/>
                    </a:moveTo>
                    <a:lnTo>
                      <a:pt x="181" y="2676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 rot="-273280">
                <a:off x="5956394" y="4937012"/>
                <a:ext cx="8436" cy="1429841"/>
              </a:xfrm>
              <a:custGeom>
                <a:rect b="b" l="l" r="r" t="t"/>
                <a:pathLst>
                  <a:path extrusionOk="0" fill="none" h="26778" w="158">
                    <a:moveTo>
                      <a:pt x="1" y="1"/>
                    </a:moveTo>
                    <a:lnTo>
                      <a:pt x="158" y="2677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 rot="-273280">
                <a:off x="6059379" y="4946247"/>
                <a:ext cx="9077" cy="1431122"/>
              </a:xfrm>
              <a:custGeom>
                <a:rect b="b" l="l" r="r" t="t"/>
                <a:pathLst>
                  <a:path extrusionOk="0" fill="none" h="26802" w="170">
                    <a:moveTo>
                      <a:pt x="0" y="0"/>
                    </a:moveTo>
                    <a:lnTo>
                      <a:pt x="169" y="2680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 rot="-273280">
                <a:off x="6162976" y="4956100"/>
                <a:ext cx="9077" cy="1431763"/>
              </a:xfrm>
              <a:custGeom>
                <a:rect b="b" l="l" r="r" t="t"/>
                <a:pathLst>
                  <a:path extrusionOk="0" fill="none" h="26814" w="170">
                    <a:moveTo>
                      <a:pt x="1" y="1"/>
                    </a:moveTo>
                    <a:lnTo>
                      <a:pt x="170" y="2681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 rot="-273280">
                <a:off x="6267244" y="4965310"/>
                <a:ext cx="7795" cy="1433098"/>
              </a:xfrm>
              <a:custGeom>
                <a:rect b="b" l="l" r="r" t="t"/>
                <a:pathLst>
                  <a:path extrusionOk="0" fill="none" h="26839" w="146">
                    <a:moveTo>
                      <a:pt x="0" y="0"/>
                    </a:moveTo>
                    <a:lnTo>
                      <a:pt x="145" y="2683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 rot="-273280">
                <a:off x="6371505" y="4975086"/>
                <a:ext cx="8436" cy="1434380"/>
              </a:xfrm>
              <a:custGeom>
                <a:rect b="b" l="l" r="r" t="t"/>
                <a:pathLst>
                  <a:path extrusionOk="0" fill="none" h="26863" w="158">
                    <a:moveTo>
                      <a:pt x="1" y="1"/>
                    </a:moveTo>
                    <a:lnTo>
                      <a:pt x="158" y="2686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rot="-273280">
                <a:off x="6475771" y="4984295"/>
                <a:ext cx="7155" cy="1435661"/>
              </a:xfrm>
              <a:custGeom>
                <a:rect b="b" l="l" r="r" t="t"/>
                <a:pathLst>
                  <a:path extrusionOk="0" fill="none" h="26887" w="134">
                    <a:moveTo>
                      <a:pt x="1" y="0"/>
                    </a:moveTo>
                    <a:lnTo>
                      <a:pt x="133" y="2688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rot="-273280">
                <a:off x="6580060" y="4994093"/>
                <a:ext cx="7155" cy="1436302"/>
              </a:xfrm>
              <a:custGeom>
                <a:rect b="b" l="l" r="r" t="t"/>
                <a:pathLst>
                  <a:path extrusionOk="0" fill="none" h="26899" w="134">
                    <a:moveTo>
                      <a:pt x="0" y="0"/>
                    </a:moveTo>
                    <a:lnTo>
                      <a:pt x="133" y="2689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 rot="-273280">
                <a:off x="6684936" y="5003870"/>
                <a:ext cx="6514" cy="1436943"/>
              </a:xfrm>
              <a:custGeom>
                <a:rect b="b" l="l" r="r" t="t"/>
                <a:pathLst>
                  <a:path extrusionOk="0" fill="none" h="26911" w="122">
                    <a:moveTo>
                      <a:pt x="1" y="1"/>
                    </a:moveTo>
                    <a:lnTo>
                      <a:pt x="122" y="2691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rot="-273280">
                <a:off x="6789225" y="5013668"/>
                <a:ext cx="6514" cy="1437583"/>
              </a:xfrm>
              <a:custGeom>
                <a:rect b="b" l="l" r="r" t="t"/>
                <a:pathLst>
                  <a:path extrusionOk="0" fill="none" h="26923" w="122">
                    <a:moveTo>
                      <a:pt x="1" y="1"/>
                    </a:moveTo>
                    <a:lnTo>
                      <a:pt x="121" y="2692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-273280">
                <a:off x="6894179" y="5023442"/>
                <a:ext cx="5820" cy="1438865"/>
              </a:xfrm>
              <a:custGeom>
                <a:rect b="b" l="l" r="r" t="t"/>
                <a:pathLst>
                  <a:path extrusionOk="0" fill="none" h="26947" w="109">
                    <a:moveTo>
                      <a:pt x="0" y="1"/>
                    </a:moveTo>
                    <a:lnTo>
                      <a:pt x="109" y="2694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 rot="-273280">
                <a:off x="6999746" y="5032498"/>
                <a:ext cx="5820" cy="1440787"/>
              </a:xfrm>
              <a:custGeom>
                <a:rect b="b" l="l" r="r" t="t"/>
                <a:pathLst>
                  <a:path extrusionOk="0" fill="none" h="26983" w="109">
                    <a:moveTo>
                      <a:pt x="0" y="1"/>
                    </a:moveTo>
                    <a:lnTo>
                      <a:pt x="109" y="2698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 rot="-273280">
                <a:off x="7104648" y="5042887"/>
                <a:ext cx="5873" cy="1440841"/>
              </a:xfrm>
              <a:custGeom>
                <a:rect b="b" l="l" r="r" t="t"/>
                <a:pathLst>
                  <a:path extrusionOk="0" fill="none" h="26984" w="110">
                    <a:moveTo>
                      <a:pt x="1" y="1"/>
                    </a:moveTo>
                    <a:lnTo>
                      <a:pt x="109" y="2698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-273280">
                <a:off x="7210857" y="5051968"/>
                <a:ext cx="3951" cy="1442763"/>
              </a:xfrm>
              <a:custGeom>
                <a:rect b="b" l="l" r="r" t="t"/>
                <a:pathLst>
                  <a:path extrusionOk="0" fill="none" h="27020" w="74">
                    <a:moveTo>
                      <a:pt x="1" y="1"/>
                    </a:moveTo>
                    <a:lnTo>
                      <a:pt x="73" y="2701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-273280">
                <a:off x="7315784" y="5061692"/>
                <a:ext cx="4538" cy="1443404"/>
              </a:xfrm>
              <a:custGeom>
                <a:rect b="b" l="l" r="r" t="t"/>
                <a:pathLst>
                  <a:path extrusionOk="0" fill="none" h="27032" w="85">
                    <a:moveTo>
                      <a:pt x="0" y="1"/>
                    </a:moveTo>
                    <a:lnTo>
                      <a:pt x="85" y="2703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-273280">
                <a:off x="7421350" y="5071389"/>
                <a:ext cx="4538" cy="1444044"/>
              </a:xfrm>
              <a:custGeom>
                <a:rect b="b" l="l" r="r" t="t"/>
                <a:pathLst>
                  <a:path extrusionOk="0" fill="none" h="27044" w="85">
                    <a:moveTo>
                      <a:pt x="0" y="1"/>
                    </a:moveTo>
                    <a:lnTo>
                      <a:pt x="85" y="2704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 rot="-273280">
                <a:off x="7527609" y="5081083"/>
                <a:ext cx="3257" cy="1445967"/>
              </a:xfrm>
              <a:custGeom>
                <a:rect b="b" l="l" r="r" t="t"/>
                <a:pathLst>
                  <a:path extrusionOk="0" fill="none" h="27080" w="61">
                    <a:moveTo>
                      <a:pt x="0" y="1"/>
                    </a:moveTo>
                    <a:lnTo>
                      <a:pt x="60" y="2708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 rot="-273280">
                <a:off x="7634452" y="5091369"/>
                <a:ext cx="2029" cy="1446607"/>
              </a:xfrm>
              <a:custGeom>
                <a:rect b="b" l="l" r="r" t="t"/>
                <a:pathLst>
                  <a:path extrusionOk="0" fill="none" h="27092" w="38">
                    <a:moveTo>
                      <a:pt x="1" y="1"/>
                    </a:moveTo>
                    <a:lnTo>
                      <a:pt x="37" y="2709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 rot="-273280">
                <a:off x="7739967" y="5100402"/>
                <a:ext cx="2670" cy="1447248"/>
              </a:xfrm>
              <a:custGeom>
                <a:rect b="b" l="l" r="r" t="t"/>
                <a:pathLst>
                  <a:path extrusionOk="0" fill="none" h="27104" w="50">
                    <a:moveTo>
                      <a:pt x="1" y="1"/>
                    </a:moveTo>
                    <a:lnTo>
                      <a:pt x="49" y="2710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 rot="-273280">
                <a:off x="7846866" y="5110688"/>
                <a:ext cx="1335" cy="1447942"/>
              </a:xfrm>
              <a:custGeom>
                <a:rect b="b" l="l" r="r" t="t"/>
                <a:pathLst>
                  <a:path extrusionOk="0" fill="none" h="27117" w="25">
                    <a:moveTo>
                      <a:pt x="1" y="1"/>
                    </a:moveTo>
                    <a:lnTo>
                      <a:pt x="25" y="2711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 rot="-273280">
                <a:off x="7952485" y="5121051"/>
                <a:ext cx="1976" cy="1448530"/>
              </a:xfrm>
              <a:custGeom>
                <a:rect b="b" l="l" r="r" t="t"/>
                <a:pathLst>
                  <a:path extrusionOk="0" fill="none" h="27128" w="37">
                    <a:moveTo>
                      <a:pt x="0" y="0"/>
                    </a:moveTo>
                    <a:lnTo>
                      <a:pt x="37" y="2712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 rot="-273280">
                <a:off x="8059327" y="5129952"/>
                <a:ext cx="1976" cy="1450505"/>
              </a:xfrm>
              <a:custGeom>
                <a:rect b="b" l="l" r="r" t="t"/>
                <a:pathLst>
                  <a:path extrusionOk="0" fill="none" h="27165" w="37">
                    <a:moveTo>
                      <a:pt x="0" y="1"/>
                    </a:moveTo>
                    <a:lnTo>
                      <a:pt x="37" y="27165"/>
                    </a:lnTo>
                  </a:path>
                </a:pathLst>
              </a:custGeom>
              <a:noFill/>
              <a:ln cap="flat" cmpd="sng" w="19050">
                <a:solidFill>
                  <a:srgbClr val="B4B4B4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 rot="-273280">
                <a:off x="-2669615" y="4055794"/>
                <a:ext cx="79984" cy="1476242"/>
              </a:xfrm>
              <a:custGeom>
                <a:rect b="b" l="l" r="r" t="t"/>
                <a:pathLst>
                  <a:path extrusionOk="0" h="27647" w="1498">
                    <a:moveTo>
                      <a:pt x="556" y="1"/>
                    </a:moveTo>
                    <a:lnTo>
                      <a:pt x="1" y="242"/>
                    </a:lnTo>
                    <a:lnTo>
                      <a:pt x="834" y="27647"/>
                    </a:lnTo>
                    <a:lnTo>
                      <a:pt x="1498" y="27285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 rot="-273280">
                <a:off x="-2911402" y="4037825"/>
                <a:ext cx="285602" cy="1505236"/>
              </a:xfrm>
              <a:custGeom>
                <a:rect b="b" l="l" r="r" t="t"/>
                <a:pathLst>
                  <a:path extrusionOk="0" h="28190" w="5349">
                    <a:moveTo>
                      <a:pt x="1" y="0"/>
                    </a:moveTo>
                    <a:lnTo>
                      <a:pt x="858" y="27357"/>
                    </a:lnTo>
                    <a:lnTo>
                      <a:pt x="5349" y="28190"/>
                    </a:lnTo>
                    <a:lnTo>
                      <a:pt x="5349" y="28190"/>
                    </a:lnTo>
                    <a:lnTo>
                      <a:pt x="4516" y="7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E2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 rot="-273280">
                <a:off x="7978367" y="5016348"/>
                <a:ext cx="315930" cy="70963"/>
              </a:xfrm>
              <a:custGeom>
                <a:rect b="b" l="l" r="r" t="t"/>
                <a:pathLst>
                  <a:path extrusionOk="0" h="1329" w="5917">
                    <a:moveTo>
                      <a:pt x="882" y="0"/>
                    </a:moveTo>
                    <a:lnTo>
                      <a:pt x="0" y="399"/>
                    </a:lnTo>
                    <a:lnTo>
                      <a:pt x="5312" y="1328"/>
                    </a:lnTo>
                    <a:lnTo>
                      <a:pt x="5916" y="80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 rot="-273280">
                <a:off x="8325989" y="5045645"/>
                <a:ext cx="34225" cy="1607757"/>
              </a:xfrm>
              <a:custGeom>
                <a:rect b="b" l="l" r="r" t="t"/>
                <a:pathLst>
                  <a:path extrusionOk="0" h="30110" w="641">
                    <a:moveTo>
                      <a:pt x="604" y="0"/>
                    </a:moveTo>
                    <a:lnTo>
                      <a:pt x="0" y="519"/>
                    </a:lnTo>
                    <a:lnTo>
                      <a:pt x="0" y="30109"/>
                    </a:lnTo>
                    <a:lnTo>
                      <a:pt x="640" y="29506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 rot="-273280">
                <a:off x="8041993" y="5036352"/>
                <a:ext cx="283680" cy="1629703"/>
              </a:xfrm>
              <a:custGeom>
                <a:rect b="b" l="l" r="r" t="t"/>
                <a:pathLst>
                  <a:path extrusionOk="0" h="30521" w="5313">
                    <a:moveTo>
                      <a:pt x="0" y="1"/>
                    </a:moveTo>
                    <a:lnTo>
                      <a:pt x="25" y="29542"/>
                    </a:lnTo>
                    <a:lnTo>
                      <a:pt x="5312" y="30520"/>
                    </a:lnTo>
                    <a:lnTo>
                      <a:pt x="5312" y="9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E2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" name="Google Shape;226;p13"/>
            <p:cNvSpPr/>
            <p:nvPr/>
          </p:nvSpPr>
          <p:spPr>
            <a:xfrm rot="-273280">
              <a:off x="-3037633" y="4020253"/>
              <a:ext cx="270812" cy="50353"/>
            </a:xfrm>
            <a:custGeom>
              <a:rect b="b" l="l" r="r" t="t"/>
              <a:pathLst>
                <a:path extrusionOk="0" h="943" w="5072">
                  <a:moveTo>
                    <a:pt x="797" y="0"/>
                  </a:moveTo>
                  <a:lnTo>
                    <a:pt x="1" y="157"/>
                  </a:lnTo>
                  <a:lnTo>
                    <a:pt x="4516" y="942"/>
                  </a:lnTo>
                  <a:lnTo>
                    <a:pt x="5071" y="701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3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13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idx="1" type="subTitle"/>
          </p:nvPr>
        </p:nvSpPr>
        <p:spPr>
          <a:xfrm>
            <a:off x="720000" y="2197727"/>
            <a:ext cx="2683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3" type="title"/>
          </p:nvPr>
        </p:nvSpPr>
        <p:spPr>
          <a:xfrm>
            <a:off x="3327600" y="174277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13"/>
          <p:cNvSpPr txBox="1"/>
          <p:nvPr>
            <p:ph hasCustomPrompt="1" idx="4" type="title"/>
          </p:nvPr>
        </p:nvSpPr>
        <p:spPr>
          <a:xfrm>
            <a:off x="3327600" y="1149600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idx="5" type="subTitle"/>
          </p:nvPr>
        </p:nvSpPr>
        <p:spPr>
          <a:xfrm>
            <a:off x="3327600" y="2197727"/>
            <a:ext cx="2683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6" type="title"/>
          </p:nvPr>
        </p:nvSpPr>
        <p:spPr>
          <a:xfrm>
            <a:off x="5935200" y="174277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7" type="title"/>
          </p:nvPr>
        </p:nvSpPr>
        <p:spPr>
          <a:xfrm>
            <a:off x="5935200" y="1149600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idx="8" type="subTitle"/>
          </p:nvPr>
        </p:nvSpPr>
        <p:spPr>
          <a:xfrm>
            <a:off x="5935200" y="2197727"/>
            <a:ext cx="2683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idx="9" type="title"/>
          </p:nvPr>
        </p:nvSpPr>
        <p:spPr>
          <a:xfrm>
            <a:off x="720000" y="330357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13"/>
          <p:cNvSpPr txBox="1"/>
          <p:nvPr>
            <p:ph hasCustomPrompt="1" idx="13" type="title"/>
          </p:nvPr>
        </p:nvSpPr>
        <p:spPr>
          <a:xfrm>
            <a:off x="720000" y="2710400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/>
          <p:nvPr>
            <p:ph idx="14" type="subTitle"/>
          </p:nvPr>
        </p:nvSpPr>
        <p:spPr>
          <a:xfrm>
            <a:off x="720000" y="3758527"/>
            <a:ext cx="2683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15" type="title"/>
          </p:nvPr>
        </p:nvSpPr>
        <p:spPr>
          <a:xfrm>
            <a:off x="3327600" y="330357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13"/>
          <p:cNvSpPr txBox="1"/>
          <p:nvPr>
            <p:ph hasCustomPrompt="1" idx="16" type="title"/>
          </p:nvPr>
        </p:nvSpPr>
        <p:spPr>
          <a:xfrm>
            <a:off x="3327600" y="2710400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idx="17" type="subTitle"/>
          </p:nvPr>
        </p:nvSpPr>
        <p:spPr>
          <a:xfrm>
            <a:off x="3327600" y="3758527"/>
            <a:ext cx="2683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idx="18" type="title"/>
          </p:nvPr>
        </p:nvSpPr>
        <p:spPr>
          <a:xfrm>
            <a:off x="5935200" y="3303575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19" type="title"/>
          </p:nvPr>
        </p:nvSpPr>
        <p:spPr>
          <a:xfrm>
            <a:off x="5935200" y="2710400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20" type="subTitle"/>
          </p:nvPr>
        </p:nvSpPr>
        <p:spPr>
          <a:xfrm>
            <a:off x="5935200" y="3758527"/>
            <a:ext cx="2683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6" name="Google Shape;246;p13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247" name="Google Shape;247;p13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1061288" y="2382293"/>
            <a:ext cx="5402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3" name="Google Shape;253;p14"/>
          <p:cNvSpPr txBox="1"/>
          <p:nvPr>
            <p:ph idx="1" type="subTitle"/>
          </p:nvPr>
        </p:nvSpPr>
        <p:spPr>
          <a:xfrm>
            <a:off x="881450" y="1440925"/>
            <a:ext cx="5762100" cy="12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54" name="Google Shape;254;p14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255" name="Google Shape;255;p14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idx="1" type="subTitle"/>
          </p:nvPr>
        </p:nvSpPr>
        <p:spPr>
          <a:xfrm>
            <a:off x="827500" y="1487494"/>
            <a:ext cx="4604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61" name="Google Shape;26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2" name="Google Shape;262;p15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263" name="Google Shape;263;p15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idx="1" type="subTitle"/>
          </p:nvPr>
        </p:nvSpPr>
        <p:spPr>
          <a:xfrm>
            <a:off x="720000" y="3002950"/>
            <a:ext cx="30645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269" name="Google Shape;269;p16"/>
          <p:cNvSpPr txBox="1"/>
          <p:nvPr>
            <p:ph type="title"/>
          </p:nvPr>
        </p:nvSpPr>
        <p:spPr>
          <a:xfrm>
            <a:off x="720000" y="826025"/>
            <a:ext cx="4801800" cy="20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0" name="Google Shape;270;p16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271" name="Google Shape;271;p16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pic>
        <p:nvPicPr>
          <p:cNvPr id="275" name="Google Shape;2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24850" y="626413"/>
            <a:ext cx="820800" cy="8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17"/>
          <p:cNvCxnSpPr/>
          <p:nvPr/>
        </p:nvCxnSpPr>
        <p:spPr>
          <a:xfrm flipH="1">
            <a:off x="4180400" y="136050"/>
            <a:ext cx="2813400" cy="4871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17"/>
          <p:cNvSpPr txBox="1"/>
          <p:nvPr>
            <p:ph idx="1" type="subTitle"/>
          </p:nvPr>
        </p:nvSpPr>
        <p:spPr>
          <a:xfrm>
            <a:off x="805675" y="2318625"/>
            <a:ext cx="34221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279" name="Google Shape;279;p17"/>
          <p:cNvSpPr txBox="1"/>
          <p:nvPr>
            <p:ph type="title"/>
          </p:nvPr>
        </p:nvSpPr>
        <p:spPr>
          <a:xfrm>
            <a:off x="805668" y="1737703"/>
            <a:ext cx="24264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0" name="Google Shape;280;p17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281" name="Google Shape;281;p17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idx="1" type="subTitle"/>
          </p:nvPr>
        </p:nvSpPr>
        <p:spPr>
          <a:xfrm>
            <a:off x="720000" y="1081875"/>
            <a:ext cx="73818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87" name="Google Shape;287;p18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288" name="Google Shape;288;p18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sp>
        <p:nvSpPr>
          <p:cNvPr id="292" name="Google Shape;29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idx="1" type="subTitle"/>
          </p:nvPr>
        </p:nvSpPr>
        <p:spPr>
          <a:xfrm>
            <a:off x="882850" y="3131400"/>
            <a:ext cx="32436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96" name="Google Shape;296;p19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297" name="Google Shape;297;p19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sp>
        <p:nvSpPr>
          <p:cNvPr id="301" name="Google Shape;301;p19"/>
          <p:cNvSpPr txBox="1"/>
          <p:nvPr>
            <p:ph idx="2" type="subTitle"/>
          </p:nvPr>
        </p:nvSpPr>
        <p:spPr>
          <a:xfrm>
            <a:off x="5108179" y="3131400"/>
            <a:ext cx="31530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02" name="Google Shape;302;p19"/>
          <p:cNvSpPr txBox="1"/>
          <p:nvPr>
            <p:ph idx="3" type="subTitle"/>
          </p:nvPr>
        </p:nvSpPr>
        <p:spPr>
          <a:xfrm>
            <a:off x="2699700" y="1201769"/>
            <a:ext cx="3744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title"/>
          </p:nvPr>
        </p:nvSpPr>
        <p:spPr>
          <a:xfrm>
            <a:off x="720000" y="256034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20"/>
          <p:cNvSpPr txBox="1"/>
          <p:nvPr>
            <p:ph idx="1" type="subTitle"/>
          </p:nvPr>
        </p:nvSpPr>
        <p:spPr>
          <a:xfrm>
            <a:off x="583200" y="2997072"/>
            <a:ext cx="26100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0"/>
          <p:cNvSpPr txBox="1"/>
          <p:nvPr>
            <p:ph idx="2" type="title"/>
          </p:nvPr>
        </p:nvSpPr>
        <p:spPr>
          <a:xfrm>
            <a:off x="3403800" y="256034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0"/>
          <p:cNvSpPr txBox="1"/>
          <p:nvPr>
            <p:ph idx="3" type="subTitle"/>
          </p:nvPr>
        </p:nvSpPr>
        <p:spPr>
          <a:xfrm>
            <a:off x="3267000" y="2997072"/>
            <a:ext cx="26100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0"/>
          <p:cNvSpPr txBox="1"/>
          <p:nvPr>
            <p:ph idx="4" type="title"/>
          </p:nvPr>
        </p:nvSpPr>
        <p:spPr>
          <a:xfrm>
            <a:off x="6087600" y="256034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0"/>
          <p:cNvSpPr txBox="1"/>
          <p:nvPr>
            <p:ph idx="5" type="subTitle"/>
          </p:nvPr>
        </p:nvSpPr>
        <p:spPr>
          <a:xfrm>
            <a:off x="5950875" y="2997072"/>
            <a:ext cx="26100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1" name="Google Shape;311;p20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312" name="Google Shape;312;p20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pic>
        <p:nvPicPr>
          <p:cNvPr id="316" name="Google Shape;31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3200" y="4604400"/>
            <a:ext cx="828300" cy="8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 flipH="1">
            <a:off x="1910650" y="138875"/>
            <a:ext cx="2813400" cy="4871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hasCustomPrompt="1" type="title"/>
          </p:nvPr>
        </p:nvSpPr>
        <p:spPr>
          <a:xfrm>
            <a:off x="3406800" y="1074813"/>
            <a:ext cx="23304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1521525" y="2450198"/>
            <a:ext cx="610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940075" y="3242945"/>
            <a:ext cx="3264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" name="Google Shape;22;p3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23" name="Google Shape;23;p3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3125" y="-333849"/>
            <a:ext cx="1015900" cy="10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2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title"/>
          </p:nvPr>
        </p:nvSpPr>
        <p:spPr>
          <a:xfrm>
            <a:off x="1762237" y="334946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" name="Google Shape;319;p21"/>
          <p:cNvSpPr txBox="1"/>
          <p:nvPr>
            <p:ph idx="1" type="subTitle"/>
          </p:nvPr>
        </p:nvSpPr>
        <p:spPr>
          <a:xfrm>
            <a:off x="1600387" y="3802035"/>
            <a:ext cx="26601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2" type="title"/>
          </p:nvPr>
        </p:nvSpPr>
        <p:spPr>
          <a:xfrm>
            <a:off x="5045363" y="3349460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1" name="Google Shape;321;p21"/>
          <p:cNvSpPr txBox="1"/>
          <p:nvPr>
            <p:ph idx="3" type="subTitle"/>
          </p:nvPr>
        </p:nvSpPr>
        <p:spPr>
          <a:xfrm>
            <a:off x="4883513" y="3802035"/>
            <a:ext cx="26601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3" name="Google Shape;323;p21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324" name="Google Shape;324;p21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700968" y="191532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22"/>
          <p:cNvSpPr txBox="1"/>
          <p:nvPr>
            <p:ph idx="1" type="subTitle"/>
          </p:nvPr>
        </p:nvSpPr>
        <p:spPr>
          <a:xfrm>
            <a:off x="963925" y="2352045"/>
            <a:ext cx="18105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2"/>
          <p:cNvSpPr txBox="1"/>
          <p:nvPr>
            <p:ph idx="2" type="title"/>
          </p:nvPr>
        </p:nvSpPr>
        <p:spPr>
          <a:xfrm>
            <a:off x="3402095" y="191531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22"/>
          <p:cNvSpPr txBox="1"/>
          <p:nvPr>
            <p:ph idx="3" type="subTitle"/>
          </p:nvPr>
        </p:nvSpPr>
        <p:spPr>
          <a:xfrm>
            <a:off x="3665034" y="2352045"/>
            <a:ext cx="18105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2"/>
          <p:cNvSpPr txBox="1"/>
          <p:nvPr>
            <p:ph idx="4" type="title"/>
          </p:nvPr>
        </p:nvSpPr>
        <p:spPr>
          <a:xfrm>
            <a:off x="6103225" y="1915321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2"/>
          <p:cNvSpPr txBox="1"/>
          <p:nvPr>
            <p:ph idx="5" type="subTitle"/>
          </p:nvPr>
        </p:nvSpPr>
        <p:spPr>
          <a:xfrm>
            <a:off x="6366153" y="2352045"/>
            <a:ext cx="18105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36" name="Google Shape;336;p22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337" name="Google Shape;337;p22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grpSp>
        <p:nvGrpSpPr>
          <p:cNvPr id="341" name="Google Shape;341;p22"/>
          <p:cNvGrpSpPr/>
          <p:nvPr/>
        </p:nvGrpSpPr>
        <p:grpSpPr>
          <a:xfrm>
            <a:off x="7962650" y="3850525"/>
            <a:ext cx="1386800" cy="2467700"/>
            <a:chOff x="7352100" y="2571750"/>
            <a:chExt cx="1386800" cy="2467700"/>
          </a:xfrm>
        </p:grpSpPr>
        <p:sp>
          <p:nvSpPr>
            <p:cNvPr id="342" name="Google Shape;342;p22"/>
            <p:cNvSpPr/>
            <p:nvPr/>
          </p:nvSpPr>
          <p:spPr>
            <a:xfrm>
              <a:off x="7352100" y="3812500"/>
              <a:ext cx="632525" cy="1226950"/>
            </a:xfrm>
            <a:custGeom>
              <a:rect b="b" l="l" r="r" t="t"/>
              <a:pathLst>
                <a:path extrusionOk="0" h="49078" w="25301">
                  <a:moveTo>
                    <a:pt x="10275" y="46792"/>
                  </a:moveTo>
                  <a:cubicBezTo>
                    <a:pt x="9597" y="49078"/>
                    <a:pt x="1357" y="48792"/>
                    <a:pt x="238" y="42791"/>
                  </a:cubicBezTo>
                  <a:cubicBezTo>
                    <a:pt x="0" y="41470"/>
                    <a:pt x="12549" y="13038"/>
                    <a:pt x="13121" y="10811"/>
                  </a:cubicBezTo>
                  <a:cubicBezTo>
                    <a:pt x="13704" y="8573"/>
                    <a:pt x="11847" y="0"/>
                    <a:pt x="11847" y="0"/>
                  </a:cubicBezTo>
                  <a:lnTo>
                    <a:pt x="25301" y="17026"/>
                  </a:lnTo>
                  <a:cubicBezTo>
                    <a:pt x="25301" y="17026"/>
                    <a:pt x="22467" y="14502"/>
                    <a:pt x="19050" y="22241"/>
                  </a:cubicBezTo>
                  <a:cubicBezTo>
                    <a:pt x="15633" y="29980"/>
                    <a:pt x="11442" y="42577"/>
                    <a:pt x="10275" y="46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378875" y="3878875"/>
              <a:ext cx="605475" cy="1154025"/>
            </a:xfrm>
            <a:custGeom>
              <a:rect b="b" l="l" r="r" t="t"/>
              <a:pathLst>
                <a:path extrusionOk="0" h="46161" w="24219">
                  <a:moveTo>
                    <a:pt x="24218" y="14371"/>
                  </a:moveTo>
                  <a:lnTo>
                    <a:pt x="12859" y="0"/>
                  </a:lnTo>
                  <a:cubicBezTo>
                    <a:pt x="13443" y="3215"/>
                    <a:pt x="14086" y="7573"/>
                    <a:pt x="13669" y="9180"/>
                  </a:cubicBezTo>
                  <a:cubicBezTo>
                    <a:pt x="13133" y="11252"/>
                    <a:pt x="3918" y="32302"/>
                    <a:pt x="1" y="42291"/>
                  </a:cubicBezTo>
                  <a:cubicBezTo>
                    <a:pt x="2418" y="46161"/>
                    <a:pt x="8621" y="46101"/>
                    <a:pt x="9204" y="44137"/>
                  </a:cubicBezTo>
                  <a:cubicBezTo>
                    <a:pt x="10371" y="39922"/>
                    <a:pt x="14562" y="27325"/>
                    <a:pt x="17979" y="19586"/>
                  </a:cubicBezTo>
                  <a:cubicBezTo>
                    <a:pt x="21384" y="11847"/>
                    <a:pt x="24218" y="14371"/>
                    <a:pt x="24218" y="143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481575" y="4035725"/>
              <a:ext cx="502775" cy="988850"/>
            </a:xfrm>
            <a:custGeom>
              <a:rect b="b" l="l" r="r" t="t"/>
              <a:pathLst>
                <a:path extrusionOk="0" h="39554" w="20111">
                  <a:moveTo>
                    <a:pt x="20110" y="8097"/>
                  </a:moveTo>
                  <a:lnTo>
                    <a:pt x="13704" y="1"/>
                  </a:lnTo>
                  <a:cubicBezTo>
                    <a:pt x="13978" y="2061"/>
                    <a:pt x="14121" y="4001"/>
                    <a:pt x="13883" y="4942"/>
                  </a:cubicBezTo>
                  <a:cubicBezTo>
                    <a:pt x="13323" y="7157"/>
                    <a:pt x="1941" y="33017"/>
                    <a:pt x="0" y="38922"/>
                  </a:cubicBezTo>
                  <a:cubicBezTo>
                    <a:pt x="2358" y="39553"/>
                    <a:pt x="4715" y="39053"/>
                    <a:pt x="5061" y="37887"/>
                  </a:cubicBezTo>
                  <a:cubicBezTo>
                    <a:pt x="6239" y="33672"/>
                    <a:pt x="10418" y="21063"/>
                    <a:pt x="13847" y="13324"/>
                  </a:cubicBezTo>
                  <a:cubicBezTo>
                    <a:pt x="17276" y="5573"/>
                    <a:pt x="20110" y="8097"/>
                    <a:pt x="20110" y="80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7589925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3" y="1"/>
                  </a:moveTo>
                  <a:cubicBezTo>
                    <a:pt x="17442" y="1"/>
                    <a:pt x="12003" y="3170"/>
                    <a:pt x="7168" y="12304"/>
                  </a:cubicBezTo>
                  <a:cubicBezTo>
                    <a:pt x="0" y="25854"/>
                    <a:pt x="858" y="39605"/>
                    <a:pt x="1608" y="45046"/>
                  </a:cubicBezTo>
                  <a:cubicBezTo>
                    <a:pt x="1798" y="46523"/>
                    <a:pt x="2322" y="47844"/>
                    <a:pt x="3060" y="48725"/>
                  </a:cubicBezTo>
                  <a:lnTo>
                    <a:pt x="12347" y="59786"/>
                  </a:lnTo>
                  <a:lnTo>
                    <a:pt x="21634" y="70835"/>
                  </a:lnTo>
                  <a:cubicBezTo>
                    <a:pt x="22238" y="71565"/>
                    <a:pt x="22953" y="71953"/>
                    <a:pt x="23662" y="71953"/>
                  </a:cubicBezTo>
                  <a:cubicBezTo>
                    <a:pt x="23820" y="71953"/>
                    <a:pt x="23978" y="71934"/>
                    <a:pt x="24134" y="71895"/>
                  </a:cubicBezTo>
                  <a:cubicBezTo>
                    <a:pt x="27325" y="71157"/>
                    <a:pt x="35064" y="67621"/>
                    <a:pt x="39791" y="51178"/>
                  </a:cubicBezTo>
                  <a:cubicBezTo>
                    <a:pt x="45958" y="29783"/>
                    <a:pt x="39350" y="12697"/>
                    <a:pt x="33707" y="5982"/>
                  </a:cubicBezTo>
                  <a:cubicBezTo>
                    <a:pt x="30998" y="2745"/>
                    <a:pt x="26903" y="1"/>
                    <a:pt x="22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7578300" y="2571750"/>
              <a:ext cx="1149275" cy="1798850"/>
            </a:xfrm>
            <a:custGeom>
              <a:rect b="b" l="l" r="r" t="t"/>
              <a:pathLst>
                <a:path extrusionOk="0" h="71954" w="45971">
                  <a:moveTo>
                    <a:pt x="22362" y="1"/>
                  </a:moveTo>
                  <a:cubicBezTo>
                    <a:pt x="17461" y="1"/>
                    <a:pt x="12022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58" y="70835"/>
                  </a:lnTo>
                  <a:cubicBezTo>
                    <a:pt x="22252" y="71565"/>
                    <a:pt x="22966" y="71953"/>
                    <a:pt x="23681" y="71953"/>
                  </a:cubicBezTo>
                  <a:cubicBezTo>
                    <a:pt x="23841" y="71953"/>
                    <a:pt x="24000" y="71934"/>
                    <a:pt x="24159" y="71895"/>
                  </a:cubicBezTo>
                  <a:cubicBezTo>
                    <a:pt x="27338" y="71157"/>
                    <a:pt x="35077" y="67621"/>
                    <a:pt x="39815" y="51178"/>
                  </a:cubicBezTo>
                  <a:cubicBezTo>
                    <a:pt x="45971" y="29783"/>
                    <a:pt x="39363" y="12697"/>
                    <a:pt x="33731" y="5982"/>
                  </a:cubicBezTo>
                  <a:cubicBezTo>
                    <a:pt x="31017" y="2745"/>
                    <a:pt x="26922" y="1"/>
                    <a:pt x="2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7559850" y="2571750"/>
              <a:ext cx="1148675" cy="1798850"/>
            </a:xfrm>
            <a:custGeom>
              <a:rect b="b" l="l" r="r" t="t"/>
              <a:pathLst>
                <a:path extrusionOk="0" h="71954" w="45947">
                  <a:moveTo>
                    <a:pt x="22339" y="1"/>
                  </a:moveTo>
                  <a:cubicBezTo>
                    <a:pt x="17439" y="1"/>
                    <a:pt x="12003" y="3170"/>
                    <a:pt x="7168" y="12304"/>
                  </a:cubicBezTo>
                  <a:cubicBezTo>
                    <a:pt x="1" y="25854"/>
                    <a:pt x="858" y="39605"/>
                    <a:pt x="1608" y="45046"/>
                  </a:cubicBezTo>
                  <a:cubicBezTo>
                    <a:pt x="1799" y="46523"/>
                    <a:pt x="2322" y="47844"/>
                    <a:pt x="3061" y="48725"/>
                  </a:cubicBezTo>
                  <a:lnTo>
                    <a:pt x="12348" y="59786"/>
                  </a:lnTo>
                  <a:lnTo>
                    <a:pt x="21634" y="70835"/>
                  </a:lnTo>
                  <a:cubicBezTo>
                    <a:pt x="22228" y="71565"/>
                    <a:pt x="22949" y="71953"/>
                    <a:pt x="23661" y="71953"/>
                  </a:cubicBezTo>
                  <a:cubicBezTo>
                    <a:pt x="23820" y="71953"/>
                    <a:pt x="23978" y="71934"/>
                    <a:pt x="24135" y="71895"/>
                  </a:cubicBezTo>
                  <a:cubicBezTo>
                    <a:pt x="27326" y="71157"/>
                    <a:pt x="35065" y="67621"/>
                    <a:pt x="39791" y="51178"/>
                  </a:cubicBezTo>
                  <a:cubicBezTo>
                    <a:pt x="45947" y="29783"/>
                    <a:pt x="39351" y="12697"/>
                    <a:pt x="33707" y="5982"/>
                  </a:cubicBezTo>
                  <a:cubicBezTo>
                    <a:pt x="30993" y="2745"/>
                    <a:pt x="26898" y="1"/>
                    <a:pt x="22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752770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4" y="1"/>
                  </a:moveTo>
                  <a:cubicBezTo>
                    <a:pt x="17443" y="1"/>
                    <a:pt x="12004" y="3170"/>
                    <a:pt x="7168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46" y="70835"/>
                  </a:lnTo>
                  <a:cubicBezTo>
                    <a:pt x="22240" y="71565"/>
                    <a:pt x="22954" y="71953"/>
                    <a:pt x="23669" y="71953"/>
                  </a:cubicBezTo>
                  <a:cubicBezTo>
                    <a:pt x="23829" y="71953"/>
                    <a:pt x="23988" y="71934"/>
                    <a:pt x="24147" y="71895"/>
                  </a:cubicBezTo>
                  <a:cubicBezTo>
                    <a:pt x="27338" y="71157"/>
                    <a:pt x="35065" y="67644"/>
                    <a:pt x="39792" y="51178"/>
                  </a:cubicBezTo>
                  <a:cubicBezTo>
                    <a:pt x="45959" y="29783"/>
                    <a:pt x="39351" y="12697"/>
                    <a:pt x="33707" y="5982"/>
                  </a:cubicBezTo>
                  <a:cubicBezTo>
                    <a:pt x="30999" y="2745"/>
                    <a:pt x="26904" y="1"/>
                    <a:pt x="22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516400" y="2571750"/>
              <a:ext cx="1149575" cy="1798850"/>
            </a:xfrm>
            <a:custGeom>
              <a:rect b="b" l="l" r="r" t="t"/>
              <a:pathLst>
                <a:path extrusionOk="0" h="71954" w="45983">
                  <a:moveTo>
                    <a:pt x="22352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0" y="25854"/>
                    <a:pt x="870" y="39605"/>
                    <a:pt x="1620" y="45046"/>
                  </a:cubicBezTo>
                  <a:cubicBezTo>
                    <a:pt x="1810" y="46523"/>
                    <a:pt x="2334" y="47844"/>
                    <a:pt x="3072" y="48725"/>
                  </a:cubicBezTo>
                  <a:lnTo>
                    <a:pt x="12371" y="59786"/>
                  </a:lnTo>
                  <a:lnTo>
                    <a:pt x="21658" y="70835"/>
                  </a:lnTo>
                  <a:cubicBezTo>
                    <a:pt x="22261" y="71565"/>
                    <a:pt x="22977" y="71953"/>
                    <a:pt x="23686" y="71953"/>
                  </a:cubicBezTo>
                  <a:cubicBezTo>
                    <a:pt x="23844" y="71953"/>
                    <a:pt x="24002" y="71934"/>
                    <a:pt x="24158" y="71895"/>
                  </a:cubicBezTo>
                  <a:cubicBezTo>
                    <a:pt x="27349" y="71157"/>
                    <a:pt x="35088" y="67621"/>
                    <a:pt x="39815" y="51178"/>
                  </a:cubicBezTo>
                  <a:cubicBezTo>
                    <a:pt x="45982" y="29783"/>
                    <a:pt x="39374" y="12697"/>
                    <a:pt x="33731" y="5982"/>
                  </a:cubicBezTo>
                  <a:cubicBezTo>
                    <a:pt x="31011" y="2745"/>
                    <a:pt x="26913" y="1"/>
                    <a:pt x="22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49675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51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810" y="46523"/>
                    <a:pt x="2322" y="47844"/>
                    <a:pt x="3072" y="48725"/>
                  </a:cubicBezTo>
                  <a:lnTo>
                    <a:pt x="12347" y="59786"/>
                  </a:lnTo>
                  <a:lnTo>
                    <a:pt x="21646" y="70835"/>
                  </a:lnTo>
                  <a:cubicBezTo>
                    <a:pt x="22240" y="71565"/>
                    <a:pt x="22953" y="71953"/>
                    <a:pt x="23669" y="71953"/>
                  </a:cubicBezTo>
                  <a:cubicBezTo>
                    <a:pt x="23828" y="71953"/>
                    <a:pt x="23988" y="71934"/>
                    <a:pt x="24146" y="71895"/>
                  </a:cubicBezTo>
                  <a:cubicBezTo>
                    <a:pt x="27325" y="71157"/>
                    <a:pt x="35065" y="67621"/>
                    <a:pt x="39803" y="51178"/>
                  </a:cubicBezTo>
                  <a:cubicBezTo>
                    <a:pt x="45959" y="29783"/>
                    <a:pt x="39351" y="12697"/>
                    <a:pt x="33719" y="5982"/>
                  </a:cubicBezTo>
                  <a:cubicBezTo>
                    <a:pt x="31005" y="2745"/>
                    <a:pt x="26910" y="1"/>
                    <a:pt x="22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1" name="Google Shape;35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8300" y="125850"/>
            <a:ext cx="828300" cy="8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23"/>
          <p:cNvCxnSpPr/>
          <p:nvPr/>
        </p:nvCxnSpPr>
        <p:spPr>
          <a:xfrm flipH="1">
            <a:off x="3709425" y="193600"/>
            <a:ext cx="2458800" cy="48375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" name="Google Shape;354;p23"/>
          <p:cNvGrpSpPr/>
          <p:nvPr/>
        </p:nvGrpSpPr>
        <p:grpSpPr>
          <a:xfrm>
            <a:off x="-615596" y="-2757317"/>
            <a:ext cx="16226221" cy="5096775"/>
            <a:chOff x="12781225" y="-280050"/>
            <a:chExt cx="5221800" cy="1640100"/>
          </a:xfrm>
        </p:grpSpPr>
        <p:sp>
          <p:nvSpPr>
            <p:cNvPr id="355" name="Google Shape;355;p23"/>
            <p:cNvSpPr/>
            <p:nvPr/>
          </p:nvSpPr>
          <p:spPr>
            <a:xfrm>
              <a:off x="12867550" y="-232362"/>
              <a:ext cx="5034050" cy="875575"/>
            </a:xfrm>
            <a:custGeom>
              <a:rect b="b" l="l" r="r" t="t"/>
              <a:pathLst>
                <a:path extrusionOk="0" fill="none" h="35023" w="201362">
                  <a:moveTo>
                    <a:pt x="0" y="0"/>
                  </a:moveTo>
                  <a:lnTo>
                    <a:pt x="201362" y="35023"/>
                  </a:lnTo>
                </a:path>
              </a:pathLst>
            </a:custGeom>
            <a:noFill/>
            <a:ln cap="flat" cmpd="sng" w="7620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2869050" y="-106200"/>
              <a:ext cx="5032550" cy="879825"/>
            </a:xfrm>
            <a:custGeom>
              <a:rect b="b" l="l" r="r" t="t"/>
              <a:pathLst>
                <a:path extrusionOk="0" fill="none" h="35193" w="201302">
                  <a:moveTo>
                    <a:pt x="1" y="0"/>
                  </a:moveTo>
                  <a:lnTo>
                    <a:pt x="201302" y="3519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2870575" y="-55200"/>
              <a:ext cx="5031025" cy="883450"/>
            </a:xfrm>
            <a:custGeom>
              <a:rect b="b" l="l" r="r" t="t"/>
              <a:pathLst>
                <a:path extrusionOk="0" fill="none" h="35338" w="201241">
                  <a:moveTo>
                    <a:pt x="0" y="0"/>
                  </a:moveTo>
                  <a:lnTo>
                    <a:pt x="201241" y="3533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2872675" y="-4200"/>
              <a:ext cx="5028925" cy="887375"/>
            </a:xfrm>
            <a:custGeom>
              <a:rect b="b" l="l" r="r" t="t"/>
              <a:pathLst>
                <a:path extrusionOk="0" fill="none" h="35495" w="201157">
                  <a:moveTo>
                    <a:pt x="1" y="1"/>
                  </a:moveTo>
                  <a:lnTo>
                    <a:pt x="201157" y="3549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12874200" y="46200"/>
              <a:ext cx="5027400" cy="891600"/>
            </a:xfrm>
            <a:custGeom>
              <a:rect b="b" l="l" r="r" t="t"/>
              <a:pathLst>
                <a:path extrusionOk="0" fill="none" h="35664" w="201096">
                  <a:moveTo>
                    <a:pt x="0" y="1"/>
                  </a:moveTo>
                  <a:lnTo>
                    <a:pt x="201096" y="3566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12875400" y="97225"/>
              <a:ext cx="5026200" cy="895500"/>
            </a:xfrm>
            <a:custGeom>
              <a:rect b="b" l="l" r="r" t="t"/>
              <a:pathLst>
                <a:path extrusionOk="0" fill="none" h="35820" w="201048">
                  <a:moveTo>
                    <a:pt x="0" y="0"/>
                  </a:moveTo>
                  <a:lnTo>
                    <a:pt x="201048" y="3582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12877200" y="147625"/>
              <a:ext cx="5024400" cy="899425"/>
            </a:xfrm>
            <a:custGeom>
              <a:rect b="b" l="l" r="r" t="t"/>
              <a:pathLst>
                <a:path extrusionOk="0" fill="none" h="35977" w="200976">
                  <a:moveTo>
                    <a:pt x="1" y="0"/>
                  </a:moveTo>
                  <a:lnTo>
                    <a:pt x="200976" y="3597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12878425" y="198325"/>
              <a:ext cx="5023175" cy="903675"/>
            </a:xfrm>
            <a:custGeom>
              <a:rect b="b" l="l" r="r" t="t"/>
              <a:pathLst>
                <a:path extrusionOk="0" fill="none" h="36147" w="200927">
                  <a:moveTo>
                    <a:pt x="0" y="1"/>
                  </a:moveTo>
                  <a:lnTo>
                    <a:pt x="200927" y="3614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12880225" y="249325"/>
              <a:ext cx="5021375" cy="907300"/>
            </a:xfrm>
            <a:custGeom>
              <a:rect b="b" l="l" r="r" t="t"/>
              <a:pathLst>
                <a:path extrusionOk="0" fill="none" h="36292" w="200855">
                  <a:moveTo>
                    <a:pt x="0" y="1"/>
                  </a:moveTo>
                  <a:lnTo>
                    <a:pt x="200855" y="3629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12881725" y="299725"/>
              <a:ext cx="5019875" cy="911525"/>
            </a:xfrm>
            <a:custGeom>
              <a:rect b="b" l="l" r="r" t="t"/>
              <a:pathLst>
                <a:path extrusionOk="0" fill="none" h="36461" w="200795">
                  <a:moveTo>
                    <a:pt x="1" y="1"/>
                  </a:moveTo>
                  <a:lnTo>
                    <a:pt x="200795" y="364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12882950" y="350450"/>
              <a:ext cx="5018950" cy="915125"/>
            </a:xfrm>
            <a:custGeom>
              <a:rect b="b" l="l" r="r" t="t"/>
              <a:pathLst>
                <a:path extrusionOk="0" fill="none" h="36605" w="200758">
                  <a:moveTo>
                    <a:pt x="0" y="0"/>
                  </a:moveTo>
                  <a:lnTo>
                    <a:pt x="200758" y="3660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12885050" y="400850"/>
              <a:ext cx="5016850" cy="919650"/>
            </a:xfrm>
            <a:custGeom>
              <a:rect b="b" l="l" r="r" t="t"/>
              <a:pathLst>
                <a:path extrusionOk="0" fill="none" h="36786" w="200674">
                  <a:moveTo>
                    <a:pt x="1" y="0"/>
                  </a:moveTo>
                  <a:lnTo>
                    <a:pt x="200674" y="3678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12929125" y="-215775"/>
              <a:ext cx="19325" cy="630225"/>
            </a:xfrm>
            <a:custGeom>
              <a:rect b="b" l="l" r="r" t="t"/>
              <a:pathLst>
                <a:path extrusionOk="0" fill="none" h="25209" w="773">
                  <a:moveTo>
                    <a:pt x="0" y="1"/>
                  </a:moveTo>
                  <a:lnTo>
                    <a:pt x="773" y="2520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12971375" y="-208825"/>
              <a:ext cx="19050" cy="631425"/>
            </a:xfrm>
            <a:custGeom>
              <a:rect b="b" l="l" r="r" t="t"/>
              <a:pathLst>
                <a:path extrusionOk="0" fill="none" h="25257" w="762">
                  <a:moveTo>
                    <a:pt x="0" y="1"/>
                  </a:moveTo>
                  <a:lnTo>
                    <a:pt x="761" y="2525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13013625" y="-201275"/>
              <a:ext cx="19050" cy="631425"/>
            </a:xfrm>
            <a:custGeom>
              <a:rect b="b" l="l" r="r" t="t"/>
              <a:pathLst>
                <a:path extrusionOk="0" fill="none" h="25257" w="762">
                  <a:moveTo>
                    <a:pt x="1" y="0"/>
                  </a:moveTo>
                  <a:lnTo>
                    <a:pt x="761" y="2525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13055875" y="-194025"/>
              <a:ext cx="19050" cy="632025"/>
            </a:xfrm>
            <a:custGeom>
              <a:rect b="b" l="l" r="r" t="t"/>
              <a:pathLst>
                <a:path extrusionOk="0" fill="none" h="25281" w="762">
                  <a:moveTo>
                    <a:pt x="1" y="0"/>
                  </a:moveTo>
                  <a:lnTo>
                    <a:pt x="761" y="2528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13098450" y="-186500"/>
              <a:ext cx="18425" cy="632050"/>
            </a:xfrm>
            <a:custGeom>
              <a:rect b="b" l="l" r="r" t="t"/>
              <a:pathLst>
                <a:path extrusionOk="0" fill="none" h="25282" w="737">
                  <a:moveTo>
                    <a:pt x="0" y="1"/>
                  </a:moveTo>
                  <a:lnTo>
                    <a:pt x="737" y="2528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13140700" y="-179250"/>
              <a:ext cx="18725" cy="632625"/>
            </a:xfrm>
            <a:custGeom>
              <a:rect b="b" l="l" r="r" t="t"/>
              <a:pathLst>
                <a:path extrusionOk="0" fill="none" h="25305" w="749">
                  <a:moveTo>
                    <a:pt x="0" y="1"/>
                  </a:moveTo>
                  <a:lnTo>
                    <a:pt x="749" y="2530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13183550" y="-172000"/>
              <a:ext cx="17825" cy="632925"/>
            </a:xfrm>
            <a:custGeom>
              <a:rect b="b" l="l" r="r" t="t"/>
              <a:pathLst>
                <a:path extrusionOk="0" fill="none" h="25317" w="713">
                  <a:moveTo>
                    <a:pt x="1" y="0"/>
                  </a:moveTo>
                  <a:lnTo>
                    <a:pt x="713" y="253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3226100" y="-164450"/>
              <a:ext cx="18150" cy="633225"/>
            </a:xfrm>
            <a:custGeom>
              <a:rect b="b" l="l" r="r" t="t"/>
              <a:pathLst>
                <a:path extrusionOk="0" fill="none" h="25329" w="726">
                  <a:moveTo>
                    <a:pt x="1" y="0"/>
                  </a:moveTo>
                  <a:lnTo>
                    <a:pt x="725" y="2532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3268675" y="-156900"/>
              <a:ext cx="17825" cy="633225"/>
            </a:xfrm>
            <a:custGeom>
              <a:rect b="b" l="l" r="r" t="t"/>
              <a:pathLst>
                <a:path extrusionOk="0" fill="none" h="25329" w="713">
                  <a:moveTo>
                    <a:pt x="0" y="0"/>
                  </a:moveTo>
                  <a:lnTo>
                    <a:pt x="712" y="2532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13311225" y="-149975"/>
              <a:ext cx="17825" cy="634450"/>
            </a:xfrm>
            <a:custGeom>
              <a:rect b="b" l="l" r="r" t="t"/>
              <a:pathLst>
                <a:path extrusionOk="0" fill="none" h="25378" w="713">
                  <a:moveTo>
                    <a:pt x="0" y="1"/>
                  </a:moveTo>
                  <a:lnTo>
                    <a:pt x="713" y="2537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13354075" y="-142425"/>
              <a:ext cx="17525" cy="634750"/>
            </a:xfrm>
            <a:custGeom>
              <a:rect b="b" l="l" r="r" t="t"/>
              <a:pathLst>
                <a:path extrusionOk="0" fill="none" h="25390" w="701">
                  <a:moveTo>
                    <a:pt x="1" y="0"/>
                  </a:moveTo>
                  <a:lnTo>
                    <a:pt x="701" y="2538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3396950" y="-135175"/>
              <a:ext cx="17525" cy="635350"/>
            </a:xfrm>
            <a:custGeom>
              <a:rect b="b" l="l" r="r" t="t"/>
              <a:pathLst>
                <a:path extrusionOk="0" fill="none" h="25414" w="701">
                  <a:moveTo>
                    <a:pt x="0" y="0"/>
                  </a:moveTo>
                  <a:lnTo>
                    <a:pt x="700" y="2541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3439500" y="-127625"/>
              <a:ext cx="17525" cy="635350"/>
            </a:xfrm>
            <a:custGeom>
              <a:rect b="b" l="l" r="r" t="t"/>
              <a:pathLst>
                <a:path extrusionOk="0" fill="none" h="25414" w="701">
                  <a:moveTo>
                    <a:pt x="0" y="0"/>
                  </a:moveTo>
                  <a:lnTo>
                    <a:pt x="701" y="2541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3482650" y="-120100"/>
              <a:ext cx="17225" cy="635650"/>
            </a:xfrm>
            <a:custGeom>
              <a:rect b="b" l="l" r="r" t="t"/>
              <a:pathLst>
                <a:path extrusionOk="0" fill="none" h="25426" w="689">
                  <a:moveTo>
                    <a:pt x="1" y="1"/>
                  </a:moveTo>
                  <a:lnTo>
                    <a:pt x="689" y="2542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3525525" y="-112850"/>
              <a:ext cx="17225" cy="636550"/>
            </a:xfrm>
            <a:custGeom>
              <a:rect b="b" l="l" r="r" t="t"/>
              <a:pathLst>
                <a:path extrusionOk="0" fill="none" h="25462" w="689">
                  <a:moveTo>
                    <a:pt x="0" y="1"/>
                  </a:moveTo>
                  <a:lnTo>
                    <a:pt x="688" y="2546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13568675" y="-105300"/>
              <a:ext cx="16925" cy="636850"/>
            </a:xfrm>
            <a:custGeom>
              <a:rect b="b" l="l" r="r" t="t"/>
              <a:pathLst>
                <a:path extrusionOk="0" fill="none" h="25474" w="677">
                  <a:moveTo>
                    <a:pt x="0" y="0"/>
                  </a:moveTo>
                  <a:lnTo>
                    <a:pt x="677" y="2547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13611525" y="-97750"/>
              <a:ext cx="17225" cy="637150"/>
            </a:xfrm>
            <a:custGeom>
              <a:rect b="b" l="l" r="r" t="t"/>
              <a:pathLst>
                <a:path extrusionOk="0" fill="none" h="25486" w="689">
                  <a:moveTo>
                    <a:pt x="1" y="0"/>
                  </a:moveTo>
                  <a:lnTo>
                    <a:pt x="689" y="2548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3655000" y="-90825"/>
              <a:ext cx="16625" cy="638075"/>
            </a:xfrm>
            <a:custGeom>
              <a:rect b="b" l="l" r="r" t="t"/>
              <a:pathLst>
                <a:path extrusionOk="0" fill="none" h="25523" w="665">
                  <a:moveTo>
                    <a:pt x="0" y="1"/>
                  </a:moveTo>
                  <a:lnTo>
                    <a:pt x="664" y="2552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3698450" y="-83275"/>
              <a:ext cx="16025" cy="638375"/>
            </a:xfrm>
            <a:custGeom>
              <a:rect b="b" l="l" r="r" t="t"/>
              <a:pathLst>
                <a:path extrusionOk="0" fill="none" h="25535" w="641">
                  <a:moveTo>
                    <a:pt x="1" y="1"/>
                  </a:moveTo>
                  <a:lnTo>
                    <a:pt x="641" y="2553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3741325" y="-75725"/>
              <a:ext cx="16300" cy="638375"/>
            </a:xfrm>
            <a:custGeom>
              <a:rect b="b" l="l" r="r" t="t"/>
              <a:pathLst>
                <a:path extrusionOk="0" fill="none" h="25535" w="652">
                  <a:moveTo>
                    <a:pt x="0" y="1"/>
                  </a:moveTo>
                  <a:lnTo>
                    <a:pt x="652" y="2553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3784775" y="-68175"/>
              <a:ext cx="16325" cy="638975"/>
            </a:xfrm>
            <a:custGeom>
              <a:rect b="b" l="l" r="r" t="t"/>
              <a:pathLst>
                <a:path extrusionOk="0" fill="none" h="25559" w="653">
                  <a:moveTo>
                    <a:pt x="1" y="0"/>
                  </a:moveTo>
                  <a:lnTo>
                    <a:pt x="652" y="2555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13828225" y="-60625"/>
              <a:ext cx="16325" cy="639275"/>
            </a:xfrm>
            <a:custGeom>
              <a:rect b="b" l="l" r="r" t="t"/>
              <a:pathLst>
                <a:path extrusionOk="0" fill="none" h="25571" w="653">
                  <a:moveTo>
                    <a:pt x="1" y="0"/>
                  </a:moveTo>
                  <a:lnTo>
                    <a:pt x="653" y="2557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13872000" y="-53075"/>
              <a:ext cx="15725" cy="639875"/>
            </a:xfrm>
            <a:custGeom>
              <a:rect b="b" l="l" r="r" t="t"/>
              <a:pathLst>
                <a:path extrusionOk="0" fill="none" h="25595" w="629">
                  <a:moveTo>
                    <a:pt x="1" y="0"/>
                  </a:moveTo>
                  <a:lnTo>
                    <a:pt x="628" y="2559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13915475" y="-45550"/>
              <a:ext cx="15700" cy="640500"/>
            </a:xfrm>
            <a:custGeom>
              <a:rect b="b" l="l" r="r" t="t"/>
              <a:pathLst>
                <a:path extrusionOk="0" fill="none" h="25620" w="628">
                  <a:moveTo>
                    <a:pt x="0" y="1"/>
                  </a:moveTo>
                  <a:lnTo>
                    <a:pt x="628" y="2561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3959225" y="-38000"/>
              <a:ext cx="15425" cy="640775"/>
            </a:xfrm>
            <a:custGeom>
              <a:rect b="b" l="l" r="r" t="t"/>
              <a:pathLst>
                <a:path extrusionOk="0" fill="none" h="25631" w="617">
                  <a:moveTo>
                    <a:pt x="1" y="1"/>
                  </a:moveTo>
                  <a:lnTo>
                    <a:pt x="616" y="2563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14003000" y="-30450"/>
              <a:ext cx="15100" cy="641075"/>
            </a:xfrm>
            <a:custGeom>
              <a:rect b="b" l="l" r="r" t="t"/>
              <a:pathLst>
                <a:path extrusionOk="0" fill="none" h="25643" w="604">
                  <a:moveTo>
                    <a:pt x="0" y="0"/>
                  </a:moveTo>
                  <a:lnTo>
                    <a:pt x="604" y="2564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14046150" y="-22900"/>
              <a:ext cx="15425" cy="641675"/>
            </a:xfrm>
            <a:custGeom>
              <a:rect b="b" l="l" r="r" t="t"/>
              <a:pathLst>
                <a:path extrusionOk="0" fill="none" h="25667" w="617">
                  <a:moveTo>
                    <a:pt x="1" y="0"/>
                  </a:moveTo>
                  <a:lnTo>
                    <a:pt x="616" y="2566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4090525" y="-15350"/>
              <a:ext cx="15100" cy="641975"/>
            </a:xfrm>
            <a:custGeom>
              <a:rect b="b" l="l" r="r" t="t"/>
              <a:pathLst>
                <a:path extrusionOk="0" fill="none" h="25679" w="604">
                  <a:moveTo>
                    <a:pt x="0" y="0"/>
                  </a:moveTo>
                  <a:lnTo>
                    <a:pt x="604" y="2567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14134275" y="-7825"/>
              <a:ext cx="14525" cy="642600"/>
            </a:xfrm>
            <a:custGeom>
              <a:rect b="b" l="l" r="r" t="t"/>
              <a:pathLst>
                <a:path extrusionOk="0" fill="none" h="25704" w="581">
                  <a:moveTo>
                    <a:pt x="1" y="1"/>
                  </a:moveTo>
                  <a:lnTo>
                    <a:pt x="580" y="2570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177750" y="-275"/>
              <a:ext cx="14800" cy="643200"/>
            </a:xfrm>
            <a:custGeom>
              <a:rect b="b" l="l" r="r" t="t"/>
              <a:pathLst>
                <a:path extrusionOk="0" fill="none" h="25728" w="592">
                  <a:moveTo>
                    <a:pt x="0" y="1"/>
                  </a:moveTo>
                  <a:lnTo>
                    <a:pt x="592" y="2572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4222100" y="7275"/>
              <a:ext cx="14825" cy="643500"/>
            </a:xfrm>
            <a:custGeom>
              <a:rect b="b" l="l" r="r" t="t"/>
              <a:pathLst>
                <a:path extrusionOk="0" fill="none" h="25740" w="593">
                  <a:moveTo>
                    <a:pt x="1" y="1"/>
                  </a:moveTo>
                  <a:lnTo>
                    <a:pt x="593" y="2573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266175" y="14825"/>
              <a:ext cx="14200" cy="643800"/>
            </a:xfrm>
            <a:custGeom>
              <a:rect b="b" l="l" r="r" t="t"/>
              <a:pathLst>
                <a:path extrusionOk="0" fill="none" h="25752" w="568">
                  <a:moveTo>
                    <a:pt x="1" y="0"/>
                  </a:moveTo>
                  <a:lnTo>
                    <a:pt x="568" y="2575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4310250" y="22975"/>
              <a:ext cx="14500" cy="644100"/>
            </a:xfrm>
            <a:custGeom>
              <a:rect b="b" l="l" r="r" t="t"/>
              <a:pathLst>
                <a:path extrusionOk="0" fill="none" h="25764" w="580">
                  <a:moveTo>
                    <a:pt x="0" y="0"/>
                  </a:moveTo>
                  <a:lnTo>
                    <a:pt x="580" y="2576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4354600" y="30525"/>
              <a:ext cx="13925" cy="644400"/>
            </a:xfrm>
            <a:custGeom>
              <a:rect b="b" l="l" r="r" t="t"/>
              <a:pathLst>
                <a:path extrusionOk="0" fill="none" h="25776" w="557">
                  <a:moveTo>
                    <a:pt x="1" y="0"/>
                  </a:moveTo>
                  <a:lnTo>
                    <a:pt x="556" y="2577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14398675" y="38050"/>
              <a:ext cx="13900" cy="645025"/>
            </a:xfrm>
            <a:custGeom>
              <a:rect b="b" l="l" r="r" t="t"/>
              <a:pathLst>
                <a:path extrusionOk="0" fill="none" h="25801" w="556">
                  <a:moveTo>
                    <a:pt x="0" y="1"/>
                  </a:moveTo>
                  <a:lnTo>
                    <a:pt x="556" y="2580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4443050" y="45600"/>
              <a:ext cx="13600" cy="645325"/>
            </a:xfrm>
            <a:custGeom>
              <a:rect b="b" l="l" r="r" t="t"/>
              <a:pathLst>
                <a:path extrusionOk="0" fill="none" h="25813" w="544">
                  <a:moveTo>
                    <a:pt x="0" y="1"/>
                  </a:moveTo>
                  <a:lnTo>
                    <a:pt x="543" y="2581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14487100" y="53450"/>
              <a:ext cx="13925" cy="645925"/>
            </a:xfrm>
            <a:custGeom>
              <a:rect b="b" l="l" r="r" t="t"/>
              <a:pathLst>
                <a:path extrusionOk="0" fill="none" h="25837" w="557">
                  <a:moveTo>
                    <a:pt x="1" y="1"/>
                  </a:moveTo>
                  <a:lnTo>
                    <a:pt x="556" y="2583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14531775" y="61000"/>
              <a:ext cx="13600" cy="646225"/>
            </a:xfrm>
            <a:custGeom>
              <a:rect b="b" l="l" r="r" t="t"/>
              <a:pathLst>
                <a:path extrusionOk="0" fill="none" h="25849" w="544">
                  <a:moveTo>
                    <a:pt x="1" y="0"/>
                  </a:moveTo>
                  <a:lnTo>
                    <a:pt x="544" y="2584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14576450" y="68550"/>
              <a:ext cx="13000" cy="647125"/>
            </a:xfrm>
            <a:custGeom>
              <a:rect b="b" l="l" r="r" t="t"/>
              <a:pathLst>
                <a:path extrusionOk="0" fill="none" h="25885" w="520">
                  <a:moveTo>
                    <a:pt x="0" y="0"/>
                  </a:moveTo>
                  <a:lnTo>
                    <a:pt x="519" y="258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14620825" y="76400"/>
              <a:ext cx="13300" cy="647100"/>
            </a:xfrm>
            <a:custGeom>
              <a:rect b="b" l="l" r="r" t="t"/>
              <a:pathLst>
                <a:path extrusionOk="0" fill="none" h="25884" w="532">
                  <a:moveTo>
                    <a:pt x="0" y="0"/>
                  </a:moveTo>
                  <a:lnTo>
                    <a:pt x="531" y="258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14665775" y="83925"/>
              <a:ext cx="12700" cy="648050"/>
            </a:xfrm>
            <a:custGeom>
              <a:rect b="b" l="l" r="r" t="t"/>
              <a:pathLst>
                <a:path extrusionOk="0" fill="none" h="25922" w="508">
                  <a:moveTo>
                    <a:pt x="1" y="1"/>
                  </a:moveTo>
                  <a:lnTo>
                    <a:pt x="508" y="2592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14710150" y="92075"/>
              <a:ext cx="13000" cy="647725"/>
            </a:xfrm>
            <a:custGeom>
              <a:rect b="b" l="l" r="r" t="t"/>
              <a:pathLst>
                <a:path extrusionOk="0" fill="none" h="25909" w="520">
                  <a:moveTo>
                    <a:pt x="1" y="1"/>
                  </a:moveTo>
                  <a:lnTo>
                    <a:pt x="520" y="2590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4755125" y="99625"/>
              <a:ext cx="12400" cy="648325"/>
            </a:xfrm>
            <a:custGeom>
              <a:rect b="b" l="l" r="r" t="t"/>
              <a:pathLst>
                <a:path extrusionOk="0" fill="none" h="25933" w="496">
                  <a:moveTo>
                    <a:pt x="0" y="1"/>
                  </a:moveTo>
                  <a:lnTo>
                    <a:pt x="495" y="2593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800100" y="107475"/>
              <a:ext cx="12400" cy="648925"/>
            </a:xfrm>
            <a:custGeom>
              <a:rect b="b" l="l" r="r" t="t"/>
              <a:pathLst>
                <a:path extrusionOk="0" fill="none" h="25957" w="496">
                  <a:moveTo>
                    <a:pt x="0" y="1"/>
                  </a:moveTo>
                  <a:lnTo>
                    <a:pt x="495" y="2595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4845075" y="115025"/>
              <a:ext cx="11775" cy="649525"/>
            </a:xfrm>
            <a:custGeom>
              <a:rect b="b" l="l" r="r" t="t"/>
              <a:pathLst>
                <a:path extrusionOk="0" fill="none" h="25981" w="471">
                  <a:moveTo>
                    <a:pt x="0" y="0"/>
                  </a:moveTo>
                  <a:lnTo>
                    <a:pt x="471" y="2598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4889725" y="122875"/>
              <a:ext cx="12100" cy="649825"/>
            </a:xfrm>
            <a:custGeom>
              <a:rect b="b" l="l" r="r" t="t"/>
              <a:pathLst>
                <a:path extrusionOk="0" fill="none" h="25993" w="484">
                  <a:moveTo>
                    <a:pt x="1" y="0"/>
                  </a:moveTo>
                  <a:lnTo>
                    <a:pt x="484" y="2599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4934700" y="130725"/>
              <a:ext cx="12100" cy="650125"/>
            </a:xfrm>
            <a:custGeom>
              <a:rect b="b" l="l" r="r" t="t"/>
              <a:pathLst>
                <a:path extrusionOk="0" fill="none" h="26005" w="484">
                  <a:moveTo>
                    <a:pt x="1" y="0"/>
                  </a:moveTo>
                  <a:lnTo>
                    <a:pt x="484" y="2600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4979975" y="138275"/>
              <a:ext cx="11800" cy="650725"/>
            </a:xfrm>
            <a:custGeom>
              <a:rect b="b" l="l" r="r" t="t"/>
              <a:pathLst>
                <a:path extrusionOk="0" fill="none" h="26029" w="472">
                  <a:moveTo>
                    <a:pt x="1" y="0"/>
                  </a:moveTo>
                  <a:lnTo>
                    <a:pt x="471" y="2602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5025250" y="146425"/>
              <a:ext cx="11500" cy="651025"/>
            </a:xfrm>
            <a:custGeom>
              <a:rect b="b" l="l" r="r" t="t"/>
              <a:pathLst>
                <a:path extrusionOk="0" fill="none" h="26041" w="460">
                  <a:moveTo>
                    <a:pt x="1" y="0"/>
                  </a:moveTo>
                  <a:lnTo>
                    <a:pt x="459" y="2604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5070525" y="154250"/>
              <a:ext cx="11500" cy="651350"/>
            </a:xfrm>
            <a:custGeom>
              <a:rect b="b" l="l" r="r" t="t"/>
              <a:pathLst>
                <a:path extrusionOk="0" fill="none" h="26054" w="460">
                  <a:moveTo>
                    <a:pt x="0" y="1"/>
                  </a:moveTo>
                  <a:lnTo>
                    <a:pt x="459" y="2605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5115800" y="161800"/>
              <a:ext cx="11500" cy="652250"/>
            </a:xfrm>
            <a:custGeom>
              <a:rect b="b" l="l" r="r" t="t"/>
              <a:pathLst>
                <a:path extrusionOk="0" fill="none" h="26090" w="460">
                  <a:moveTo>
                    <a:pt x="0" y="1"/>
                  </a:moveTo>
                  <a:lnTo>
                    <a:pt x="459" y="2609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5161075" y="169650"/>
              <a:ext cx="10875" cy="652850"/>
            </a:xfrm>
            <a:custGeom>
              <a:rect b="b" l="l" r="r" t="t"/>
              <a:pathLst>
                <a:path extrusionOk="0" fill="none" h="26114" w="435">
                  <a:moveTo>
                    <a:pt x="0" y="1"/>
                  </a:moveTo>
                  <a:lnTo>
                    <a:pt x="435" y="2611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5206350" y="177500"/>
              <a:ext cx="10875" cy="653150"/>
            </a:xfrm>
            <a:custGeom>
              <a:rect b="b" l="l" r="r" t="t"/>
              <a:pathLst>
                <a:path extrusionOk="0" fill="none" h="26126" w="435">
                  <a:moveTo>
                    <a:pt x="0" y="1"/>
                  </a:moveTo>
                  <a:lnTo>
                    <a:pt x="435" y="2612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5251925" y="185350"/>
              <a:ext cx="10575" cy="653750"/>
            </a:xfrm>
            <a:custGeom>
              <a:rect b="b" l="l" r="r" t="t"/>
              <a:pathLst>
                <a:path extrusionOk="0" fill="none" h="26150" w="423">
                  <a:moveTo>
                    <a:pt x="0" y="0"/>
                  </a:moveTo>
                  <a:lnTo>
                    <a:pt x="423" y="2615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5297800" y="193500"/>
              <a:ext cx="10575" cy="653750"/>
            </a:xfrm>
            <a:custGeom>
              <a:rect b="b" l="l" r="r" t="t"/>
              <a:pathLst>
                <a:path extrusionOk="0" fill="none" h="26150" w="423">
                  <a:moveTo>
                    <a:pt x="0" y="0"/>
                  </a:moveTo>
                  <a:lnTo>
                    <a:pt x="423" y="2615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5343375" y="201350"/>
              <a:ext cx="10275" cy="654350"/>
            </a:xfrm>
            <a:custGeom>
              <a:rect b="b" l="l" r="r" t="t"/>
              <a:pathLst>
                <a:path extrusionOk="0" fill="none" h="26174" w="411">
                  <a:moveTo>
                    <a:pt x="0" y="0"/>
                  </a:moveTo>
                  <a:lnTo>
                    <a:pt x="411" y="2617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5388950" y="208900"/>
              <a:ext cx="10275" cy="654950"/>
            </a:xfrm>
            <a:custGeom>
              <a:rect b="b" l="l" r="r" t="t"/>
              <a:pathLst>
                <a:path extrusionOk="0" fill="none" h="26198" w="411">
                  <a:moveTo>
                    <a:pt x="0" y="0"/>
                  </a:moveTo>
                  <a:lnTo>
                    <a:pt x="411" y="2619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15434525" y="216725"/>
              <a:ext cx="10275" cy="655275"/>
            </a:xfrm>
            <a:custGeom>
              <a:rect b="b" l="l" r="r" t="t"/>
              <a:pathLst>
                <a:path extrusionOk="0" fill="none" h="26211" w="411">
                  <a:moveTo>
                    <a:pt x="0" y="1"/>
                  </a:moveTo>
                  <a:lnTo>
                    <a:pt x="411" y="2621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5480700" y="224575"/>
              <a:ext cx="9675" cy="655875"/>
            </a:xfrm>
            <a:custGeom>
              <a:rect b="b" l="l" r="r" t="t"/>
              <a:pathLst>
                <a:path extrusionOk="0" fill="none" h="26235" w="387">
                  <a:moveTo>
                    <a:pt x="0" y="1"/>
                  </a:moveTo>
                  <a:lnTo>
                    <a:pt x="387" y="2623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5526275" y="232725"/>
              <a:ext cx="9675" cy="656475"/>
            </a:xfrm>
            <a:custGeom>
              <a:rect b="b" l="l" r="r" t="t"/>
              <a:pathLst>
                <a:path extrusionOk="0" fill="none" h="26259" w="387">
                  <a:moveTo>
                    <a:pt x="0" y="1"/>
                  </a:moveTo>
                  <a:lnTo>
                    <a:pt x="387" y="2625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5572450" y="240875"/>
              <a:ext cx="9675" cy="656475"/>
            </a:xfrm>
            <a:custGeom>
              <a:rect b="b" l="l" r="r" t="t"/>
              <a:pathLst>
                <a:path extrusionOk="0" fill="none" h="26259" w="387">
                  <a:moveTo>
                    <a:pt x="0" y="1"/>
                  </a:moveTo>
                  <a:lnTo>
                    <a:pt x="387" y="2625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5618325" y="249025"/>
              <a:ext cx="9375" cy="656775"/>
            </a:xfrm>
            <a:custGeom>
              <a:rect b="b" l="l" r="r" t="t"/>
              <a:pathLst>
                <a:path extrusionOk="0" fill="none" h="26271" w="375">
                  <a:moveTo>
                    <a:pt x="0" y="1"/>
                  </a:moveTo>
                  <a:lnTo>
                    <a:pt x="375" y="2627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5664800" y="256875"/>
              <a:ext cx="9075" cy="657075"/>
            </a:xfrm>
            <a:custGeom>
              <a:rect b="b" l="l" r="r" t="t"/>
              <a:pathLst>
                <a:path extrusionOk="0" fill="none" h="26283" w="363">
                  <a:moveTo>
                    <a:pt x="1" y="1"/>
                  </a:moveTo>
                  <a:lnTo>
                    <a:pt x="363" y="2628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5710675" y="264725"/>
              <a:ext cx="9075" cy="657975"/>
            </a:xfrm>
            <a:custGeom>
              <a:rect b="b" l="l" r="r" t="t"/>
              <a:pathLst>
                <a:path extrusionOk="0" fill="none" h="26319" w="363">
                  <a:moveTo>
                    <a:pt x="1" y="1"/>
                  </a:moveTo>
                  <a:lnTo>
                    <a:pt x="363" y="2631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5757150" y="272575"/>
              <a:ext cx="8800" cy="658575"/>
            </a:xfrm>
            <a:custGeom>
              <a:rect b="b" l="l" r="r" t="t"/>
              <a:pathLst>
                <a:path extrusionOk="0" fill="none" h="26343" w="352">
                  <a:moveTo>
                    <a:pt x="1" y="0"/>
                  </a:moveTo>
                  <a:lnTo>
                    <a:pt x="351" y="2634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5803350" y="280725"/>
              <a:ext cx="8475" cy="658900"/>
            </a:xfrm>
            <a:custGeom>
              <a:rect b="b" l="l" r="r" t="t"/>
              <a:pathLst>
                <a:path extrusionOk="0" fill="none" h="26356" w="339">
                  <a:moveTo>
                    <a:pt x="0" y="0"/>
                  </a:moveTo>
                  <a:lnTo>
                    <a:pt x="338" y="2635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5849525" y="288875"/>
              <a:ext cx="8775" cy="659200"/>
            </a:xfrm>
            <a:custGeom>
              <a:rect b="b" l="l" r="r" t="t"/>
              <a:pathLst>
                <a:path extrusionOk="0" fill="none" h="26368" w="351">
                  <a:moveTo>
                    <a:pt x="0" y="0"/>
                  </a:moveTo>
                  <a:lnTo>
                    <a:pt x="350" y="2636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5896000" y="296725"/>
              <a:ext cx="8775" cy="659500"/>
            </a:xfrm>
            <a:custGeom>
              <a:rect b="b" l="l" r="r" t="t"/>
              <a:pathLst>
                <a:path extrusionOk="0" fill="none" h="26380" w="351">
                  <a:moveTo>
                    <a:pt x="0" y="0"/>
                  </a:moveTo>
                  <a:lnTo>
                    <a:pt x="351" y="2637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5942775" y="304875"/>
              <a:ext cx="7875" cy="660100"/>
            </a:xfrm>
            <a:custGeom>
              <a:rect b="b" l="l" r="r" t="t"/>
              <a:pathLst>
                <a:path extrusionOk="0" fill="none" h="26404" w="315">
                  <a:moveTo>
                    <a:pt x="1" y="0"/>
                  </a:moveTo>
                  <a:lnTo>
                    <a:pt x="315" y="2640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989250" y="312725"/>
              <a:ext cx="7875" cy="661000"/>
            </a:xfrm>
            <a:custGeom>
              <a:rect b="b" l="l" r="r" t="t"/>
              <a:pathLst>
                <a:path extrusionOk="0" fill="none" h="26440" w="315">
                  <a:moveTo>
                    <a:pt x="1" y="0"/>
                  </a:moveTo>
                  <a:lnTo>
                    <a:pt x="315" y="2643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036050" y="320875"/>
              <a:ext cx="7875" cy="661000"/>
            </a:xfrm>
            <a:custGeom>
              <a:rect b="b" l="l" r="r" t="t"/>
              <a:pathLst>
                <a:path extrusionOk="0" fill="none" h="26440" w="315">
                  <a:moveTo>
                    <a:pt x="0" y="0"/>
                  </a:moveTo>
                  <a:lnTo>
                    <a:pt x="314" y="2643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082825" y="328700"/>
              <a:ext cx="7575" cy="661925"/>
            </a:xfrm>
            <a:custGeom>
              <a:rect b="b" l="l" r="r" t="t"/>
              <a:pathLst>
                <a:path extrusionOk="0" fill="none" h="26477" w="303">
                  <a:moveTo>
                    <a:pt x="0" y="1"/>
                  </a:moveTo>
                  <a:lnTo>
                    <a:pt x="302" y="2647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6129600" y="337150"/>
              <a:ext cx="7575" cy="661925"/>
            </a:xfrm>
            <a:custGeom>
              <a:rect b="b" l="l" r="r" t="t"/>
              <a:pathLst>
                <a:path extrusionOk="0" fill="none" h="26477" w="303">
                  <a:moveTo>
                    <a:pt x="1" y="1"/>
                  </a:moveTo>
                  <a:lnTo>
                    <a:pt x="303" y="2647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6176400" y="345000"/>
              <a:ext cx="6950" cy="662525"/>
            </a:xfrm>
            <a:custGeom>
              <a:rect b="b" l="l" r="r" t="t"/>
              <a:pathLst>
                <a:path extrusionOk="0" fill="none" h="26501" w="278">
                  <a:moveTo>
                    <a:pt x="0" y="1"/>
                  </a:moveTo>
                  <a:lnTo>
                    <a:pt x="278" y="2650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6223475" y="353450"/>
              <a:ext cx="6650" cy="662825"/>
            </a:xfrm>
            <a:custGeom>
              <a:rect b="b" l="l" r="r" t="t"/>
              <a:pathLst>
                <a:path extrusionOk="0" fill="none" h="26513" w="266">
                  <a:moveTo>
                    <a:pt x="0" y="1"/>
                  </a:moveTo>
                  <a:lnTo>
                    <a:pt x="266" y="2651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6270250" y="361300"/>
              <a:ext cx="7275" cy="663725"/>
            </a:xfrm>
            <a:custGeom>
              <a:rect b="b" l="l" r="r" t="t"/>
              <a:pathLst>
                <a:path extrusionOk="0" fill="none" h="26549" w="291">
                  <a:moveTo>
                    <a:pt x="1" y="1"/>
                  </a:moveTo>
                  <a:lnTo>
                    <a:pt x="290" y="2654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6317325" y="369750"/>
              <a:ext cx="6975" cy="663425"/>
            </a:xfrm>
            <a:custGeom>
              <a:rect b="b" l="l" r="r" t="t"/>
              <a:pathLst>
                <a:path extrusionOk="0" fill="none" h="26537" w="279">
                  <a:moveTo>
                    <a:pt x="1" y="1"/>
                  </a:moveTo>
                  <a:lnTo>
                    <a:pt x="279" y="2653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364425" y="377600"/>
              <a:ext cx="6650" cy="664325"/>
            </a:xfrm>
            <a:custGeom>
              <a:rect b="b" l="l" r="r" t="t"/>
              <a:pathLst>
                <a:path extrusionOk="0" fill="none" h="26573" w="266">
                  <a:moveTo>
                    <a:pt x="0" y="1"/>
                  </a:moveTo>
                  <a:lnTo>
                    <a:pt x="266" y="2657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411800" y="385750"/>
              <a:ext cx="6375" cy="664925"/>
            </a:xfrm>
            <a:custGeom>
              <a:rect b="b" l="l" r="r" t="t"/>
              <a:pathLst>
                <a:path extrusionOk="0" fill="none" h="26597" w="255">
                  <a:moveTo>
                    <a:pt x="1" y="1"/>
                  </a:moveTo>
                  <a:lnTo>
                    <a:pt x="254" y="2659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459200" y="394200"/>
              <a:ext cx="6050" cy="665225"/>
            </a:xfrm>
            <a:custGeom>
              <a:rect b="b" l="l" r="r" t="t"/>
              <a:pathLst>
                <a:path extrusionOk="0" fill="none" h="26609" w="242">
                  <a:moveTo>
                    <a:pt x="0" y="1"/>
                  </a:moveTo>
                  <a:lnTo>
                    <a:pt x="242" y="2660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06575" y="402050"/>
              <a:ext cx="6075" cy="665825"/>
            </a:xfrm>
            <a:custGeom>
              <a:rect b="b" l="l" r="r" t="t"/>
              <a:pathLst>
                <a:path extrusionOk="0" fill="none" h="26633" w="243">
                  <a:moveTo>
                    <a:pt x="1" y="1"/>
                  </a:moveTo>
                  <a:lnTo>
                    <a:pt x="242" y="2663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6553975" y="410500"/>
              <a:ext cx="5750" cy="666150"/>
            </a:xfrm>
            <a:custGeom>
              <a:rect b="b" l="l" r="r" t="t"/>
              <a:pathLst>
                <a:path extrusionOk="0" fill="none" h="26646" w="230">
                  <a:moveTo>
                    <a:pt x="0" y="1"/>
                  </a:moveTo>
                  <a:lnTo>
                    <a:pt x="229" y="2664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6601650" y="418650"/>
              <a:ext cx="5450" cy="666750"/>
            </a:xfrm>
            <a:custGeom>
              <a:rect b="b" l="l" r="r" t="t"/>
              <a:pathLst>
                <a:path extrusionOk="0" fill="none" h="26670" w="218">
                  <a:moveTo>
                    <a:pt x="1" y="1"/>
                  </a:moveTo>
                  <a:lnTo>
                    <a:pt x="218" y="2666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6649025" y="426800"/>
              <a:ext cx="5475" cy="667350"/>
            </a:xfrm>
            <a:custGeom>
              <a:rect b="b" l="l" r="r" t="t"/>
              <a:pathLst>
                <a:path extrusionOk="0" fill="none" h="26694" w="219">
                  <a:moveTo>
                    <a:pt x="1" y="1"/>
                  </a:moveTo>
                  <a:lnTo>
                    <a:pt x="218" y="2669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6696425" y="434950"/>
              <a:ext cx="5450" cy="667650"/>
            </a:xfrm>
            <a:custGeom>
              <a:rect b="b" l="l" r="r" t="t"/>
              <a:pathLst>
                <a:path extrusionOk="0" fill="none" h="26706" w="218">
                  <a:moveTo>
                    <a:pt x="0" y="1"/>
                  </a:moveTo>
                  <a:lnTo>
                    <a:pt x="218" y="2670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6744400" y="443100"/>
              <a:ext cx="4875" cy="668250"/>
            </a:xfrm>
            <a:custGeom>
              <a:rect b="b" l="l" r="r" t="t"/>
              <a:pathLst>
                <a:path extrusionOk="0" fill="none" h="26730" w="195">
                  <a:moveTo>
                    <a:pt x="1" y="0"/>
                  </a:moveTo>
                  <a:lnTo>
                    <a:pt x="194" y="2672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6792400" y="451550"/>
              <a:ext cx="4550" cy="668550"/>
            </a:xfrm>
            <a:custGeom>
              <a:rect b="b" l="l" r="r" t="t"/>
              <a:pathLst>
                <a:path extrusionOk="0" fill="none" h="26742" w="182">
                  <a:moveTo>
                    <a:pt x="1" y="1"/>
                  </a:moveTo>
                  <a:lnTo>
                    <a:pt x="182" y="2674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16840400" y="459700"/>
              <a:ext cx="4550" cy="669150"/>
            </a:xfrm>
            <a:custGeom>
              <a:rect b="b" l="l" r="r" t="t"/>
              <a:pathLst>
                <a:path extrusionOk="0" fill="none" h="26766" w="182">
                  <a:moveTo>
                    <a:pt x="0" y="0"/>
                  </a:moveTo>
                  <a:lnTo>
                    <a:pt x="181" y="2676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6888375" y="468150"/>
              <a:ext cx="3950" cy="669450"/>
            </a:xfrm>
            <a:custGeom>
              <a:rect b="b" l="l" r="r" t="t"/>
              <a:pathLst>
                <a:path extrusionOk="0" fill="none" h="26778" w="158">
                  <a:moveTo>
                    <a:pt x="1" y="1"/>
                  </a:moveTo>
                  <a:lnTo>
                    <a:pt x="158" y="2677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16936075" y="476300"/>
              <a:ext cx="4250" cy="670050"/>
            </a:xfrm>
            <a:custGeom>
              <a:rect b="b" l="l" r="r" t="t"/>
              <a:pathLst>
                <a:path extrusionOk="0" fill="none" h="26802" w="170">
                  <a:moveTo>
                    <a:pt x="0" y="0"/>
                  </a:moveTo>
                  <a:lnTo>
                    <a:pt x="169" y="2680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16984050" y="484750"/>
              <a:ext cx="4250" cy="670350"/>
            </a:xfrm>
            <a:custGeom>
              <a:rect b="b" l="l" r="r" t="t"/>
              <a:pathLst>
                <a:path extrusionOk="0" fill="none" h="26814" w="170">
                  <a:moveTo>
                    <a:pt x="1" y="1"/>
                  </a:moveTo>
                  <a:lnTo>
                    <a:pt x="170" y="2681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17032350" y="492900"/>
              <a:ext cx="3650" cy="670975"/>
            </a:xfrm>
            <a:custGeom>
              <a:rect b="b" l="l" r="r" t="t"/>
              <a:pathLst>
                <a:path extrusionOk="0" fill="none" h="26839" w="146">
                  <a:moveTo>
                    <a:pt x="0" y="0"/>
                  </a:moveTo>
                  <a:lnTo>
                    <a:pt x="145" y="2683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17080625" y="501350"/>
              <a:ext cx="3950" cy="671575"/>
            </a:xfrm>
            <a:custGeom>
              <a:rect b="b" l="l" r="r" t="t"/>
              <a:pathLst>
                <a:path extrusionOk="0" fill="none" h="26863" w="158">
                  <a:moveTo>
                    <a:pt x="1" y="1"/>
                  </a:moveTo>
                  <a:lnTo>
                    <a:pt x="158" y="2686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7128925" y="509500"/>
              <a:ext cx="3350" cy="672175"/>
            </a:xfrm>
            <a:custGeom>
              <a:rect b="b" l="l" r="r" t="t"/>
              <a:pathLst>
                <a:path extrusionOk="0" fill="none" h="26887" w="134">
                  <a:moveTo>
                    <a:pt x="1" y="0"/>
                  </a:moveTo>
                  <a:lnTo>
                    <a:pt x="133" y="2688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7177225" y="517950"/>
              <a:ext cx="3350" cy="672475"/>
            </a:xfrm>
            <a:custGeom>
              <a:rect b="b" l="l" r="r" t="t"/>
              <a:pathLst>
                <a:path extrusionOk="0" fill="none" h="26899" w="134">
                  <a:moveTo>
                    <a:pt x="0" y="0"/>
                  </a:moveTo>
                  <a:lnTo>
                    <a:pt x="133" y="2689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7225800" y="526400"/>
              <a:ext cx="3050" cy="672775"/>
            </a:xfrm>
            <a:custGeom>
              <a:rect b="b" l="l" r="r" t="t"/>
              <a:pathLst>
                <a:path extrusionOk="0" fill="none" h="26911" w="122">
                  <a:moveTo>
                    <a:pt x="1" y="1"/>
                  </a:moveTo>
                  <a:lnTo>
                    <a:pt x="122" y="2691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17274100" y="534850"/>
              <a:ext cx="3050" cy="673075"/>
            </a:xfrm>
            <a:custGeom>
              <a:rect b="b" l="l" r="r" t="t"/>
              <a:pathLst>
                <a:path extrusionOk="0" fill="none" h="26923" w="122">
                  <a:moveTo>
                    <a:pt x="1" y="1"/>
                  </a:moveTo>
                  <a:lnTo>
                    <a:pt x="121" y="2692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17322700" y="543300"/>
              <a:ext cx="2725" cy="673675"/>
            </a:xfrm>
            <a:custGeom>
              <a:rect b="b" l="l" r="r" t="t"/>
              <a:pathLst>
                <a:path extrusionOk="0" fill="none" h="26947" w="109">
                  <a:moveTo>
                    <a:pt x="0" y="1"/>
                  </a:moveTo>
                  <a:lnTo>
                    <a:pt x="109" y="2694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17371600" y="551450"/>
              <a:ext cx="2725" cy="674575"/>
            </a:xfrm>
            <a:custGeom>
              <a:rect b="b" l="l" r="r" t="t"/>
              <a:pathLst>
                <a:path extrusionOk="0" fill="none" h="26983" w="109">
                  <a:moveTo>
                    <a:pt x="0" y="1"/>
                  </a:moveTo>
                  <a:lnTo>
                    <a:pt x="109" y="2698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17420175" y="560200"/>
              <a:ext cx="2750" cy="674600"/>
            </a:xfrm>
            <a:custGeom>
              <a:rect b="b" l="l" r="r" t="t"/>
              <a:pathLst>
                <a:path extrusionOk="0" fill="none" h="26984" w="110">
                  <a:moveTo>
                    <a:pt x="1" y="1"/>
                  </a:moveTo>
                  <a:lnTo>
                    <a:pt x="109" y="2698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7469375" y="568350"/>
              <a:ext cx="1850" cy="675500"/>
            </a:xfrm>
            <a:custGeom>
              <a:rect b="b" l="l" r="r" t="t"/>
              <a:pathLst>
                <a:path extrusionOk="0" fill="none" h="27020" w="74">
                  <a:moveTo>
                    <a:pt x="1" y="1"/>
                  </a:moveTo>
                  <a:lnTo>
                    <a:pt x="73" y="2701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17517975" y="576800"/>
              <a:ext cx="2125" cy="675800"/>
            </a:xfrm>
            <a:custGeom>
              <a:rect b="b" l="l" r="r" t="t"/>
              <a:pathLst>
                <a:path extrusionOk="0" fill="none" h="27032" w="85">
                  <a:moveTo>
                    <a:pt x="0" y="1"/>
                  </a:moveTo>
                  <a:lnTo>
                    <a:pt x="85" y="2703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7566875" y="585250"/>
              <a:ext cx="2125" cy="676100"/>
            </a:xfrm>
            <a:custGeom>
              <a:rect b="b" l="l" r="r" t="t"/>
              <a:pathLst>
                <a:path extrusionOk="0" fill="none" h="27044" w="85">
                  <a:moveTo>
                    <a:pt x="0" y="1"/>
                  </a:moveTo>
                  <a:lnTo>
                    <a:pt x="85" y="2704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7616075" y="593700"/>
              <a:ext cx="1525" cy="677000"/>
            </a:xfrm>
            <a:custGeom>
              <a:rect b="b" l="l" r="r" t="t"/>
              <a:pathLst>
                <a:path extrusionOk="0" fill="none" h="27080" w="61">
                  <a:moveTo>
                    <a:pt x="0" y="1"/>
                  </a:moveTo>
                  <a:lnTo>
                    <a:pt x="60" y="2708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7665550" y="602450"/>
              <a:ext cx="950" cy="677300"/>
            </a:xfrm>
            <a:custGeom>
              <a:rect b="b" l="l" r="r" t="t"/>
              <a:pathLst>
                <a:path extrusionOk="0" fill="none" h="27092" w="38">
                  <a:moveTo>
                    <a:pt x="1" y="1"/>
                  </a:moveTo>
                  <a:lnTo>
                    <a:pt x="37" y="2709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7714450" y="610600"/>
              <a:ext cx="1250" cy="677600"/>
            </a:xfrm>
            <a:custGeom>
              <a:rect b="b" l="l" r="r" t="t"/>
              <a:pathLst>
                <a:path extrusionOk="0" fill="none" h="27104" w="50">
                  <a:moveTo>
                    <a:pt x="1" y="1"/>
                  </a:moveTo>
                  <a:lnTo>
                    <a:pt x="49" y="2710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7763950" y="619350"/>
              <a:ext cx="625" cy="677925"/>
            </a:xfrm>
            <a:custGeom>
              <a:rect b="b" l="l" r="r" t="t"/>
              <a:pathLst>
                <a:path extrusionOk="0" fill="none" h="27117" w="25">
                  <a:moveTo>
                    <a:pt x="1" y="1"/>
                  </a:moveTo>
                  <a:lnTo>
                    <a:pt x="25" y="2711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7812850" y="628125"/>
              <a:ext cx="925" cy="678200"/>
            </a:xfrm>
            <a:custGeom>
              <a:rect b="b" l="l" r="r" t="t"/>
              <a:pathLst>
                <a:path extrusionOk="0" fill="none" h="27128" w="37">
                  <a:moveTo>
                    <a:pt x="0" y="0"/>
                  </a:moveTo>
                  <a:lnTo>
                    <a:pt x="37" y="2712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7862350" y="636250"/>
              <a:ext cx="925" cy="679125"/>
            </a:xfrm>
            <a:custGeom>
              <a:rect b="b" l="l" r="r" t="t"/>
              <a:pathLst>
                <a:path extrusionOk="0" fill="none" h="27165" w="37">
                  <a:moveTo>
                    <a:pt x="0" y="1"/>
                  </a:moveTo>
                  <a:lnTo>
                    <a:pt x="37" y="27165"/>
                  </a:lnTo>
                </a:path>
              </a:pathLst>
            </a:custGeom>
            <a:noFill/>
            <a:ln cap="flat" cmpd="sng" w="19050">
              <a:solidFill>
                <a:srgbClr val="B4B4B4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2894100" y="-262550"/>
              <a:ext cx="37450" cy="691175"/>
            </a:xfrm>
            <a:custGeom>
              <a:rect b="b" l="l" r="r" t="t"/>
              <a:pathLst>
                <a:path extrusionOk="0" h="27647" w="1498">
                  <a:moveTo>
                    <a:pt x="556" y="1"/>
                  </a:moveTo>
                  <a:lnTo>
                    <a:pt x="1" y="242"/>
                  </a:lnTo>
                  <a:lnTo>
                    <a:pt x="834" y="27647"/>
                  </a:lnTo>
                  <a:lnTo>
                    <a:pt x="1498" y="27285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2781225" y="-280050"/>
              <a:ext cx="126800" cy="23575"/>
            </a:xfrm>
            <a:custGeom>
              <a:rect b="b" l="l" r="r" t="t"/>
              <a:pathLst>
                <a:path extrusionOk="0" h="943" w="5072">
                  <a:moveTo>
                    <a:pt x="797" y="0"/>
                  </a:moveTo>
                  <a:lnTo>
                    <a:pt x="1" y="157"/>
                  </a:lnTo>
                  <a:lnTo>
                    <a:pt x="4516" y="942"/>
                  </a:lnTo>
                  <a:lnTo>
                    <a:pt x="5071" y="701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4040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781225" y="-276125"/>
              <a:ext cx="133725" cy="704750"/>
            </a:xfrm>
            <a:custGeom>
              <a:rect b="b" l="l" r="r" t="t"/>
              <a:pathLst>
                <a:path extrusionOk="0" h="28190" w="5349">
                  <a:moveTo>
                    <a:pt x="1" y="0"/>
                  </a:moveTo>
                  <a:lnTo>
                    <a:pt x="858" y="27357"/>
                  </a:lnTo>
                  <a:lnTo>
                    <a:pt x="5349" y="28190"/>
                  </a:lnTo>
                  <a:lnTo>
                    <a:pt x="5349" y="28190"/>
                  </a:lnTo>
                  <a:lnTo>
                    <a:pt x="4516" y="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B4B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7854200" y="587075"/>
              <a:ext cx="147925" cy="33225"/>
            </a:xfrm>
            <a:custGeom>
              <a:rect b="b" l="l" r="r" t="t"/>
              <a:pathLst>
                <a:path extrusionOk="0" h="1329" w="5917">
                  <a:moveTo>
                    <a:pt x="882" y="0"/>
                  </a:moveTo>
                  <a:lnTo>
                    <a:pt x="0" y="399"/>
                  </a:lnTo>
                  <a:lnTo>
                    <a:pt x="5312" y="1328"/>
                  </a:lnTo>
                  <a:lnTo>
                    <a:pt x="5916" y="80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40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17987000" y="607300"/>
              <a:ext cx="16025" cy="752750"/>
            </a:xfrm>
            <a:custGeom>
              <a:rect b="b" l="l" r="r" t="t"/>
              <a:pathLst>
                <a:path extrusionOk="0" h="30110" w="641">
                  <a:moveTo>
                    <a:pt x="604" y="0"/>
                  </a:moveTo>
                  <a:lnTo>
                    <a:pt x="0" y="519"/>
                  </a:lnTo>
                  <a:lnTo>
                    <a:pt x="0" y="30109"/>
                  </a:lnTo>
                  <a:lnTo>
                    <a:pt x="640" y="29506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7854200" y="597025"/>
              <a:ext cx="132825" cy="763025"/>
            </a:xfrm>
            <a:custGeom>
              <a:rect b="b" l="l" r="r" t="t"/>
              <a:pathLst>
                <a:path extrusionOk="0" h="30521" w="5313">
                  <a:moveTo>
                    <a:pt x="0" y="1"/>
                  </a:moveTo>
                  <a:lnTo>
                    <a:pt x="25" y="29542"/>
                  </a:lnTo>
                  <a:lnTo>
                    <a:pt x="5312" y="30520"/>
                  </a:lnTo>
                  <a:lnTo>
                    <a:pt x="5312" y="9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E2B4B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3" name="Google Shape;483;p23"/>
          <p:cNvSpPr txBox="1"/>
          <p:nvPr>
            <p:ph idx="2" type="title"/>
          </p:nvPr>
        </p:nvSpPr>
        <p:spPr>
          <a:xfrm>
            <a:off x="1340400" y="1863851"/>
            <a:ext cx="2577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23"/>
          <p:cNvSpPr txBox="1"/>
          <p:nvPr>
            <p:ph idx="1" type="subTitle"/>
          </p:nvPr>
        </p:nvSpPr>
        <p:spPr>
          <a:xfrm>
            <a:off x="1340400" y="2301647"/>
            <a:ext cx="25779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23"/>
          <p:cNvSpPr txBox="1"/>
          <p:nvPr>
            <p:ph idx="3" type="title"/>
          </p:nvPr>
        </p:nvSpPr>
        <p:spPr>
          <a:xfrm>
            <a:off x="5225641" y="1863851"/>
            <a:ext cx="2577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6" name="Google Shape;486;p23"/>
          <p:cNvSpPr txBox="1"/>
          <p:nvPr>
            <p:ph idx="4" type="subTitle"/>
          </p:nvPr>
        </p:nvSpPr>
        <p:spPr>
          <a:xfrm>
            <a:off x="5225641" y="2301647"/>
            <a:ext cx="25779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23"/>
          <p:cNvSpPr txBox="1"/>
          <p:nvPr>
            <p:ph idx="5" type="title"/>
          </p:nvPr>
        </p:nvSpPr>
        <p:spPr>
          <a:xfrm>
            <a:off x="1340400" y="3525853"/>
            <a:ext cx="2577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23"/>
          <p:cNvSpPr txBox="1"/>
          <p:nvPr>
            <p:ph idx="6" type="subTitle"/>
          </p:nvPr>
        </p:nvSpPr>
        <p:spPr>
          <a:xfrm>
            <a:off x="1340400" y="3963645"/>
            <a:ext cx="25779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23"/>
          <p:cNvSpPr txBox="1"/>
          <p:nvPr>
            <p:ph idx="7" type="title"/>
          </p:nvPr>
        </p:nvSpPr>
        <p:spPr>
          <a:xfrm>
            <a:off x="5225641" y="3525853"/>
            <a:ext cx="25779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23"/>
          <p:cNvSpPr txBox="1"/>
          <p:nvPr>
            <p:ph idx="8" type="subTitle"/>
          </p:nvPr>
        </p:nvSpPr>
        <p:spPr>
          <a:xfrm>
            <a:off x="5225641" y="3963645"/>
            <a:ext cx="25779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1" name="Google Shape;491;p23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492" name="Google Shape;492;p23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"/>
          <p:cNvSpPr txBox="1"/>
          <p:nvPr>
            <p:ph type="title"/>
          </p:nvPr>
        </p:nvSpPr>
        <p:spPr>
          <a:xfrm>
            <a:off x="1199038" y="1391511"/>
            <a:ext cx="259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8" name="Google Shape;498;p24"/>
          <p:cNvSpPr txBox="1"/>
          <p:nvPr>
            <p:ph idx="1" type="subTitle"/>
          </p:nvPr>
        </p:nvSpPr>
        <p:spPr>
          <a:xfrm>
            <a:off x="1199038" y="1847973"/>
            <a:ext cx="25914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4"/>
          <p:cNvSpPr txBox="1"/>
          <p:nvPr>
            <p:ph idx="2" type="title"/>
          </p:nvPr>
        </p:nvSpPr>
        <p:spPr>
          <a:xfrm>
            <a:off x="5353563" y="1389395"/>
            <a:ext cx="259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0" name="Google Shape;500;p24"/>
          <p:cNvSpPr txBox="1"/>
          <p:nvPr>
            <p:ph idx="3" type="subTitle"/>
          </p:nvPr>
        </p:nvSpPr>
        <p:spPr>
          <a:xfrm>
            <a:off x="5353563" y="1845856"/>
            <a:ext cx="25914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4"/>
          <p:cNvSpPr txBox="1"/>
          <p:nvPr>
            <p:ph idx="4" type="title"/>
          </p:nvPr>
        </p:nvSpPr>
        <p:spPr>
          <a:xfrm>
            <a:off x="1199038" y="2383630"/>
            <a:ext cx="259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2" name="Google Shape;502;p24"/>
          <p:cNvSpPr txBox="1"/>
          <p:nvPr>
            <p:ph idx="5" type="subTitle"/>
          </p:nvPr>
        </p:nvSpPr>
        <p:spPr>
          <a:xfrm>
            <a:off x="1199038" y="2840091"/>
            <a:ext cx="25914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24"/>
          <p:cNvSpPr txBox="1"/>
          <p:nvPr>
            <p:ph idx="6" type="title"/>
          </p:nvPr>
        </p:nvSpPr>
        <p:spPr>
          <a:xfrm>
            <a:off x="1199038" y="3376126"/>
            <a:ext cx="259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4" name="Google Shape;504;p24"/>
          <p:cNvSpPr txBox="1"/>
          <p:nvPr>
            <p:ph idx="7" type="subTitle"/>
          </p:nvPr>
        </p:nvSpPr>
        <p:spPr>
          <a:xfrm>
            <a:off x="1199040" y="3832588"/>
            <a:ext cx="25914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24"/>
          <p:cNvSpPr txBox="1"/>
          <p:nvPr>
            <p:ph idx="8" type="title"/>
          </p:nvPr>
        </p:nvSpPr>
        <p:spPr>
          <a:xfrm>
            <a:off x="5353563" y="2382905"/>
            <a:ext cx="259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6" name="Google Shape;506;p24"/>
          <p:cNvSpPr txBox="1"/>
          <p:nvPr>
            <p:ph idx="9" type="subTitle"/>
          </p:nvPr>
        </p:nvSpPr>
        <p:spPr>
          <a:xfrm>
            <a:off x="5353563" y="2839366"/>
            <a:ext cx="25914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24"/>
          <p:cNvSpPr txBox="1"/>
          <p:nvPr>
            <p:ph idx="13" type="title"/>
          </p:nvPr>
        </p:nvSpPr>
        <p:spPr>
          <a:xfrm>
            <a:off x="5353563" y="3375742"/>
            <a:ext cx="259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8" name="Google Shape;508;p24"/>
          <p:cNvSpPr txBox="1"/>
          <p:nvPr>
            <p:ph idx="14" type="subTitle"/>
          </p:nvPr>
        </p:nvSpPr>
        <p:spPr>
          <a:xfrm>
            <a:off x="5353563" y="3832203"/>
            <a:ext cx="25914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24"/>
          <p:cNvSpPr txBox="1"/>
          <p:nvPr>
            <p:ph idx="15" type="title"/>
          </p:nvPr>
        </p:nvSpPr>
        <p:spPr>
          <a:xfrm>
            <a:off x="720000" y="44991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0" name="Google Shape;510;p24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511" name="Google Shape;511;p24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grpSp>
        <p:nvGrpSpPr>
          <p:cNvPr id="515" name="Google Shape;515;p24"/>
          <p:cNvGrpSpPr/>
          <p:nvPr/>
        </p:nvGrpSpPr>
        <p:grpSpPr>
          <a:xfrm flipH="1" rot="437436">
            <a:off x="-338694" y="970623"/>
            <a:ext cx="1386779" cy="2467662"/>
            <a:chOff x="7352100" y="2571750"/>
            <a:chExt cx="1386800" cy="2467700"/>
          </a:xfrm>
        </p:grpSpPr>
        <p:sp>
          <p:nvSpPr>
            <p:cNvPr id="516" name="Google Shape;516;p24"/>
            <p:cNvSpPr/>
            <p:nvPr/>
          </p:nvSpPr>
          <p:spPr>
            <a:xfrm>
              <a:off x="7352100" y="3812500"/>
              <a:ext cx="632525" cy="1226950"/>
            </a:xfrm>
            <a:custGeom>
              <a:rect b="b" l="l" r="r" t="t"/>
              <a:pathLst>
                <a:path extrusionOk="0" h="49078" w="25301">
                  <a:moveTo>
                    <a:pt x="10275" y="46792"/>
                  </a:moveTo>
                  <a:cubicBezTo>
                    <a:pt x="9597" y="49078"/>
                    <a:pt x="1357" y="48792"/>
                    <a:pt x="238" y="42791"/>
                  </a:cubicBezTo>
                  <a:cubicBezTo>
                    <a:pt x="0" y="41470"/>
                    <a:pt x="12549" y="13038"/>
                    <a:pt x="13121" y="10811"/>
                  </a:cubicBezTo>
                  <a:cubicBezTo>
                    <a:pt x="13704" y="8573"/>
                    <a:pt x="11847" y="0"/>
                    <a:pt x="11847" y="0"/>
                  </a:cubicBezTo>
                  <a:lnTo>
                    <a:pt x="25301" y="17026"/>
                  </a:lnTo>
                  <a:cubicBezTo>
                    <a:pt x="25301" y="17026"/>
                    <a:pt x="22467" y="14502"/>
                    <a:pt x="19050" y="22241"/>
                  </a:cubicBezTo>
                  <a:cubicBezTo>
                    <a:pt x="15633" y="29980"/>
                    <a:pt x="11442" y="42577"/>
                    <a:pt x="10275" y="46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7378875" y="3878875"/>
              <a:ext cx="605475" cy="1154025"/>
            </a:xfrm>
            <a:custGeom>
              <a:rect b="b" l="l" r="r" t="t"/>
              <a:pathLst>
                <a:path extrusionOk="0" h="46161" w="24219">
                  <a:moveTo>
                    <a:pt x="24218" y="14371"/>
                  </a:moveTo>
                  <a:lnTo>
                    <a:pt x="12859" y="0"/>
                  </a:lnTo>
                  <a:cubicBezTo>
                    <a:pt x="13443" y="3215"/>
                    <a:pt x="14086" y="7573"/>
                    <a:pt x="13669" y="9180"/>
                  </a:cubicBezTo>
                  <a:cubicBezTo>
                    <a:pt x="13133" y="11252"/>
                    <a:pt x="3918" y="32302"/>
                    <a:pt x="1" y="42291"/>
                  </a:cubicBezTo>
                  <a:cubicBezTo>
                    <a:pt x="2418" y="46161"/>
                    <a:pt x="8621" y="46101"/>
                    <a:pt x="9204" y="44137"/>
                  </a:cubicBezTo>
                  <a:cubicBezTo>
                    <a:pt x="10371" y="39922"/>
                    <a:pt x="14562" y="27325"/>
                    <a:pt x="17979" y="19586"/>
                  </a:cubicBezTo>
                  <a:cubicBezTo>
                    <a:pt x="21384" y="11847"/>
                    <a:pt x="24218" y="14371"/>
                    <a:pt x="24218" y="143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7481575" y="4035725"/>
              <a:ext cx="502775" cy="988850"/>
            </a:xfrm>
            <a:custGeom>
              <a:rect b="b" l="l" r="r" t="t"/>
              <a:pathLst>
                <a:path extrusionOk="0" h="39554" w="20111">
                  <a:moveTo>
                    <a:pt x="20110" y="8097"/>
                  </a:moveTo>
                  <a:lnTo>
                    <a:pt x="13704" y="1"/>
                  </a:lnTo>
                  <a:cubicBezTo>
                    <a:pt x="13978" y="2061"/>
                    <a:pt x="14121" y="4001"/>
                    <a:pt x="13883" y="4942"/>
                  </a:cubicBezTo>
                  <a:cubicBezTo>
                    <a:pt x="13323" y="7157"/>
                    <a:pt x="1941" y="33017"/>
                    <a:pt x="0" y="38922"/>
                  </a:cubicBezTo>
                  <a:cubicBezTo>
                    <a:pt x="2358" y="39553"/>
                    <a:pt x="4715" y="39053"/>
                    <a:pt x="5061" y="37887"/>
                  </a:cubicBezTo>
                  <a:cubicBezTo>
                    <a:pt x="6239" y="33672"/>
                    <a:pt x="10418" y="21063"/>
                    <a:pt x="13847" y="13324"/>
                  </a:cubicBezTo>
                  <a:cubicBezTo>
                    <a:pt x="17276" y="5573"/>
                    <a:pt x="20110" y="8097"/>
                    <a:pt x="20110" y="80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7589925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3" y="1"/>
                  </a:moveTo>
                  <a:cubicBezTo>
                    <a:pt x="17442" y="1"/>
                    <a:pt x="12003" y="3170"/>
                    <a:pt x="7168" y="12304"/>
                  </a:cubicBezTo>
                  <a:cubicBezTo>
                    <a:pt x="0" y="25854"/>
                    <a:pt x="858" y="39605"/>
                    <a:pt x="1608" y="45046"/>
                  </a:cubicBezTo>
                  <a:cubicBezTo>
                    <a:pt x="1798" y="46523"/>
                    <a:pt x="2322" y="47844"/>
                    <a:pt x="3060" y="48725"/>
                  </a:cubicBezTo>
                  <a:lnTo>
                    <a:pt x="12347" y="59786"/>
                  </a:lnTo>
                  <a:lnTo>
                    <a:pt x="21634" y="70835"/>
                  </a:lnTo>
                  <a:cubicBezTo>
                    <a:pt x="22238" y="71565"/>
                    <a:pt x="22953" y="71953"/>
                    <a:pt x="23662" y="71953"/>
                  </a:cubicBezTo>
                  <a:cubicBezTo>
                    <a:pt x="23820" y="71953"/>
                    <a:pt x="23978" y="71934"/>
                    <a:pt x="24134" y="71895"/>
                  </a:cubicBezTo>
                  <a:cubicBezTo>
                    <a:pt x="27325" y="71157"/>
                    <a:pt x="35064" y="67621"/>
                    <a:pt x="39791" y="51178"/>
                  </a:cubicBezTo>
                  <a:cubicBezTo>
                    <a:pt x="45958" y="29783"/>
                    <a:pt x="39350" y="12697"/>
                    <a:pt x="33707" y="5982"/>
                  </a:cubicBezTo>
                  <a:cubicBezTo>
                    <a:pt x="30998" y="2745"/>
                    <a:pt x="26903" y="1"/>
                    <a:pt x="22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7578300" y="2571750"/>
              <a:ext cx="1149275" cy="1798850"/>
            </a:xfrm>
            <a:custGeom>
              <a:rect b="b" l="l" r="r" t="t"/>
              <a:pathLst>
                <a:path extrusionOk="0" h="71954" w="45971">
                  <a:moveTo>
                    <a:pt x="22362" y="1"/>
                  </a:moveTo>
                  <a:cubicBezTo>
                    <a:pt x="17461" y="1"/>
                    <a:pt x="12022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58" y="70835"/>
                  </a:lnTo>
                  <a:cubicBezTo>
                    <a:pt x="22252" y="71565"/>
                    <a:pt x="22966" y="71953"/>
                    <a:pt x="23681" y="71953"/>
                  </a:cubicBezTo>
                  <a:cubicBezTo>
                    <a:pt x="23841" y="71953"/>
                    <a:pt x="24000" y="71934"/>
                    <a:pt x="24159" y="71895"/>
                  </a:cubicBezTo>
                  <a:cubicBezTo>
                    <a:pt x="27338" y="71157"/>
                    <a:pt x="35077" y="67621"/>
                    <a:pt x="39815" y="51178"/>
                  </a:cubicBezTo>
                  <a:cubicBezTo>
                    <a:pt x="45971" y="29783"/>
                    <a:pt x="39363" y="12697"/>
                    <a:pt x="33731" y="5982"/>
                  </a:cubicBezTo>
                  <a:cubicBezTo>
                    <a:pt x="31017" y="2745"/>
                    <a:pt x="26922" y="1"/>
                    <a:pt x="2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7559850" y="2571750"/>
              <a:ext cx="1148675" cy="1798850"/>
            </a:xfrm>
            <a:custGeom>
              <a:rect b="b" l="l" r="r" t="t"/>
              <a:pathLst>
                <a:path extrusionOk="0" h="71954" w="45947">
                  <a:moveTo>
                    <a:pt x="22339" y="1"/>
                  </a:moveTo>
                  <a:cubicBezTo>
                    <a:pt x="17439" y="1"/>
                    <a:pt x="12003" y="3170"/>
                    <a:pt x="7168" y="12304"/>
                  </a:cubicBezTo>
                  <a:cubicBezTo>
                    <a:pt x="1" y="25854"/>
                    <a:pt x="858" y="39605"/>
                    <a:pt x="1608" y="45046"/>
                  </a:cubicBezTo>
                  <a:cubicBezTo>
                    <a:pt x="1799" y="46523"/>
                    <a:pt x="2322" y="47844"/>
                    <a:pt x="3061" y="48725"/>
                  </a:cubicBezTo>
                  <a:lnTo>
                    <a:pt x="12348" y="59786"/>
                  </a:lnTo>
                  <a:lnTo>
                    <a:pt x="21634" y="70835"/>
                  </a:lnTo>
                  <a:cubicBezTo>
                    <a:pt x="22228" y="71565"/>
                    <a:pt x="22949" y="71953"/>
                    <a:pt x="23661" y="71953"/>
                  </a:cubicBezTo>
                  <a:cubicBezTo>
                    <a:pt x="23820" y="71953"/>
                    <a:pt x="23978" y="71934"/>
                    <a:pt x="24135" y="71895"/>
                  </a:cubicBezTo>
                  <a:cubicBezTo>
                    <a:pt x="27326" y="71157"/>
                    <a:pt x="35065" y="67621"/>
                    <a:pt x="39791" y="51178"/>
                  </a:cubicBezTo>
                  <a:cubicBezTo>
                    <a:pt x="45947" y="29783"/>
                    <a:pt x="39351" y="12697"/>
                    <a:pt x="33707" y="5982"/>
                  </a:cubicBezTo>
                  <a:cubicBezTo>
                    <a:pt x="30993" y="2745"/>
                    <a:pt x="26898" y="1"/>
                    <a:pt x="22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752770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4" y="1"/>
                  </a:moveTo>
                  <a:cubicBezTo>
                    <a:pt x="17443" y="1"/>
                    <a:pt x="12004" y="3170"/>
                    <a:pt x="7168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46" y="70835"/>
                  </a:lnTo>
                  <a:cubicBezTo>
                    <a:pt x="22240" y="71565"/>
                    <a:pt x="22954" y="71953"/>
                    <a:pt x="23669" y="71953"/>
                  </a:cubicBezTo>
                  <a:cubicBezTo>
                    <a:pt x="23829" y="71953"/>
                    <a:pt x="23988" y="71934"/>
                    <a:pt x="24147" y="71895"/>
                  </a:cubicBezTo>
                  <a:cubicBezTo>
                    <a:pt x="27338" y="71157"/>
                    <a:pt x="35065" y="67644"/>
                    <a:pt x="39792" y="51178"/>
                  </a:cubicBezTo>
                  <a:cubicBezTo>
                    <a:pt x="45959" y="29783"/>
                    <a:pt x="39351" y="12697"/>
                    <a:pt x="33707" y="5982"/>
                  </a:cubicBezTo>
                  <a:cubicBezTo>
                    <a:pt x="30999" y="2745"/>
                    <a:pt x="26904" y="1"/>
                    <a:pt x="22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516400" y="2571750"/>
              <a:ext cx="1149575" cy="1798850"/>
            </a:xfrm>
            <a:custGeom>
              <a:rect b="b" l="l" r="r" t="t"/>
              <a:pathLst>
                <a:path extrusionOk="0" h="71954" w="45983">
                  <a:moveTo>
                    <a:pt x="22352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0" y="25854"/>
                    <a:pt x="870" y="39605"/>
                    <a:pt x="1620" y="45046"/>
                  </a:cubicBezTo>
                  <a:cubicBezTo>
                    <a:pt x="1810" y="46523"/>
                    <a:pt x="2334" y="47844"/>
                    <a:pt x="3072" y="48725"/>
                  </a:cubicBezTo>
                  <a:lnTo>
                    <a:pt x="12371" y="59786"/>
                  </a:lnTo>
                  <a:lnTo>
                    <a:pt x="21658" y="70835"/>
                  </a:lnTo>
                  <a:cubicBezTo>
                    <a:pt x="22261" y="71565"/>
                    <a:pt x="22977" y="71953"/>
                    <a:pt x="23686" y="71953"/>
                  </a:cubicBezTo>
                  <a:cubicBezTo>
                    <a:pt x="23844" y="71953"/>
                    <a:pt x="24002" y="71934"/>
                    <a:pt x="24158" y="71895"/>
                  </a:cubicBezTo>
                  <a:cubicBezTo>
                    <a:pt x="27349" y="71157"/>
                    <a:pt x="35088" y="67621"/>
                    <a:pt x="39815" y="51178"/>
                  </a:cubicBezTo>
                  <a:cubicBezTo>
                    <a:pt x="45982" y="29783"/>
                    <a:pt x="39374" y="12697"/>
                    <a:pt x="33731" y="5982"/>
                  </a:cubicBezTo>
                  <a:cubicBezTo>
                    <a:pt x="31011" y="2745"/>
                    <a:pt x="26913" y="1"/>
                    <a:pt x="22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749675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51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810" y="46523"/>
                    <a:pt x="2322" y="47844"/>
                    <a:pt x="3072" y="48725"/>
                  </a:cubicBezTo>
                  <a:lnTo>
                    <a:pt x="12347" y="59786"/>
                  </a:lnTo>
                  <a:lnTo>
                    <a:pt x="21646" y="70835"/>
                  </a:lnTo>
                  <a:cubicBezTo>
                    <a:pt x="22240" y="71565"/>
                    <a:pt x="22953" y="71953"/>
                    <a:pt x="23669" y="71953"/>
                  </a:cubicBezTo>
                  <a:cubicBezTo>
                    <a:pt x="23828" y="71953"/>
                    <a:pt x="23988" y="71934"/>
                    <a:pt x="24146" y="71895"/>
                  </a:cubicBezTo>
                  <a:cubicBezTo>
                    <a:pt x="27325" y="71157"/>
                    <a:pt x="35065" y="67621"/>
                    <a:pt x="39803" y="51178"/>
                  </a:cubicBezTo>
                  <a:cubicBezTo>
                    <a:pt x="45959" y="29783"/>
                    <a:pt x="39351" y="12697"/>
                    <a:pt x="33719" y="5982"/>
                  </a:cubicBezTo>
                  <a:cubicBezTo>
                    <a:pt x="31005" y="2745"/>
                    <a:pt x="26910" y="1"/>
                    <a:pt x="22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5" name="Google Shape;52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7550" y="2082550"/>
            <a:ext cx="1129850" cy="112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7" name="Google Shape;527;p25"/>
          <p:cNvCxnSpPr/>
          <p:nvPr/>
        </p:nvCxnSpPr>
        <p:spPr>
          <a:xfrm flipH="1">
            <a:off x="97500" y="199700"/>
            <a:ext cx="6429300" cy="42375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25"/>
          <p:cNvSpPr txBox="1"/>
          <p:nvPr>
            <p:ph hasCustomPrompt="1" type="title"/>
          </p:nvPr>
        </p:nvSpPr>
        <p:spPr>
          <a:xfrm>
            <a:off x="3988925" y="1123902"/>
            <a:ext cx="4464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29" name="Google Shape;529;p25"/>
          <p:cNvSpPr txBox="1"/>
          <p:nvPr>
            <p:ph idx="1" type="subTitle"/>
          </p:nvPr>
        </p:nvSpPr>
        <p:spPr>
          <a:xfrm>
            <a:off x="3988925" y="1859130"/>
            <a:ext cx="4464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25"/>
          <p:cNvSpPr txBox="1"/>
          <p:nvPr>
            <p:ph hasCustomPrompt="1" idx="2" type="title"/>
          </p:nvPr>
        </p:nvSpPr>
        <p:spPr>
          <a:xfrm>
            <a:off x="2340000" y="2339519"/>
            <a:ext cx="4464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31" name="Google Shape;531;p25"/>
          <p:cNvSpPr txBox="1"/>
          <p:nvPr>
            <p:ph idx="3" type="subTitle"/>
          </p:nvPr>
        </p:nvSpPr>
        <p:spPr>
          <a:xfrm>
            <a:off x="2340000" y="3074746"/>
            <a:ext cx="4464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5"/>
          <p:cNvSpPr txBox="1"/>
          <p:nvPr>
            <p:ph hasCustomPrompt="1" idx="4" type="title"/>
          </p:nvPr>
        </p:nvSpPr>
        <p:spPr>
          <a:xfrm>
            <a:off x="720000" y="3566821"/>
            <a:ext cx="4464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33" name="Google Shape;533;p25"/>
          <p:cNvSpPr txBox="1"/>
          <p:nvPr>
            <p:ph idx="5" type="subTitle"/>
          </p:nvPr>
        </p:nvSpPr>
        <p:spPr>
          <a:xfrm>
            <a:off x="720000" y="4302049"/>
            <a:ext cx="4464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4" name="Google Shape;534;p25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535" name="Google Shape;535;p25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37" name="Google Shape;537;p25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38" name="Google Shape;538;p25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sp>
        <p:nvSpPr>
          <p:cNvPr id="539" name="Google Shape;539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40" name="Google Shape;540;p25"/>
          <p:cNvGrpSpPr/>
          <p:nvPr/>
        </p:nvGrpSpPr>
        <p:grpSpPr>
          <a:xfrm flipH="1" rot="2700000">
            <a:off x="6572151" y="2911038"/>
            <a:ext cx="2043407" cy="3636080"/>
            <a:chOff x="7352100" y="2571750"/>
            <a:chExt cx="1386800" cy="2467700"/>
          </a:xfrm>
        </p:grpSpPr>
        <p:sp>
          <p:nvSpPr>
            <p:cNvPr id="541" name="Google Shape;541;p25"/>
            <p:cNvSpPr/>
            <p:nvPr/>
          </p:nvSpPr>
          <p:spPr>
            <a:xfrm>
              <a:off x="7352100" y="3812500"/>
              <a:ext cx="632525" cy="1226950"/>
            </a:xfrm>
            <a:custGeom>
              <a:rect b="b" l="l" r="r" t="t"/>
              <a:pathLst>
                <a:path extrusionOk="0" h="49078" w="25301">
                  <a:moveTo>
                    <a:pt x="10275" y="46792"/>
                  </a:moveTo>
                  <a:cubicBezTo>
                    <a:pt x="9597" y="49078"/>
                    <a:pt x="1357" y="48792"/>
                    <a:pt x="238" y="42791"/>
                  </a:cubicBezTo>
                  <a:cubicBezTo>
                    <a:pt x="0" y="41470"/>
                    <a:pt x="12549" y="13038"/>
                    <a:pt x="13121" y="10811"/>
                  </a:cubicBezTo>
                  <a:cubicBezTo>
                    <a:pt x="13704" y="8573"/>
                    <a:pt x="11847" y="0"/>
                    <a:pt x="11847" y="0"/>
                  </a:cubicBezTo>
                  <a:lnTo>
                    <a:pt x="25301" y="17026"/>
                  </a:lnTo>
                  <a:cubicBezTo>
                    <a:pt x="25301" y="17026"/>
                    <a:pt x="22467" y="14502"/>
                    <a:pt x="19050" y="22241"/>
                  </a:cubicBezTo>
                  <a:cubicBezTo>
                    <a:pt x="15633" y="29980"/>
                    <a:pt x="11442" y="42577"/>
                    <a:pt x="10275" y="46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7378875" y="3878875"/>
              <a:ext cx="605475" cy="1154025"/>
            </a:xfrm>
            <a:custGeom>
              <a:rect b="b" l="l" r="r" t="t"/>
              <a:pathLst>
                <a:path extrusionOk="0" h="46161" w="24219">
                  <a:moveTo>
                    <a:pt x="24218" y="14371"/>
                  </a:moveTo>
                  <a:lnTo>
                    <a:pt x="12859" y="0"/>
                  </a:lnTo>
                  <a:cubicBezTo>
                    <a:pt x="13443" y="3215"/>
                    <a:pt x="14086" y="7573"/>
                    <a:pt x="13669" y="9180"/>
                  </a:cubicBezTo>
                  <a:cubicBezTo>
                    <a:pt x="13133" y="11252"/>
                    <a:pt x="3918" y="32302"/>
                    <a:pt x="1" y="42291"/>
                  </a:cubicBezTo>
                  <a:cubicBezTo>
                    <a:pt x="2418" y="46161"/>
                    <a:pt x="8621" y="46101"/>
                    <a:pt x="9204" y="44137"/>
                  </a:cubicBezTo>
                  <a:cubicBezTo>
                    <a:pt x="10371" y="39922"/>
                    <a:pt x="14562" y="27325"/>
                    <a:pt x="17979" y="19586"/>
                  </a:cubicBezTo>
                  <a:cubicBezTo>
                    <a:pt x="21384" y="11847"/>
                    <a:pt x="24218" y="14371"/>
                    <a:pt x="24218" y="143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7481575" y="4035725"/>
              <a:ext cx="502775" cy="988850"/>
            </a:xfrm>
            <a:custGeom>
              <a:rect b="b" l="l" r="r" t="t"/>
              <a:pathLst>
                <a:path extrusionOk="0" h="39554" w="20111">
                  <a:moveTo>
                    <a:pt x="20110" y="8097"/>
                  </a:moveTo>
                  <a:lnTo>
                    <a:pt x="13704" y="1"/>
                  </a:lnTo>
                  <a:cubicBezTo>
                    <a:pt x="13978" y="2061"/>
                    <a:pt x="14121" y="4001"/>
                    <a:pt x="13883" y="4942"/>
                  </a:cubicBezTo>
                  <a:cubicBezTo>
                    <a:pt x="13323" y="7157"/>
                    <a:pt x="1941" y="33017"/>
                    <a:pt x="0" y="38922"/>
                  </a:cubicBezTo>
                  <a:cubicBezTo>
                    <a:pt x="2358" y="39553"/>
                    <a:pt x="4715" y="39053"/>
                    <a:pt x="5061" y="37887"/>
                  </a:cubicBezTo>
                  <a:cubicBezTo>
                    <a:pt x="6239" y="33672"/>
                    <a:pt x="10418" y="21063"/>
                    <a:pt x="13847" y="13324"/>
                  </a:cubicBezTo>
                  <a:cubicBezTo>
                    <a:pt x="17276" y="5573"/>
                    <a:pt x="20110" y="8097"/>
                    <a:pt x="20110" y="80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7589925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3" y="1"/>
                  </a:moveTo>
                  <a:cubicBezTo>
                    <a:pt x="17442" y="1"/>
                    <a:pt x="12003" y="3170"/>
                    <a:pt x="7168" y="12304"/>
                  </a:cubicBezTo>
                  <a:cubicBezTo>
                    <a:pt x="0" y="25854"/>
                    <a:pt x="858" y="39605"/>
                    <a:pt x="1608" y="45046"/>
                  </a:cubicBezTo>
                  <a:cubicBezTo>
                    <a:pt x="1798" y="46523"/>
                    <a:pt x="2322" y="47844"/>
                    <a:pt x="3060" y="48725"/>
                  </a:cubicBezTo>
                  <a:lnTo>
                    <a:pt x="12347" y="59786"/>
                  </a:lnTo>
                  <a:lnTo>
                    <a:pt x="21634" y="70835"/>
                  </a:lnTo>
                  <a:cubicBezTo>
                    <a:pt x="22238" y="71565"/>
                    <a:pt x="22953" y="71953"/>
                    <a:pt x="23662" y="71953"/>
                  </a:cubicBezTo>
                  <a:cubicBezTo>
                    <a:pt x="23820" y="71953"/>
                    <a:pt x="23978" y="71934"/>
                    <a:pt x="24134" y="71895"/>
                  </a:cubicBezTo>
                  <a:cubicBezTo>
                    <a:pt x="27325" y="71157"/>
                    <a:pt x="35064" y="67621"/>
                    <a:pt x="39791" y="51178"/>
                  </a:cubicBezTo>
                  <a:cubicBezTo>
                    <a:pt x="45958" y="29783"/>
                    <a:pt x="39350" y="12697"/>
                    <a:pt x="33707" y="5982"/>
                  </a:cubicBezTo>
                  <a:cubicBezTo>
                    <a:pt x="30998" y="2745"/>
                    <a:pt x="26903" y="1"/>
                    <a:pt x="22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578300" y="2571750"/>
              <a:ext cx="1149275" cy="1798850"/>
            </a:xfrm>
            <a:custGeom>
              <a:rect b="b" l="l" r="r" t="t"/>
              <a:pathLst>
                <a:path extrusionOk="0" h="71954" w="45971">
                  <a:moveTo>
                    <a:pt x="22362" y="1"/>
                  </a:moveTo>
                  <a:cubicBezTo>
                    <a:pt x="17461" y="1"/>
                    <a:pt x="12022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58" y="70835"/>
                  </a:lnTo>
                  <a:cubicBezTo>
                    <a:pt x="22252" y="71565"/>
                    <a:pt x="22966" y="71953"/>
                    <a:pt x="23681" y="71953"/>
                  </a:cubicBezTo>
                  <a:cubicBezTo>
                    <a:pt x="23841" y="71953"/>
                    <a:pt x="24000" y="71934"/>
                    <a:pt x="24159" y="71895"/>
                  </a:cubicBezTo>
                  <a:cubicBezTo>
                    <a:pt x="27338" y="71157"/>
                    <a:pt x="35077" y="67621"/>
                    <a:pt x="39815" y="51178"/>
                  </a:cubicBezTo>
                  <a:cubicBezTo>
                    <a:pt x="45971" y="29783"/>
                    <a:pt x="39363" y="12697"/>
                    <a:pt x="33731" y="5982"/>
                  </a:cubicBezTo>
                  <a:cubicBezTo>
                    <a:pt x="31017" y="2745"/>
                    <a:pt x="26922" y="1"/>
                    <a:pt x="2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559850" y="2571750"/>
              <a:ext cx="1148675" cy="1798850"/>
            </a:xfrm>
            <a:custGeom>
              <a:rect b="b" l="l" r="r" t="t"/>
              <a:pathLst>
                <a:path extrusionOk="0" h="71954" w="45947">
                  <a:moveTo>
                    <a:pt x="22339" y="1"/>
                  </a:moveTo>
                  <a:cubicBezTo>
                    <a:pt x="17439" y="1"/>
                    <a:pt x="12003" y="3170"/>
                    <a:pt x="7168" y="12304"/>
                  </a:cubicBezTo>
                  <a:cubicBezTo>
                    <a:pt x="1" y="25854"/>
                    <a:pt x="858" y="39605"/>
                    <a:pt x="1608" y="45046"/>
                  </a:cubicBezTo>
                  <a:cubicBezTo>
                    <a:pt x="1799" y="46523"/>
                    <a:pt x="2322" y="47844"/>
                    <a:pt x="3061" y="48725"/>
                  </a:cubicBezTo>
                  <a:lnTo>
                    <a:pt x="12348" y="59786"/>
                  </a:lnTo>
                  <a:lnTo>
                    <a:pt x="21634" y="70835"/>
                  </a:lnTo>
                  <a:cubicBezTo>
                    <a:pt x="22228" y="71565"/>
                    <a:pt x="22949" y="71953"/>
                    <a:pt x="23661" y="71953"/>
                  </a:cubicBezTo>
                  <a:cubicBezTo>
                    <a:pt x="23820" y="71953"/>
                    <a:pt x="23978" y="71934"/>
                    <a:pt x="24135" y="71895"/>
                  </a:cubicBezTo>
                  <a:cubicBezTo>
                    <a:pt x="27326" y="71157"/>
                    <a:pt x="35065" y="67621"/>
                    <a:pt x="39791" y="51178"/>
                  </a:cubicBezTo>
                  <a:cubicBezTo>
                    <a:pt x="45947" y="29783"/>
                    <a:pt x="39351" y="12697"/>
                    <a:pt x="33707" y="5982"/>
                  </a:cubicBezTo>
                  <a:cubicBezTo>
                    <a:pt x="30993" y="2745"/>
                    <a:pt x="26898" y="1"/>
                    <a:pt x="22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752770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4" y="1"/>
                  </a:moveTo>
                  <a:cubicBezTo>
                    <a:pt x="17443" y="1"/>
                    <a:pt x="12004" y="3170"/>
                    <a:pt x="7168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46" y="70835"/>
                  </a:lnTo>
                  <a:cubicBezTo>
                    <a:pt x="22240" y="71565"/>
                    <a:pt x="22954" y="71953"/>
                    <a:pt x="23669" y="71953"/>
                  </a:cubicBezTo>
                  <a:cubicBezTo>
                    <a:pt x="23829" y="71953"/>
                    <a:pt x="23988" y="71934"/>
                    <a:pt x="24147" y="71895"/>
                  </a:cubicBezTo>
                  <a:cubicBezTo>
                    <a:pt x="27338" y="71157"/>
                    <a:pt x="35065" y="67644"/>
                    <a:pt x="39792" y="51178"/>
                  </a:cubicBezTo>
                  <a:cubicBezTo>
                    <a:pt x="45959" y="29783"/>
                    <a:pt x="39351" y="12697"/>
                    <a:pt x="33707" y="5982"/>
                  </a:cubicBezTo>
                  <a:cubicBezTo>
                    <a:pt x="30999" y="2745"/>
                    <a:pt x="26904" y="1"/>
                    <a:pt x="22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7516400" y="2571750"/>
              <a:ext cx="1149575" cy="1798850"/>
            </a:xfrm>
            <a:custGeom>
              <a:rect b="b" l="l" r="r" t="t"/>
              <a:pathLst>
                <a:path extrusionOk="0" h="71954" w="45983">
                  <a:moveTo>
                    <a:pt x="22352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0" y="25854"/>
                    <a:pt x="870" y="39605"/>
                    <a:pt x="1620" y="45046"/>
                  </a:cubicBezTo>
                  <a:cubicBezTo>
                    <a:pt x="1810" y="46523"/>
                    <a:pt x="2334" y="47844"/>
                    <a:pt x="3072" y="48725"/>
                  </a:cubicBezTo>
                  <a:lnTo>
                    <a:pt x="12371" y="59786"/>
                  </a:lnTo>
                  <a:lnTo>
                    <a:pt x="21658" y="70835"/>
                  </a:lnTo>
                  <a:cubicBezTo>
                    <a:pt x="22261" y="71565"/>
                    <a:pt x="22977" y="71953"/>
                    <a:pt x="23686" y="71953"/>
                  </a:cubicBezTo>
                  <a:cubicBezTo>
                    <a:pt x="23844" y="71953"/>
                    <a:pt x="24002" y="71934"/>
                    <a:pt x="24158" y="71895"/>
                  </a:cubicBezTo>
                  <a:cubicBezTo>
                    <a:pt x="27349" y="71157"/>
                    <a:pt x="35088" y="67621"/>
                    <a:pt x="39815" y="51178"/>
                  </a:cubicBezTo>
                  <a:cubicBezTo>
                    <a:pt x="45982" y="29783"/>
                    <a:pt x="39374" y="12697"/>
                    <a:pt x="33731" y="5982"/>
                  </a:cubicBezTo>
                  <a:cubicBezTo>
                    <a:pt x="31011" y="2745"/>
                    <a:pt x="26913" y="1"/>
                    <a:pt x="22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749675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51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810" y="46523"/>
                    <a:pt x="2322" y="47844"/>
                    <a:pt x="3072" y="48725"/>
                  </a:cubicBezTo>
                  <a:lnTo>
                    <a:pt x="12347" y="59786"/>
                  </a:lnTo>
                  <a:lnTo>
                    <a:pt x="21646" y="70835"/>
                  </a:lnTo>
                  <a:cubicBezTo>
                    <a:pt x="22240" y="71565"/>
                    <a:pt x="22953" y="71953"/>
                    <a:pt x="23669" y="71953"/>
                  </a:cubicBezTo>
                  <a:cubicBezTo>
                    <a:pt x="23828" y="71953"/>
                    <a:pt x="23988" y="71934"/>
                    <a:pt x="24146" y="71895"/>
                  </a:cubicBezTo>
                  <a:cubicBezTo>
                    <a:pt x="27325" y="71157"/>
                    <a:pt x="35065" y="67621"/>
                    <a:pt x="39803" y="51178"/>
                  </a:cubicBezTo>
                  <a:cubicBezTo>
                    <a:pt x="45959" y="29783"/>
                    <a:pt x="39351" y="12697"/>
                    <a:pt x="33719" y="5982"/>
                  </a:cubicBezTo>
                  <a:cubicBezTo>
                    <a:pt x="31005" y="2745"/>
                    <a:pt x="26910" y="1"/>
                    <a:pt x="22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">
  <p:cSld name="CUSTOM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2" name="Google Shape;552;p26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553" name="Google Shape;553;p26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grpSp>
        <p:nvGrpSpPr>
          <p:cNvPr id="557" name="Google Shape;557;p26"/>
          <p:cNvGrpSpPr/>
          <p:nvPr/>
        </p:nvGrpSpPr>
        <p:grpSpPr>
          <a:xfrm rot="896372">
            <a:off x="1440548" y="-2507651"/>
            <a:ext cx="14218489" cy="15121589"/>
            <a:chOff x="1402360" y="-3130136"/>
            <a:chExt cx="14218466" cy="15121565"/>
          </a:xfrm>
        </p:grpSpPr>
        <p:sp>
          <p:nvSpPr>
            <p:cNvPr id="558" name="Google Shape;558;p26"/>
            <p:cNvSpPr/>
            <p:nvPr/>
          </p:nvSpPr>
          <p:spPr>
            <a:xfrm rot="-3043126">
              <a:off x="5272472" y="6171166"/>
              <a:ext cx="47932" cy="1994051"/>
            </a:xfrm>
            <a:custGeom>
              <a:rect b="b" l="l" r="r" t="t"/>
              <a:pathLst>
                <a:path extrusionOk="0" fill="none" h="25667" w="617">
                  <a:moveTo>
                    <a:pt x="1" y="0"/>
                  </a:moveTo>
                  <a:lnTo>
                    <a:pt x="616" y="2566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 rot="-3043126">
              <a:off x="5378483" y="6079506"/>
              <a:ext cx="46922" cy="1994984"/>
            </a:xfrm>
            <a:custGeom>
              <a:rect b="b" l="l" r="r" t="t"/>
              <a:pathLst>
                <a:path extrusionOk="0" fill="none" h="25679" w="604">
                  <a:moveTo>
                    <a:pt x="0" y="0"/>
                  </a:moveTo>
                  <a:lnTo>
                    <a:pt x="604" y="2567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 rot="-3043126">
              <a:off x="5483737" y="5989414"/>
              <a:ext cx="45135" cy="1996926"/>
            </a:xfrm>
            <a:custGeom>
              <a:rect b="b" l="l" r="r" t="t"/>
              <a:pathLst>
                <a:path extrusionOk="0" fill="none" h="25704" w="581">
                  <a:moveTo>
                    <a:pt x="1" y="1"/>
                  </a:moveTo>
                  <a:lnTo>
                    <a:pt x="580" y="2570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 rot="-3043126">
              <a:off x="5587995" y="5899026"/>
              <a:ext cx="45990" cy="1998790"/>
            </a:xfrm>
            <a:custGeom>
              <a:rect b="b" l="l" r="r" t="t"/>
              <a:pathLst>
                <a:path extrusionOk="0" fill="none" h="25728" w="592">
                  <a:moveTo>
                    <a:pt x="0" y="1"/>
                  </a:moveTo>
                  <a:lnTo>
                    <a:pt x="592" y="2572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 rot="-3043126">
              <a:off x="5693756" y="5807004"/>
              <a:ext cx="46068" cy="1999723"/>
            </a:xfrm>
            <a:custGeom>
              <a:rect b="b" l="l" r="r" t="t"/>
              <a:pathLst>
                <a:path extrusionOk="0" fill="none" h="25740" w="593">
                  <a:moveTo>
                    <a:pt x="1" y="1"/>
                  </a:moveTo>
                  <a:lnTo>
                    <a:pt x="593" y="2573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 rot="-3043126">
              <a:off x="5799347" y="5716426"/>
              <a:ext cx="44126" cy="2000655"/>
            </a:xfrm>
            <a:custGeom>
              <a:rect b="b" l="l" r="r" t="t"/>
              <a:pathLst>
                <a:path extrusionOk="0" fill="none" h="25752" w="568">
                  <a:moveTo>
                    <a:pt x="1" y="0"/>
                  </a:moveTo>
                  <a:lnTo>
                    <a:pt x="568" y="2575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 rot="-3043126">
              <a:off x="5905854" y="5625916"/>
              <a:ext cx="45058" cy="2001587"/>
            </a:xfrm>
            <a:custGeom>
              <a:rect b="b" l="l" r="r" t="t"/>
              <a:pathLst>
                <a:path extrusionOk="0" fill="none" h="25764" w="580">
                  <a:moveTo>
                    <a:pt x="0" y="0"/>
                  </a:moveTo>
                  <a:lnTo>
                    <a:pt x="580" y="2576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 rot="-3043126">
              <a:off x="6011958" y="5534616"/>
              <a:ext cx="43271" cy="2002520"/>
            </a:xfrm>
            <a:custGeom>
              <a:rect b="b" l="l" r="r" t="t"/>
              <a:pathLst>
                <a:path extrusionOk="0" fill="none" h="25776" w="557">
                  <a:moveTo>
                    <a:pt x="1" y="0"/>
                  </a:moveTo>
                  <a:lnTo>
                    <a:pt x="556" y="2577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 rot="-3043126">
              <a:off x="6117538" y="5443081"/>
              <a:ext cx="43193" cy="2004462"/>
            </a:xfrm>
            <a:custGeom>
              <a:rect b="b" l="l" r="r" t="t"/>
              <a:pathLst>
                <a:path extrusionOk="0" fill="none" h="25801" w="556">
                  <a:moveTo>
                    <a:pt x="0" y="1"/>
                  </a:moveTo>
                  <a:lnTo>
                    <a:pt x="556" y="2580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 rot="-3043126">
              <a:off x="6223534" y="5351391"/>
              <a:ext cx="42261" cy="2005394"/>
            </a:xfrm>
            <a:custGeom>
              <a:rect b="b" l="l" r="r" t="t"/>
              <a:pathLst>
                <a:path extrusionOk="0" fill="none" h="25813" w="544">
                  <a:moveTo>
                    <a:pt x="0" y="1"/>
                  </a:moveTo>
                  <a:lnTo>
                    <a:pt x="543" y="2581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 rot="-3043126">
              <a:off x="6329616" y="5260149"/>
              <a:ext cx="43271" cy="2007259"/>
            </a:xfrm>
            <a:custGeom>
              <a:rect b="b" l="l" r="r" t="t"/>
              <a:pathLst>
                <a:path extrusionOk="0" fill="none" h="25837" w="557">
                  <a:moveTo>
                    <a:pt x="1" y="1"/>
                  </a:moveTo>
                  <a:lnTo>
                    <a:pt x="556" y="2583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 rot="-3043126">
              <a:off x="6436217" y="5167767"/>
              <a:ext cx="42261" cy="2008191"/>
            </a:xfrm>
            <a:custGeom>
              <a:rect b="b" l="l" r="r" t="t"/>
              <a:pathLst>
                <a:path extrusionOk="0" fill="none" h="25849" w="544">
                  <a:moveTo>
                    <a:pt x="1" y="0"/>
                  </a:moveTo>
                  <a:lnTo>
                    <a:pt x="544" y="2584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 rot="-3043126">
              <a:off x="6543696" y="5075373"/>
              <a:ext cx="40397" cy="2010988"/>
            </a:xfrm>
            <a:custGeom>
              <a:rect b="b" l="l" r="r" t="t"/>
              <a:pathLst>
                <a:path extrusionOk="0" fill="none" h="25885" w="520">
                  <a:moveTo>
                    <a:pt x="0" y="0"/>
                  </a:moveTo>
                  <a:lnTo>
                    <a:pt x="519" y="258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rot="-3043126">
              <a:off x="6649680" y="4983736"/>
              <a:ext cx="41329" cy="2010910"/>
            </a:xfrm>
            <a:custGeom>
              <a:rect b="b" l="l" r="r" t="t"/>
              <a:pathLst>
                <a:path extrusionOk="0" fill="none" h="25884" w="532">
                  <a:moveTo>
                    <a:pt x="0" y="0"/>
                  </a:moveTo>
                  <a:lnTo>
                    <a:pt x="531" y="258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rot="-3043126">
              <a:off x="6757700" y="4890604"/>
              <a:ext cx="39464" cy="2013862"/>
            </a:xfrm>
            <a:custGeom>
              <a:rect b="b" l="l" r="r" t="t"/>
              <a:pathLst>
                <a:path extrusionOk="0" fill="none" h="25922" w="508">
                  <a:moveTo>
                    <a:pt x="1" y="1"/>
                  </a:moveTo>
                  <a:lnTo>
                    <a:pt x="508" y="2592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rot="-3043126">
              <a:off x="6864046" y="4799728"/>
              <a:ext cx="40397" cy="2012852"/>
            </a:xfrm>
            <a:custGeom>
              <a:rect b="b" l="l" r="r" t="t"/>
              <a:pathLst>
                <a:path extrusionOk="0" fill="none" h="25909" w="520">
                  <a:moveTo>
                    <a:pt x="1" y="1"/>
                  </a:moveTo>
                  <a:lnTo>
                    <a:pt x="520" y="2590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 rot="-3043126">
              <a:off x="6971754" y="4706784"/>
              <a:ext cx="38532" cy="2014717"/>
            </a:xfrm>
            <a:custGeom>
              <a:rect b="b" l="l" r="r" t="t"/>
              <a:pathLst>
                <a:path extrusionOk="0" fill="none" h="25933" w="496">
                  <a:moveTo>
                    <a:pt x="0" y="1"/>
                  </a:moveTo>
                  <a:lnTo>
                    <a:pt x="495" y="2593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 rot="-3043126">
              <a:off x="7079842" y="4613708"/>
              <a:ext cx="38532" cy="2016581"/>
            </a:xfrm>
            <a:custGeom>
              <a:rect b="b" l="l" r="r" t="t"/>
              <a:pathLst>
                <a:path extrusionOk="0" fill="none" h="25957" w="496">
                  <a:moveTo>
                    <a:pt x="0" y="1"/>
                  </a:moveTo>
                  <a:lnTo>
                    <a:pt x="495" y="2595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 rot="-3043126">
              <a:off x="7187564" y="4520794"/>
              <a:ext cx="36590" cy="2018446"/>
            </a:xfrm>
            <a:custGeom>
              <a:rect b="b" l="l" r="r" t="t"/>
              <a:pathLst>
                <a:path extrusionOk="0" fill="none" h="25981" w="471">
                  <a:moveTo>
                    <a:pt x="0" y="0"/>
                  </a:moveTo>
                  <a:lnTo>
                    <a:pt x="471" y="2598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rot="-3043126">
              <a:off x="7294466" y="4428281"/>
              <a:ext cx="37600" cy="2019378"/>
            </a:xfrm>
            <a:custGeom>
              <a:rect b="b" l="l" r="r" t="t"/>
              <a:pathLst>
                <a:path extrusionOk="0" fill="none" h="25993" w="484">
                  <a:moveTo>
                    <a:pt x="1" y="0"/>
                  </a:moveTo>
                  <a:lnTo>
                    <a:pt x="484" y="2599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rot="-3043126">
              <a:off x="7402193" y="4335376"/>
              <a:ext cx="37600" cy="2020310"/>
            </a:xfrm>
            <a:custGeom>
              <a:rect b="b" l="l" r="r" t="t"/>
              <a:pathLst>
                <a:path extrusionOk="0" fill="none" h="26005" w="484">
                  <a:moveTo>
                    <a:pt x="1" y="0"/>
                  </a:moveTo>
                  <a:lnTo>
                    <a:pt x="484" y="2600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rot="-3043126">
              <a:off x="7510321" y="4241350"/>
              <a:ext cx="36668" cy="2022175"/>
            </a:xfrm>
            <a:custGeom>
              <a:rect b="b" l="l" r="r" t="t"/>
              <a:pathLst>
                <a:path extrusionOk="0" fill="none" h="26029" w="472">
                  <a:moveTo>
                    <a:pt x="1" y="0"/>
                  </a:moveTo>
                  <a:lnTo>
                    <a:pt x="471" y="2602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rot="-3043126">
              <a:off x="7619531" y="4148674"/>
              <a:ext cx="35735" cy="2023107"/>
            </a:xfrm>
            <a:custGeom>
              <a:rect b="b" l="l" r="r" t="t"/>
              <a:pathLst>
                <a:path extrusionOk="0" fill="none" h="26041" w="460">
                  <a:moveTo>
                    <a:pt x="1" y="0"/>
                  </a:moveTo>
                  <a:lnTo>
                    <a:pt x="459" y="2604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 rot="-3043126">
              <a:off x="7727818" y="4054985"/>
              <a:ext cx="35735" cy="2024117"/>
            </a:xfrm>
            <a:custGeom>
              <a:rect b="b" l="l" r="r" t="t"/>
              <a:pathLst>
                <a:path extrusionOk="0" fill="none" h="26054" w="460">
                  <a:moveTo>
                    <a:pt x="0" y="1"/>
                  </a:moveTo>
                  <a:lnTo>
                    <a:pt x="459" y="2605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 rot="-3043126">
              <a:off x="7836135" y="3960427"/>
              <a:ext cx="35735" cy="2026914"/>
            </a:xfrm>
            <a:custGeom>
              <a:rect b="b" l="l" r="r" t="t"/>
              <a:pathLst>
                <a:path extrusionOk="0" fill="none" h="26090" w="460">
                  <a:moveTo>
                    <a:pt x="0" y="1"/>
                  </a:moveTo>
                  <a:lnTo>
                    <a:pt x="459" y="2609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 rot="-3043126">
              <a:off x="7945169" y="3867381"/>
              <a:ext cx="33793" cy="2028779"/>
            </a:xfrm>
            <a:custGeom>
              <a:rect b="b" l="l" r="r" t="t"/>
              <a:pathLst>
                <a:path extrusionOk="0" fill="none" h="26114" w="435">
                  <a:moveTo>
                    <a:pt x="0" y="1"/>
                  </a:moveTo>
                  <a:lnTo>
                    <a:pt x="435" y="2611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 rot="-3043126">
              <a:off x="8053487" y="3773755"/>
              <a:ext cx="33793" cy="2029711"/>
            </a:xfrm>
            <a:custGeom>
              <a:rect b="b" l="l" r="r" t="t"/>
              <a:pathLst>
                <a:path extrusionOk="0" fill="none" h="26126" w="435">
                  <a:moveTo>
                    <a:pt x="0" y="1"/>
                  </a:moveTo>
                  <a:lnTo>
                    <a:pt x="435" y="2612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 rot="-3043126">
              <a:off x="8162926" y="3679597"/>
              <a:ext cx="32861" cy="2031575"/>
            </a:xfrm>
            <a:custGeom>
              <a:rect b="b" l="l" r="r" t="t"/>
              <a:pathLst>
                <a:path extrusionOk="0" fill="none" h="26150" w="423">
                  <a:moveTo>
                    <a:pt x="0" y="0"/>
                  </a:moveTo>
                  <a:lnTo>
                    <a:pt x="423" y="2615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 rot="-3043126">
              <a:off x="8272784" y="3585289"/>
              <a:ext cx="32861" cy="2031575"/>
            </a:xfrm>
            <a:custGeom>
              <a:rect b="b" l="l" r="r" t="t"/>
              <a:pathLst>
                <a:path extrusionOk="0" fill="none" h="26150" w="423">
                  <a:moveTo>
                    <a:pt x="0" y="0"/>
                  </a:moveTo>
                  <a:lnTo>
                    <a:pt x="423" y="2615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 rot="-3043126">
              <a:off x="8382224" y="3491131"/>
              <a:ext cx="31929" cy="2033440"/>
            </a:xfrm>
            <a:custGeom>
              <a:rect b="b" l="l" r="r" t="t"/>
              <a:pathLst>
                <a:path extrusionOk="0" fill="none" h="26174" w="411">
                  <a:moveTo>
                    <a:pt x="0" y="0"/>
                  </a:moveTo>
                  <a:lnTo>
                    <a:pt x="411" y="2617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 rot="-3043126">
              <a:off x="8490770" y="3396022"/>
              <a:ext cx="31929" cy="2035304"/>
            </a:xfrm>
            <a:custGeom>
              <a:rect b="b" l="l" r="r" t="t"/>
              <a:pathLst>
                <a:path extrusionOk="0" fill="none" h="26198" w="411">
                  <a:moveTo>
                    <a:pt x="0" y="0"/>
                  </a:moveTo>
                  <a:lnTo>
                    <a:pt x="411" y="2619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 rot="-3043126">
              <a:off x="8599648" y="3301611"/>
              <a:ext cx="31929" cy="2036314"/>
            </a:xfrm>
            <a:custGeom>
              <a:rect b="b" l="l" r="r" t="t"/>
              <a:pathLst>
                <a:path extrusionOk="0" fill="none" h="26211" w="411">
                  <a:moveTo>
                    <a:pt x="0" y="1"/>
                  </a:moveTo>
                  <a:lnTo>
                    <a:pt x="411" y="2621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 rot="-3043126">
              <a:off x="8710438" y="3206371"/>
              <a:ext cx="30064" cy="2038179"/>
            </a:xfrm>
            <a:custGeom>
              <a:rect b="b" l="l" r="r" t="t"/>
              <a:pathLst>
                <a:path extrusionOk="0" fill="none" h="26235" w="387">
                  <a:moveTo>
                    <a:pt x="0" y="1"/>
                  </a:moveTo>
                  <a:lnTo>
                    <a:pt x="387" y="2623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 rot="-3043126">
              <a:off x="8820428" y="3112442"/>
              <a:ext cx="30064" cy="2040044"/>
            </a:xfrm>
            <a:custGeom>
              <a:rect b="b" l="l" r="r" t="t"/>
              <a:pathLst>
                <a:path extrusionOk="0" fill="none" h="26259" w="387">
                  <a:moveTo>
                    <a:pt x="0" y="1"/>
                  </a:moveTo>
                  <a:lnTo>
                    <a:pt x="387" y="2625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 rot="-3043126">
              <a:off x="8930877" y="3017413"/>
              <a:ext cx="30064" cy="2040044"/>
            </a:xfrm>
            <a:custGeom>
              <a:rect b="b" l="l" r="r" t="t"/>
              <a:pathLst>
                <a:path extrusionOk="0" fill="none" h="26259" w="387">
                  <a:moveTo>
                    <a:pt x="0" y="1"/>
                  </a:moveTo>
                  <a:lnTo>
                    <a:pt x="387" y="2625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 rot="-3043126">
              <a:off x="9041267" y="2923295"/>
              <a:ext cx="29132" cy="2040976"/>
            </a:xfrm>
            <a:custGeom>
              <a:rect b="b" l="l" r="r" t="t"/>
              <a:pathLst>
                <a:path extrusionOk="0" fill="none" h="26271" w="375">
                  <a:moveTo>
                    <a:pt x="0" y="1"/>
                  </a:moveTo>
                  <a:lnTo>
                    <a:pt x="375" y="2627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 rot="-3043126">
              <a:off x="9152116" y="2827143"/>
              <a:ext cx="28200" cy="2041908"/>
            </a:xfrm>
            <a:custGeom>
              <a:rect b="b" l="l" r="r" t="t"/>
              <a:pathLst>
                <a:path extrusionOk="0" fill="none" h="26283" w="363">
                  <a:moveTo>
                    <a:pt x="1" y="1"/>
                  </a:moveTo>
                  <a:lnTo>
                    <a:pt x="363" y="2628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 rot="-3043126">
              <a:off x="9262336" y="2731732"/>
              <a:ext cx="28200" cy="2044705"/>
            </a:xfrm>
            <a:custGeom>
              <a:rect b="b" l="l" r="r" t="t"/>
              <a:pathLst>
                <a:path extrusionOk="0" fill="none" h="26319" w="363">
                  <a:moveTo>
                    <a:pt x="1" y="1"/>
                  </a:moveTo>
                  <a:lnTo>
                    <a:pt x="363" y="2631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 rot="-3043126">
              <a:off x="9373531" y="2635379"/>
              <a:ext cx="27345" cy="2046569"/>
            </a:xfrm>
            <a:custGeom>
              <a:rect b="b" l="l" r="r" t="t"/>
              <a:pathLst>
                <a:path extrusionOk="0" fill="none" h="26343" w="352">
                  <a:moveTo>
                    <a:pt x="1" y="0"/>
                  </a:moveTo>
                  <a:lnTo>
                    <a:pt x="351" y="2634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 rot="-3043126">
              <a:off x="9484605" y="2540495"/>
              <a:ext cx="26335" cy="2047579"/>
            </a:xfrm>
            <a:custGeom>
              <a:rect b="b" l="l" r="r" t="t"/>
              <a:pathLst>
                <a:path extrusionOk="0" fill="none" h="26356" w="339">
                  <a:moveTo>
                    <a:pt x="0" y="0"/>
                  </a:moveTo>
                  <a:lnTo>
                    <a:pt x="338" y="2635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 rot="-3043126">
              <a:off x="9595244" y="2444933"/>
              <a:ext cx="27268" cy="2048512"/>
            </a:xfrm>
            <a:custGeom>
              <a:rect b="b" l="l" r="r" t="t"/>
              <a:pathLst>
                <a:path extrusionOk="0" fill="none" h="26368" w="351">
                  <a:moveTo>
                    <a:pt x="0" y="0"/>
                  </a:moveTo>
                  <a:lnTo>
                    <a:pt x="350" y="2636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 rot="-3043126">
              <a:off x="9705922" y="2348421"/>
              <a:ext cx="27268" cy="2049444"/>
            </a:xfrm>
            <a:custGeom>
              <a:rect b="b" l="l" r="r" t="t"/>
              <a:pathLst>
                <a:path extrusionOk="0" fill="none" h="26380" w="351">
                  <a:moveTo>
                    <a:pt x="0" y="0"/>
                  </a:moveTo>
                  <a:lnTo>
                    <a:pt x="351" y="2637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 rot="-3043126">
              <a:off x="9818786" y="2252689"/>
              <a:ext cx="24471" cy="2051308"/>
            </a:xfrm>
            <a:custGeom>
              <a:rect b="b" l="l" r="r" t="t"/>
              <a:pathLst>
                <a:path extrusionOk="0" fill="none" h="26404" w="315">
                  <a:moveTo>
                    <a:pt x="1" y="0"/>
                  </a:moveTo>
                  <a:lnTo>
                    <a:pt x="315" y="2640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 rot="-3043126">
              <a:off x="9930186" y="2155834"/>
              <a:ext cx="24471" cy="2054105"/>
            </a:xfrm>
            <a:custGeom>
              <a:rect b="b" l="l" r="r" t="t"/>
              <a:pathLst>
                <a:path extrusionOk="0" fill="none" h="26440" w="315">
                  <a:moveTo>
                    <a:pt x="1" y="0"/>
                  </a:moveTo>
                  <a:lnTo>
                    <a:pt x="315" y="2643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 rot="-3043126">
              <a:off x="10041864" y="2059301"/>
              <a:ext cx="24471" cy="2054105"/>
            </a:xfrm>
            <a:custGeom>
              <a:rect b="b" l="l" r="r" t="t"/>
              <a:pathLst>
                <a:path extrusionOk="0" fill="none" h="26440" w="315">
                  <a:moveTo>
                    <a:pt x="0" y="0"/>
                  </a:moveTo>
                  <a:lnTo>
                    <a:pt x="314" y="2643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 rot="-3043126">
              <a:off x="10153995" y="1962022"/>
              <a:ext cx="23539" cy="2056980"/>
            </a:xfrm>
            <a:custGeom>
              <a:rect b="b" l="l" r="r" t="t"/>
              <a:pathLst>
                <a:path extrusionOk="0" fill="none" h="26477" w="303">
                  <a:moveTo>
                    <a:pt x="0" y="1"/>
                  </a:moveTo>
                  <a:lnTo>
                    <a:pt x="302" y="2647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 rot="-3043126">
              <a:off x="10266346" y="1866140"/>
              <a:ext cx="23539" cy="2056980"/>
            </a:xfrm>
            <a:custGeom>
              <a:rect b="b" l="l" r="r" t="t"/>
              <a:pathLst>
                <a:path extrusionOk="0" fill="none" h="26477" w="303">
                  <a:moveTo>
                    <a:pt x="1" y="1"/>
                  </a:moveTo>
                  <a:lnTo>
                    <a:pt x="303" y="2647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 rot="-3043126">
              <a:off x="10378380" y="1769426"/>
              <a:ext cx="21597" cy="2058844"/>
            </a:xfrm>
            <a:custGeom>
              <a:rect b="b" l="l" r="r" t="t"/>
              <a:pathLst>
                <a:path extrusionOk="0" fill="none" h="26501" w="278">
                  <a:moveTo>
                    <a:pt x="0" y="1"/>
                  </a:moveTo>
                  <a:lnTo>
                    <a:pt x="278" y="2650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 rot="-3043126">
              <a:off x="10491853" y="1673012"/>
              <a:ext cx="20664" cy="2059777"/>
            </a:xfrm>
            <a:custGeom>
              <a:rect b="b" l="l" r="r" t="t"/>
              <a:pathLst>
                <a:path extrusionOk="0" fill="none" h="26513" w="266">
                  <a:moveTo>
                    <a:pt x="0" y="1"/>
                  </a:moveTo>
                  <a:lnTo>
                    <a:pt x="266" y="2651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 rot="-3043126">
              <a:off x="10603487" y="1574684"/>
              <a:ext cx="22607" cy="2062573"/>
            </a:xfrm>
            <a:custGeom>
              <a:rect b="b" l="l" r="r" t="t"/>
              <a:pathLst>
                <a:path extrusionOk="0" fill="none" h="26549" w="291">
                  <a:moveTo>
                    <a:pt x="1" y="1"/>
                  </a:moveTo>
                  <a:lnTo>
                    <a:pt x="290" y="2654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 rot="-3043126">
              <a:off x="10716238" y="1478612"/>
              <a:ext cx="21674" cy="2061641"/>
            </a:xfrm>
            <a:custGeom>
              <a:rect b="b" l="l" r="r" t="t"/>
              <a:pathLst>
                <a:path extrusionOk="0" fill="none" h="26537" w="279">
                  <a:moveTo>
                    <a:pt x="1" y="1"/>
                  </a:moveTo>
                  <a:lnTo>
                    <a:pt x="279" y="2653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 rot="-3043126">
              <a:off x="10829052" y="1380645"/>
              <a:ext cx="20664" cy="2064438"/>
            </a:xfrm>
            <a:custGeom>
              <a:rect b="b" l="l" r="r" t="t"/>
              <a:pathLst>
                <a:path extrusionOk="0" fill="none" h="26573" w="266">
                  <a:moveTo>
                    <a:pt x="0" y="1"/>
                  </a:moveTo>
                  <a:lnTo>
                    <a:pt x="266" y="2657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 rot="-3043126">
              <a:off x="10942740" y="1282718"/>
              <a:ext cx="19810" cy="2066302"/>
            </a:xfrm>
            <a:custGeom>
              <a:rect b="b" l="l" r="r" t="t"/>
              <a:pathLst>
                <a:path extrusionOk="0" fill="none" h="26597" w="255">
                  <a:moveTo>
                    <a:pt x="1" y="1"/>
                  </a:moveTo>
                  <a:lnTo>
                    <a:pt x="254" y="2659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 rot="-3043126">
              <a:off x="11056867" y="1185552"/>
              <a:ext cx="18800" cy="2067235"/>
            </a:xfrm>
            <a:custGeom>
              <a:rect b="b" l="l" r="r" t="t"/>
              <a:pathLst>
                <a:path extrusionOk="0" fill="none" h="26609" w="242">
                  <a:moveTo>
                    <a:pt x="0" y="1"/>
                  </a:moveTo>
                  <a:lnTo>
                    <a:pt x="242" y="2660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 rot="-3043126">
              <a:off x="11169662" y="1086673"/>
              <a:ext cx="18878" cy="2069099"/>
            </a:xfrm>
            <a:custGeom>
              <a:rect b="b" l="l" r="r" t="t"/>
              <a:pathLst>
                <a:path extrusionOk="0" fill="none" h="26633" w="243">
                  <a:moveTo>
                    <a:pt x="1" y="1"/>
                  </a:moveTo>
                  <a:lnTo>
                    <a:pt x="242" y="2663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 rot="-3043126">
              <a:off x="11283819" y="989493"/>
              <a:ext cx="17868" cy="2070109"/>
            </a:xfrm>
            <a:custGeom>
              <a:rect b="b" l="l" r="r" t="t"/>
              <a:pathLst>
                <a:path extrusionOk="0" fill="none" h="26646" w="230">
                  <a:moveTo>
                    <a:pt x="0" y="1"/>
                  </a:moveTo>
                  <a:lnTo>
                    <a:pt x="229" y="2664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 rot="-3043126">
              <a:off x="11398111" y="890874"/>
              <a:ext cx="16936" cy="2071974"/>
            </a:xfrm>
            <a:custGeom>
              <a:rect b="b" l="l" r="r" t="t"/>
              <a:pathLst>
                <a:path extrusionOk="0" fill="none" h="26670" w="218">
                  <a:moveTo>
                    <a:pt x="1" y="1"/>
                  </a:moveTo>
                  <a:lnTo>
                    <a:pt x="218" y="2666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 rot="-3043126">
              <a:off x="11511628" y="792586"/>
              <a:ext cx="17013" cy="2073838"/>
            </a:xfrm>
            <a:custGeom>
              <a:rect b="b" l="l" r="r" t="t"/>
              <a:pathLst>
                <a:path extrusionOk="0" fill="none" h="26694" w="219">
                  <a:moveTo>
                    <a:pt x="1" y="1"/>
                  </a:moveTo>
                  <a:lnTo>
                    <a:pt x="218" y="2669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 rot="-3043126">
              <a:off x="11624862" y="694469"/>
              <a:ext cx="16936" cy="2074771"/>
            </a:xfrm>
            <a:custGeom>
              <a:rect b="b" l="l" r="r" t="t"/>
              <a:pathLst>
                <a:path extrusionOk="0" fill="none" h="26706" w="218">
                  <a:moveTo>
                    <a:pt x="0" y="1"/>
                  </a:moveTo>
                  <a:lnTo>
                    <a:pt x="218" y="2670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 rot="-3043126">
              <a:off x="11739901" y="595460"/>
              <a:ext cx="15149" cy="2076635"/>
            </a:xfrm>
            <a:custGeom>
              <a:rect b="b" l="l" r="r" t="t"/>
              <a:pathLst>
                <a:path extrusionOk="0" fill="none" h="26730" w="195">
                  <a:moveTo>
                    <a:pt x="1" y="0"/>
                  </a:moveTo>
                  <a:lnTo>
                    <a:pt x="194" y="2672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 rot="-3043126">
              <a:off x="11855208" y="496851"/>
              <a:ext cx="14139" cy="2077567"/>
            </a:xfrm>
            <a:custGeom>
              <a:rect b="b" l="l" r="r" t="t"/>
              <a:pathLst>
                <a:path extrusionOk="0" fill="none" h="26742" w="182">
                  <a:moveTo>
                    <a:pt x="1" y="1"/>
                  </a:moveTo>
                  <a:lnTo>
                    <a:pt x="182" y="2674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 rot="-3043126">
              <a:off x="11969969" y="397089"/>
              <a:ext cx="14139" cy="2079432"/>
            </a:xfrm>
            <a:custGeom>
              <a:rect b="b" l="l" r="r" t="t"/>
              <a:pathLst>
                <a:path extrusionOk="0" fill="none" h="26766" w="182">
                  <a:moveTo>
                    <a:pt x="0" y="0"/>
                  </a:moveTo>
                  <a:lnTo>
                    <a:pt x="181" y="2676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 rot="-3043126">
              <a:off x="12085384" y="298871"/>
              <a:ext cx="12274" cy="2080364"/>
            </a:xfrm>
            <a:custGeom>
              <a:rect b="b" l="l" r="r" t="t"/>
              <a:pathLst>
                <a:path extrusionOk="0" fill="none" h="26778" w="158">
                  <a:moveTo>
                    <a:pt x="1" y="1"/>
                  </a:moveTo>
                  <a:lnTo>
                    <a:pt x="158" y="2677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 rot="-3043126">
              <a:off x="12199383" y="199470"/>
              <a:ext cx="13207" cy="2082229"/>
            </a:xfrm>
            <a:custGeom>
              <a:rect b="b" l="l" r="r" t="t"/>
              <a:pathLst>
                <a:path extrusionOk="0" fill="none" h="26802" w="170">
                  <a:moveTo>
                    <a:pt x="0" y="0"/>
                  </a:moveTo>
                  <a:lnTo>
                    <a:pt x="169" y="2680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 rot="-3043126">
              <a:off x="12314456" y="100531"/>
              <a:ext cx="13207" cy="2083161"/>
            </a:xfrm>
            <a:custGeom>
              <a:rect b="b" l="l" r="r" t="t"/>
              <a:pathLst>
                <a:path extrusionOk="0" fill="none" h="26814" w="170">
                  <a:moveTo>
                    <a:pt x="1" y="1"/>
                  </a:moveTo>
                  <a:lnTo>
                    <a:pt x="170" y="2681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 rot="-3043126">
              <a:off x="12430179" y="755"/>
              <a:ext cx="11342" cy="2085103"/>
            </a:xfrm>
            <a:custGeom>
              <a:rect b="b" l="l" r="r" t="t"/>
              <a:pathLst>
                <a:path extrusionOk="0" fill="none" h="26839" w="146">
                  <a:moveTo>
                    <a:pt x="0" y="0"/>
                  </a:moveTo>
                  <a:lnTo>
                    <a:pt x="145" y="2683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 rot="-3043126">
              <a:off x="12546031" y="-99438"/>
              <a:ext cx="12274" cy="2086968"/>
            </a:xfrm>
            <a:custGeom>
              <a:rect b="b" l="l" r="r" t="t"/>
              <a:pathLst>
                <a:path extrusionOk="0" fill="none" h="26863" w="158">
                  <a:moveTo>
                    <a:pt x="1" y="1"/>
                  </a:moveTo>
                  <a:lnTo>
                    <a:pt x="158" y="2686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 rot="-3043126">
              <a:off x="12661724" y="-199200"/>
              <a:ext cx="10410" cy="2088832"/>
            </a:xfrm>
            <a:custGeom>
              <a:rect b="b" l="l" r="r" t="t"/>
              <a:pathLst>
                <a:path extrusionOk="0" fill="none" h="26887" w="134">
                  <a:moveTo>
                    <a:pt x="1" y="0"/>
                  </a:moveTo>
                  <a:lnTo>
                    <a:pt x="133" y="2688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 rot="-3043126">
              <a:off x="12777436" y="-298921"/>
              <a:ext cx="10410" cy="2089765"/>
            </a:xfrm>
            <a:custGeom>
              <a:rect b="b" l="l" r="r" t="t"/>
              <a:pathLst>
                <a:path extrusionOk="0" fill="none" h="26899" w="134">
                  <a:moveTo>
                    <a:pt x="0" y="0"/>
                  </a:moveTo>
                  <a:lnTo>
                    <a:pt x="133" y="2689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 rot="-3043126">
              <a:off x="12893860" y="-398944"/>
              <a:ext cx="9478" cy="2090697"/>
            </a:xfrm>
            <a:custGeom>
              <a:rect b="b" l="l" r="r" t="t"/>
              <a:pathLst>
                <a:path extrusionOk="0" fill="none" h="26911" w="122">
                  <a:moveTo>
                    <a:pt x="1" y="1"/>
                  </a:moveTo>
                  <a:lnTo>
                    <a:pt x="122" y="2691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 rot="-3043126">
              <a:off x="13009572" y="-498665"/>
              <a:ext cx="9478" cy="2091629"/>
            </a:xfrm>
            <a:custGeom>
              <a:rect b="b" l="l" r="r" t="t"/>
              <a:pathLst>
                <a:path extrusionOk="0" fill="none" h="26923" w="122">
                  <a:moveTo>
                    <a:pt x="1" y="1"/>
                  </a:moveTo>
                  <a:lnTo>
                    <a:pt x="121" y="2692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 rot="-3043126">
              <a:off x="13126420" y="-598888"/>
              <a:ext cx="8468" cy="2093494"/>
            </a:xfrm>
            <a:custGeom>
              <a:rect b="b" l="l" r="r" t="t"/>
              <a:pathLst>
                <a:path extrusionOk="0" fill="none" h="26947" w="109">
                  <a:moveTo>
                    <a:pt x="0" y="1"/>
                  </a:moveTo>
                  <a:lnTo>
                    <a:pt x="109" y="2694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 rot="-3043126">
              <a:off x="13243312" y="-700986"/>
              <a:ext cx="8468" cy="2096291"/>
            </a:xfrm>
            <a:custGeom>
              <a:rect b="b" l="l" r="r" t="t"/>
              <a:pathLst>
                <a:path extrusionOk="0" fill="none" h="26983" w="109">
                  <a:moveTo>
                    <a:pt x="0" y="1"/>
                  </a:moveTo>
                  <a:lnTo>
                    <a:pt x="109" y="2698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 rot="-3043126">
              <a:off x="13359942" y="-800652"/>
              <a:ext cx="8545" cy="2096368"/>
            </a:xfrm>
            <a:custGeom>
              <a:rect b="b" l="l" r="r" t="t"/>
              <a:pathLst>
                <a:path extrusionOk="0" fill="none" h="26984" w="110">
                  <a:moveTo>
                    <a:pt x="1" y="1"/>
                  </a:moveTo>
                  <a:lnTo>
                    <a:pt x="109" y="2698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 rot="-3043126">
              <a:off x="13477937" y="-902388"/>
              <a:ext cx="5749" cy="2099165"/>
            </a:xfrm>
            <a:custGeom>
              <a:rect b="b" l="l" r="r" t="t"/>
              <a:pathLst>
                <a:path extrusionOk="0" fill="none" h="27020" w="74">
                  <a:moveTo>
                    <a:pt x="1" y="1"/>
                  </a:moveTo>
                  <a:lnTo>
                    <a:pt x="73" y="2701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 rot="-3043126">
              <a:off x="13594083" y="-1003162"/>
              <a:ext cx="6603" cy="2100097"/>
            </a:xfrm>
            <a:custGeom>
              <a:rect b="b" l="l" r="r" t="t"/>
              <a:pathLst>
                <a:path extrusionOk="0" fill="none" h="27032" w="85">
                  <a:moveTo>
                    <a:pt x="0" y="1"/>
                  </a:moveTo>
                  <a:lnTo>
                    <a:pt x="85" y="2703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 rot="-3043126">
              <a:off x="13710975" y="-1104327"/>
              <a:ext cx="6603" cy="2101030"/>
            </a:xfrm>
            <a:custGeom>
              <a:rect b="b" l="l" r="r" t="t"/>
              <a:pathLst>
                <a:path extrusionOk="0" fill="none" h="27044" w="85">
                  <a:moveTo>
                    <a:pt x="0" y="1"/>
                  </a:moveTo>
                  <a:lnTo>
                    <a:pt x="85" y="2704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 rot="-3043126">
              <a:off x="13829521" y="-1205834"/>
              <a:ext cx="4739" cy="2103826"/>
            </a:xfrm>
            <a:custGeom>
              <a:rect b="b" l="l" r="r" t="t"/>
              <a:pathLst>
                <a:path extrusionOk="0" fill="none" h="27080" w="61">
                  <a:moveTo>
                    <a:pt x="0" y="1"/>
                  </a:moveTo>
                  <a:lnTo>
                    <a:pt x="60" y="2708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 rot="-3043126">
              <a:off x="13948594" y="-1307100"/>
              <a:ext cx="2952" cy="2104759"/>
            </a:xfrm>
            <a:custGeom>
              <a:rect b="b" l="l" r="r" t="t"/>
              <a:pathLst>
                <a:path extrusionOk="0" fill="none" h="27092" w="38">
                  <a:moveTo>
                    <a:pt x="1" y="1"/>
                  </a:moveTo>
                  <a:lnTo>
                    <a:pt x="37" y="2709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 rot="-3043126">
              <a:off x="14064594" y="-1409216"/>
              <a:ext cx="3884" cy="2105691"/>
            </a:xfrm>
            <a:custGeom>
              <a:rect b="b" l="l" r="r" t="t"/>
              <a:pathLst>
                <a:path extrusionOk="0" fill="none" h="27104" w="50">
                  <a:moveTo>
                    <a:pt x="1" y="1"/>
                  </a:moveTo>
                  <a:lnTo>
                    <a:pt x="49" y="2710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 rot="-3043126">
              <a:off x="14183774" y="-1510496"/>
              <a:ext cx="1942" cy="2106701"/>
            </a:xfrm>
            <a:custGeom>
              <a:rect b="b" l="l" r="r" t="t"/>
              <a:pathLst>
                <a:path extrusionOk="0" fill="none" h="27117" w="25">
                  <a:moveTo>
                    <a:pt x="1" y="1"/>
                  </a:moveTo>
                  <a:lnTo>
                    <a:pt x="25" y="2711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 rot="-3043126">
              <a:off x="14301247" y="-1611368"/>
              <a:ext cx="2874" cy="2107556"/>
            </a:xfrm>
            <a:custGeom>
              <a:rect b="b" l="l" r="r" t="t"/>
              <a:pathLst>
                <a:path extrusionOk="0" fill="none" h="27128" w="37">
                  <a:moveTo>
                    <a:pt x="0" y="0"/>
                  </a:moveTo>
                  <a:lnTo>
                    <a:pt x="37" y="2712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 rot="-3043126">
              <a:off x="14419290" y="-1714971"/>
              <a:ext cx="2874" cy="2110430"/>
            </a:xfrm>
            <a:custGeom>
              <a:rect b="b" l="l" r="r" t="t"/>
              <a:pathLst>
                <a:path extrusionOk="0" fill="none" h="27165" w="37">
                  <a:moveTo>
                    <a:pt x="0" y="1"/>
                  </a:moveTo>
                  <a:lnTo>
                    <a:pt x="37" y="27165"/>
                  </a:lnTo>
                </a:path>
              </a:pathLst>
            </a:custGeom>
            <a:noFill/>
            <a:ln cap="flat" cmpd="sng" w="19050">
              <a:solidFill>
                <a:srgbClr val="B4B4B4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 rot="-3043126">
              <a:off x="-129530" y="2424955"/>
              <a:ext cx="15642966" cy="2720913"/>
            </a:xfrm>
            <a:custGeom>
              <a:rect b="b" l="l" r="r" t="t"/>
              <a:pathLst>
                <a:path extrusionOk="0" fill="none" h="35023" w="201362">
                  <a:moveTo>
                    <a:pt x="0" y="0"/>
                  </a:moveTo>
                  <a:lnTo>
                    <a:pt x="201362" y="35023"/>
                  </a:lnTo>
                </a:path>
              </a:pathLst>
            </a:custGeom>
            <a:noFill/>
            <a:ln cap="flat" cmpd="sng" w="7620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 rot="-3043126">
              <a:off x="182859" y="2668953"/>
              <a:ext cx="15638305" cy="2734120"/>
            </a:xfrm>
            <a:custGeom>
              <a:rect b="b" l="l" r="r" t="t"/>
              <a:pathLst>
                <a:path extrusionOk="0" fill="none" h="35193" w="201302">
                  <a:moveTo>
                    <a:pt x="1" y="0"/>
                  </a:moveTo>
                  <a:lnTo>
                    <a:pt x="201302" y="3519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 rot="-3043126">
              <a:off x="313763" y="2765395"/>
              <a:ext cx="15633566" cy="2745385"/>
            </a:xfrm>
            <a:custGeom>
              <a:rect b="b" l="l" r="r" t="t"/>
              <a:pathLst>
                <a:path extrusionOk="0" fill="none" h="35338" w="201241">
                  <a:moveTo>
                    <a:pt x="0" y="0"/>
                  </a:moveTo>
                  <a:lnTo>
                    <a:pt x="201241" y="3533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 rot="-3043126">
              <a:off x="446488" y="2860974"/>
              <a:ext cx="15627040" cy="2757582"/>
            </a:xfrm>
            <a:custGeom>
              <a:rect b="b" l="l" r="r" t="t"/>
              <a:pathLst>
                <a:path extrusionOk="0" fill="none" h="35495" w="201157">
                  <a:moveTo>
                    <a:pt x="1" y="1"/>
                  </a:moveTo>
                  <a:lnTo>
                    <a:pt x="201157" y="3549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 rot="-3043126">
              <a:off x="576671" y="2955894"/>
              <a:ext cx="15622301" cy="2770711"/>
            </a:xfrm>
            <a:custGeom>
              <a:rect b="b" l="l" r="r" t="t"/>
              <a:pathLst>
                <a:path extrusionOk="0" fill="none" h="35664" w="201096">
                  <a:moveTo>
                    <a:pt x="0" y="1"/>
                  </a:moveTo>
                  <a:lnTo>
                    <a:pt x="201096" y="3566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 rot="-3043126">
              <a:off x="707142" y="3052619"/>
              <a:ext cx="15618572" cy="2782831"/>
            </a:xfrm>
            <a:custGeom>
              <a:rect b="b" l="l" r="r" t="t"/>
              <a:pathLst>
                <a:path extrusionOk="0" fill="none" h="35820" w="201048">
                  <a:moveTo>
                    <a:pt x="0" y="0"/>
                  </a:moveTo>
                  <a:lnTo>
                    <a:pt x="201048" y="3582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 rot="-3043126">
              <a:off x="837662" y="3147379"/>
              <a:ext cx="15612979" cy="2795028"/>
            </a:xfrm>
            <a:custGeom>
              <a:rect b="b" l="l" r="r" t="t"/>
              <a:pathLst>
                <a:path extrusionOk="0" fill="none" h="35977" w="200976">
                  <a:moveTo>
                    <a:pt x="1" y="0"/>
                  </a:moveTo>
                  <a:lnTo>
                    <a:pt x="200976" y="3597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 rot="-3043126">
              <a:off x="967836" y="3243235"/>
              <a:ext cx="15609172" cy="2808235"/>
            </a:xfrm>
            <a:custGeom>
              <a:rect b="b" l="l" r="r" t="t"/>
              <a:pathLst>
                <a:path extrusionOk="0" fill="none" h="36147" w="200927">
                  <a:moveTo>
                    <a:pt x="0" y="1"/>
                  </a:moveTo>
                  <a:lnTo>
                    <a:pt x="200927" y="3614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 rot="-3043126">
              <a:off x="1099438" y="3339347"/>
              <a:ext cx="15603579" cy="2819500"/>
            </a:xfrm>
            <a:custGeom>
              <a:rect b="b" l="l" r="r" t="t"/>
              <a:pathLst>
                <a:path extrusionOk="0" fill="none" h="36292" w="200855">
                  <a:moveTo>
                    <a:pt x="0" y="1"/>
                  </a:moveTo>
                  <a:lnTo>
                    <a:pt x="200855" y="3629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 rot="-3043126">
              <a:off x="1229558" y="3434296"/>
              <a:ext cx="15598918" cy="2832630"/>
            </a:xfrm>
            <a:custGeom>
              <a:rect b="b" l="l" r="r" t="t"/>
              <a:pathLst>
                <a:path extrusionOk="0" fill="none" h="36461" w="200795">
                  <a:moveTo>
                    <a:pt x="1" y="1"/>
                  </a:moveTo>
                  <a:lnTo>
                    <a:pt x="200795" y="3646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 rot="-3043126">
              <a:off x="1358839" y="3530212"/>
              <a:ext cx="15596044" cy="2843817"/>
            </a:xfrm>
            <a:custGeom>
              <a:rect b="b" l="l" r="r" t="t"/>
              <a:pathLst>
                <a:path extrusionOk="0" fill="none" h="36605" w="200758">
                  <a:moveTo>
                    <a:pt x="0" y="0"/>
                  </a:moveTo>
                  <a:lnTo>
                    <a:pt x="200758" y="3660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 rot="-3043126">
              <a:off x="1490842" y="3624269"/>
              <a:ext cx="15589518" cy="2857879"/>
            </a:xfrm>
            <a:custGeom>
              <a:rect b="b" l="l" r="r" t="t"/>
              <a:pathLst>
                <a:path extrusionOk="0" fill="none" h="36786" w="200674">
                  <a:moveTo>
                    <a:pt x="1" y="0"/>
                  </a:moveTo>
                  <a:lnTo>
                    <a:pt x="200674" y="3678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 rot="-3043126">
              <a:off x="2594902" y="8480301"/>
              <a:ext cx="60051" cy="1958470"/>
            </a:xfrm>
            <a:custGeom>
              <a:rect b="b" l="l" r="r" t="t"/>
              <a:pathLst>
                <a:path extrusionOk="0" fill="none" h="25209" w="773">
                  <a:moveTo>
                    <a:pt x="0" y="1"/>
                  </a:moveTo>
                  <a:lnTo>
                    <a:pt x="773" y="2520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 rot="-3043126">
              <a:off x="2696342" y="8391998"/>
              <a:ext cx="59197" cy="1962199"/>
            </a:xfrm>
            <a:custGeom>
              <a:rect b="b" l="l" r="r" t="t"/>
              <a:pathLst>
                <a:path extrusionOk="0" fill="none" h="25257" w="762">
                  <a:moveTo>
                    <a:pt x="0" y="1"/>
                  </a:moveTo>
                  <a:lnTo>
                    <a:pt x="761" y="2525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 rot="-3043126">
              <a:off x="2797626" y="8305229"/>
              <a:ext cx="59197" cy="1962199"/>
            </a:xfrm>
            <a:custGeom>
              <a:rect b="b" l="l" r="r" t="t"/>
              <a:pathLst>
                <a:path extrusionOk="0" fill="none" h="25257" w="762">
                  <a:moveTo>
                    <a:pt x="1" y="0"/>
                  </a:moveTo>
                  <a:lnTo>
                    <a:pt x="761" y="2525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 rot="-3043126">
              <a:off x="2898909" y="8217527"/>
              <a:ext cx="59197" cy="1964063"/>
            </a:xfrm>
            <a:custGeom>
              <a:rect b="b" l="l" r="r" t="t"/>
              <a:pathLst>
                <a:path extrusionOk="0" fill="none" h="25281" w="762">
                  <a:moveTo>
                    <a:pt x="1" y="0"/>
                  </a:moveTo>
                  <a:lnTo>
                    <a:pt x="761" y="2528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 rot="-3043126">
              <a:off x="3001158" y="8130665"/>
              <a:ext cx="57254" cy="1964141"/>
            </a:xfrm>
            <a:custGeom>
              <a:rect b="b" l="l" r="r" t="t"/>
              <a:pathLst>
                <a:path extrusionOk="0" fill="none" h="25282" w="737">
                  <a:moveTo>
                    <a:pt x="0" y="1"/>
                  </a:moveTo>
                  <a:lnTo>
                    <a:pt x="737" y="2528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 rot="-3043126">
              <a:off x="3102240" y="8042617"/>
              <a:ext cx="58187" cy="1965928"/>
            </a:xfrm>
            <a:custGeom>
              <a:rect b="b" l="l" r="r" t="t"/>
              <a:pathLst>
                <a:path extrusionOk="0" fill="none" h="25305" w="749">
                  <a:moveTo>
                    <a:pt x="0" y="1"/>
                  </a:moveTo>
                  <a:lnTo>
                    <a:pt x="749" y="25305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 rot="-3043126">
              <a:off x="3204856" y="7954725"/>
              <a:ext cx="55390" cy="1966860"/>
            </a:xfrm>
            <a:custGeom>
              <a:rect b="b" l="l" r="r" t="t"/>
              <a:pathLst>
                <a:path extrusionOk="0" fill="none" h="25317" w="713">
                  <a:moveTo>
                    <a:pt x="1" y="0"/>
                  </a:moveTo>
                  <a:lnTo>
                    <a:pt x="713" y="253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 rot="-3043126">
              <a:off x="3306906" y="7866672"/>
              <a:ext cx="56400" cy="1967792"/>
            </a:xfrm>
            <a:custGeom>
              <a:rect b="b" l="l" r="r" t="t"/>
              <a:pathLst>
                <a:path extrusionOk="0" fill="none" h="25329" w="726">
                  <a:moveTo>
                    <a:pt x="1" y="0"/>
                  </a:moveTo>
                  <a:lnTo>
                    <a:pt x="725" y="2532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-3043126">
              <a:off x="3409014" y="7779512"/>
              <a:ext cx="55390" cy="1967792"/>
            </a:xfrm>
            <a:custGeom>
              <a:rect b="b" l="l" r="r" t="t"/>
              <a:pathLst>
                <a:path extrusionOk="0" fill="none" h="25329" w="713">
                  <a:moveTo>
                    <a:pt x="0" y="0"/>
                  </a:moveTo>
                  <a:lnTo>
                    <a:pt x="712" y="2532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 rot="-3043126">
              <a:off x="3510857" y="7690093"/>
              <a:ext cx="55390" cy="1971599"/>
            </a:xfrm>
            <a:custGeom>
              <a:rect b="b" l="l" r="r" t="t"/>
              <a:pathLst>
                <a:path extrusionOk="0" fill="none" h="25378" w="713">
                  <a:moveTo>
                    <a:pt x="0" y="1"/>
                  </a:moveTo>
                  <a:lnTo>
                    <a:pt x="713" y="2537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 rot="-3043126">
              <a:off x="3613853" y="7602071"/>
              <a:ext cx="54458" cy="1972531"/>
            </a:xfrm>
            <a:custGeom>
              <a:rect b="b" l="l" r="r" t="t"/>
              <a:pathLst>
                <a:path extrusionOk="0" fill="none" h="25390" w="701">
                  <a:moveTo>
                    <a:pt x="1" y="0"/>
                  </a:moveTo>
                  <a:lnTo>
                    <a:pt x="701" y="2538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 rot="-3043126">
              <a:off x="3716366" y="7512866"/>
              <a:ext cx="54458" cy="1974396"/>
            </a:xfrm>
            <a:custGeom>
              <a:rect b="b" l="l" r="r" t="t"/>
              <a:pathLst>
                <a:path extrusionOk="0" fill="none" h="25414" w="701">
                  <a:moveTo>
                    <a:pt x="0" y="0"/>
                  </a:moveTo>
                  <a:lnTo>
                    <a:pt x="700" y="2541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 rot="-3043126">
              <a:off x="3818240" y="7425375"/>
              <a:ext cx="54458" cy="1974396"/>
            </a:xfrm>
            <a:custGeom>
              <a:rect b="b" l="l" r="r" t="t"/>
              <a:pathLst>
                <a:path extrusionOk="0" fill="none" h="25414" w="701">
                  <a:moveTo>
                    <a:pt x="0" y="0"/>
                  </a:moveTo>
                  <a:lnTo>
                    <a:pt x="701" y="2541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 rot="-3043126">
              <a:off x="3921765" y="7336581"/>
              <a:ext cx="53526" cy="1975328"/>
            </a:xfrm>
            <a:custGeom>
              <a:rect b="b" l="l" r="r" t="t"/>
              <a:pathLst>
                <a:path extrusionOk="0" fill="none" h="25426" w="689">
                  <a:moveTo>
                    <a:pt x="1" y="1"/>
                  </a:moveTo>
                  <a:lnTo>
                    <a:pt x="689" y="2542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 rot="-3043126">
              <a:off x="4024639" y="7247206"/>
              <a:ext cx="53526" cy="1978125"/>
            </a:xfrm>
            <a:custGeom>
              <a:rect b="b" l="l" r="r" t="t"/>
              <a:pathLst>
                <a:path extrusionOk="0" fill="none" h="25462" w="689">
                  <a:moveTo>
                    <a:pt x="0" y="1"/>
                  </a:moveTo>
                  <a:lnTo>
                    <a:pt x="688" y="2546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 rot="-3043126">
              <a:off x="4128225" y="7158461"/>
              <a:ext cx="52593" cy="1979057"/>
            </a:xfrm>
            <a:custGeom>
              <a:rect b="b" l="l" r="r" t="t"/>
              <a:pathLst>
                <a:path extrusionOk="0" fill="none" h="25474" w="677">
                  <a:moveTo>
                    <a:pt x="0" y="0"/>
                  </a:moveTo>
                  <a:lnTo>
                    <a:pt x="677" y="2547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 rot="-3043126">
              <a:off x="4230879" y="7069717"/>
              <a:ext cx="53526" cy="1979990"/>
            </a:xfrm>
            <a:custGeom>
              <a:rect b="b" l="l" r="r" t="t"/>
              <a:pathLst>
                <a:path extrusionOk="0" fill="none" h="25486" w="689">
                  <a:moveTo>
                    <a:pt x="1" y="0"/>
                  </a:moveTo>
                  <a:lnTo>
                    <a:pt x="689" y="25486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 rot="-3043126">
              <a:off x="4334523" y="6978966"/>
              <a:ext cx="51661" cy="1982864"/>
            </a:xfrm>
            <a:custGeom>
              <a:rect b="b" l="l" r="r" t="t"/>
              <a:pathLst>
                <a:path extrusionOk="0" fill="none" h="25523" w="665">
                  <a:moveTo>
                    <a:pt x="0" y="1"/>
                  </a:moveTo>
                  <a:lnTo>
                    <a:pt x="664" y="2552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 rot="-3043126">
              <a:off x="4438871" y="6889861"/>
              <a:ext cx="49797" cy="1983796"/>
            </a:xfrm>
            <a:custGeom>
              <a:rect b="b" l="l" r="r" t="t"/>
              <a:pathLst>
                <a:path extrusionOk="0" fill="none" h="25535" w="641">
                  <a:moveTo>
                    <a:pt x="1" y="1"/>
                  </a:moveTo>
                  <a:lnTo>
                    <a:pt x="641" y="2553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 rot="-3043126">
              <a:off x="4541227" y="6801257"/>
              <a:ext cx="50651" cy="1983796"/>
            </a:xfrm>
            <a:custGeom>
              <a:rect b="b" l="l" r="r" t="t"/>
              <a:pathLst>
                <a:path extrusionOk="0" fill="none" h="25535" w="652">
                  <a:moveTo>
                    <a:pt x="0" y="1"/>
                  </a:moveTo>
                  <a:lnTo>
                    <a:pt x="652" y="2553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 rot="-3043126">
              <a:off x="4645579" y="6711230"/>
              <a:ext cx="50729" cy="1985661"/>
            </a:xfrm>
            <a:custGeom>
              <a:rect b="b" l="l" r="r" t="t"/>
              <a:pathLst>
                <a:path extrusionOk="0" fill="none" h="25559" w="653">
                  <a:moveTo>
                    <a:pt x="1" y="0"/>
                  </a:moveTo>
                  <a:lnTo>
                    <a:pt x="652" y="2555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 rot="-3043126">
              <a:off x="4749584" y="6621403"/>
              <a:ext cx="50729" cy="1986593"/>
            </a:xfrm>
            <a:custGeom>
              <a:rect b="b" l="l" r="r" t="t"/>
              <a:pathLst>
                <a:path extrusionOk="0" fill="none" h="25571" w="653">
                  <a:moveTo>
                    <a:pt x="1" y="0"/>
                  </a:moveTo>
                  <a:lnTo>
                    <a:pt x="653" y="2557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 rot="-3043126">
              <a:off x="4854931" y="6531345"/>
              <a:ext cx="48864" cy="1988458"/>
            </a:xfrm>
            <a:custGeom>
              <a:rect b="b" l="l" r="r" t="t"/>
              <a:pathLst>
                <a:path extrusionOk="0" fill="none" h="25595" w="629">
                  <a:moveTo>
                    <a:pt x="1" y="0"/>
                  </a:moveTo>
                  <a:lnTo>
                    <a:pt x="628" y="2559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 rot="-3043126">
              <a:off x="4959330" y="6441254"/>
              <a:ext cx="48787" cy="1990400"/>
            </a:xfrm>
            <a:custGeom>
              <a:rect b="b" l="l" r="r" t="t"/>
              <a:pathLst>
                <a:path extrusionOk="0" fill="none" h="25620" w="628">
                  <a:moveTo>
                    <a:pt x="0" y="1"/>
                  </a:moveTo>
                  <a:lnTo>
                    <a:pt x="628" y="25619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 rot="-3043126">
              <a:off x="5064052" y="6351051"/>
              <a:ext cx="47932" cy="1991255"/>
            </a:xfrm>
            <a:custGeom>
              <a:rect b="b" l="l" r="r" t="t"/>
              <a:pathLst>
                <a:path extrusionOk="0" fill="none" h="25631" w="617">
                  <a:moveTo>
                    <a:pt x="1" y="1"/>
                  </a:moveTo>
                  <a:lnTo>
                    <a:pt x="616" y="2563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 rot="-3043126">
              <a:off x="5168882" y="6260833"/>
              <a:ext cx="46922" cy="1992187"/>
            </a:xfrm>
            <a:custGeom>
              <a:rect b="b" l="l" r="r" t="t"/>
              <a:pathLst>
                <a:path extrusionOk="0" fill="none" h="25643" w="604">
                  <a:moveTo>
                    <a:pt x="0" y="0"/>
                  </a:moveTo>
                  <a:lnTo>
                    <a:pt x="604" y="2564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 rot="-3043126">
              <a:off x="1358436" y="8926142"/>
              <a:ext cx="394022" cy="73261"/>
            </a:xfrm>
            <a:custGeom>
              <a:rect b="b" l="l" r="r" t="t"/>
              <a:pathLst>
                <a:path extrusionOk="0" h="943" w="5072">
                  <a:moveTo>
                    <a:pt x="797" y="0"/>
                  </a:moveTo>
                  <a:lnTo>
                    <a:pt x="1" y="157"/>
                  </a:lnTo>
                  <a:lnTo>
                    <a:pt x="4516" y="942"/>
                  </a:lnTo>
                  <a:lnTo>
                    <a:pt x="5071" y="701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 rot="-3043126">
              <a:off x="13424354" y="-1600723"/>
              <a:ext cx="459667" cy="103249"/>
            </a:xfrm>
            <a:custGeom>
              <a:rect b="b" l="l" r="r" t="t"/>
              <a:pathLst>
                <a:path extrusionOk="0" h="1329" w="5917">
                  <a:moveTo>
                    <a:pt x="882" y="0"/>
                  </a:moveTo>
                  <a:lnTo>
                    <a:pt x="0" y="399"/>
                  </a:lnTo>
                  <a:lnTo>
                    <a:pt x="5312" y="1328"/>
                  </a:lnTo>
                  <a:lnTo>
                    <a:pt x="5916" y="80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 rot="-3043126">
              <a:off x="14674832" y="-2131880"/>
              <a:ext cx="49797" cy="2339225"/>
            </a:xfrm>
            <a:custGeom>
              <a:rect b="b" l="l" r="r" t="t"/>
              <a:pathLst>
                <a:path extrusionOk="0" h="30110" w="641">
                  <a:moveTo>
                    <a:pt x="604" y="0"/>
                  </a:moveTo>
                  <a:lnTo>
                    <a:pt x="0" y="519"/>
                  </a:lnTo>
                  <a:lnTo>
                    <a:pt x="0" y="30109"/>
                  </a:lnTo>
                  <a:lnTo>
                    <a:pt x="640" y="29506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 rot="-3043126">
              <a:off x="123013" y="2538212"/>
              <a:ext cx="15638305" cy="2734120"/>
            </a:xfrm>
            <a:custGeom>
              <a:rect b="b" l="l" r="r" t="t"/>
              <a:pathLst>
                <a:path extrusionOk="0" fill="none" h="35193" w="201302">
                  <a:moveTo>
                    <a:pt x="1" y="0"/>
                  </a:moveTo>
                  <a:lnTo>
                    <a:pt x="201302" y="3519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 rot="-3043126">
              <a:off x="32063" y="2448676"/>
              <a:ext cx="15638305" cy="2734120"/>
            </a:xfrm>
            <a:custGeom>
              <a:rect b="b" l="l" r="r" t="t"/>
              <a:pathLst>
                <a:path extrusionOk="0" fill="none" h="35193" w="201302">
                  <a:moveTo>
                    <a:pt x="1" y="0"/>
                  </a:moveTo>
                  <a:lnTo>
                    <a:pt x="201302" y="35192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20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 rot="-3043126">
              <a:off x="2183179" y="8537242"/>
              <a:ext cx="415541" cy="2190062"/>
            </a:xfrm>
            <a:custGeom>
              <a:rect b="b" l="l" r="r" t="t"/>
              <a:pathLst>
                <a:path extrusionOk="0" h="28190" w="5349">
                  <a:moveTo>
                    <a:pt x="1" y="0"/>
                  </a:moveTo>
                  <a:lnTo>
                    <a:pt x="858" y="27357"/>
                  </a:lnTo>
                  <a:lnTo>
                    <a:pt x="5349" y="28190"/>
                  </a:lnTo>
                  <a:lnTo>
                    <a:pt x="5349" y="28190"/>
                  </a:lnTo>
                  <a:lnTo>
                    <a:pt x="4516" y="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E2B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 rot="-3043126">
              <a:off x="2476454" y="8415976"/>
              <a:ext cx="116373" cy="2147876"/>
            </a:xfrm>
            <a:custGeom>
              <a:rect b="b" l="l" r="r" t="t"/>
              <a:pathLst>
                <a:path extrusionOk="0" h="27647" w="1498">
                  <a:moveTo>
                    <a:pt x="556" y="1"/>
                  </a:moveTo>
                  <a:lnTo>
                    <a:pt x="1" y="242"/>
                  </a:lnTo>
                  <a:lnTo>
                    <a:pt x="834" y="27647"/>
                  </a:lnTo>
                  <a:lnTo>
                    <a:pt x="1498" y="27285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-3043126">
              <a:off x="14334625" y="-1978999"/>
              <a:ext cx="412745" cy="2371155"/>
            </a:xfrm>
            <a:custGeom>
              <a:rect b="b" l="l" r="r" t="t"/>
              <a:pathLst>
                <a:path extrusionOk="0" h="30521" w="5313">
                  <a:moveTo>
                    <a:pt x="0" y="1"/>
                  </a:moveTo>
                  <a:lnTo>
                    <a:pt x="25" y="29542"/>
                  </a:lnTo>
                  <a:lnTo>
                    <a:pt x="5312" y="30520"/>
                  </a:lnTo>
                  <a:lnTo>
                    <a:pt x="5312" y="9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E2B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7"/>
          <p:cNvSpPr txBox="1"/>
          <p:nvPr>
            <p:ph type="ctrTitle"/>
          </p:nvPr>
        </p:nvSpPr>
        <p:spPr>
          <a:xfrm>
            <a:off x="791837" y="5936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9" name="Google Shape;689;p27"/>
          <p:cNvSpPr txBox="1"/>
          <p:nvPr>
            <p:ph idx="1" type="subTitle"/>
          </p:nvPr>
        </p:nvSpPr>
        <p:spPr>
          <a:xfrm>
            <a:off x="791837" y="1480117"/>
            <a:ext cx="36462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90" name="Google Shape;690;p27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691" name="Google Shape;691;p27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695" name="Google Shape;695;p27"/>
          <p:cNvSpPr txBox="1"/>
          <p:nvPr/>
        </p:nvSpPr>
        <p:spPr>
          <a:xfrm>
            <a:off x="791825" y="3379675"/>
            <a:ext cx="311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CRÉDITS: Ce modèle de présentation a été créé par </a:t>
            </a:r>
            <a:r>
              <a:rPr b="1" lang="en-CA" sz="8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CA" sz="8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, comprenant des icônes de </a:t>
            </a:r>
            <a:r>
              <a:rPr b="1" lang="en-CA" sz="8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CA" sz="8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, des infographies et des images de </a:t>
            </a:r>
            <a:r>
              <a:rPr b="1" lang="en-CA" sz="8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CA" sz="8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endParaRPr sz="800"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696" name="Google Shape;696;p27"/>
          <p:cNvCxnSpPr/>
          <p:nvPr/>
        </p:nvCxnSpPr>
        <p:spPr>
          <a:xfrm flipH="1">
            <a:off x="4571925" y="170250"/>
            <a:ext cx="14400" cy="4772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28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grpSp>
          <p:nvGrpSpPr>
            <p:cNvPr id="699" name="Google Shape;699;p28"/>
            <p:cNvGrpSpPr/>
            <p:nvPr/>
          </p:nvGrpSpPr>
          <p:grpSpPr>
            <a:xfrm>
              <a:off x="0" y="0"/>
              <a:ext cx="9144050" cy="5143500"/>
              <a:chOff x="0" y="0"/>
              <a:chExt cx="9144050" cy="5143500"/>
            </a:xfrm>
          </p:grpSpPr>
          <p:sp>
            <p:nvSpPr>
              <p:cNvPr id="700" name="Google Shape;700;p28"/>
              <p:cNvSpPr/>
              <p:nvPr/>
            </p:nvSpPr>
            <p:spPr>
              <a:xfrm>
                <a:off x="0" y="0"/>
                <a:ext cx="9144000" cy="209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200">
                  <a:latin typeface="Bai Jamjuree SemiBold"/>
                  <a:ea typeface="Bai Jamjuree SemiBold"/>
                  <a:cs typeface="Bai Jamjuree SemiBold"/>
                  <a:sym typeface="Bai Jamjuree SemiBold"/>
                </a:endParaRPr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0" y="4934400"/>
                <a:ext cx="9144000" cy="209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200">
                  <a:latin typeface="Bai Jamjuree SemiBold"/>
                  <a:ea typeface="Bai Jamjuree SemiBold"/>
                  <a:cs typeface="Bai Jamjuree SemiBold"/>
                  <a:sym typeface="Bai Jamjuree SemiBold"/>
                </a:endParaRPr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2467200" y="2467200"/>
                <a:ext cx="5143500" cy="209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200">
                  <a:latin typeface="Bai Jamjuree SemiBold"/>
                  <a:ea typeface="Bai Jamjuree SemiBold"/>
                  <a:cs typeface="Bai Jamjuree SemiBold"/>
                  <a:sym typeface="Bai Jamjuree SemiBold"/>
                </a:endParaRPr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6467750" y="2467200"/>
                <a:ext cx="5143500" cy="209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200">
                  <a:latin typeface="Bai Jamjuree SemiBold"/>
                  <a:ea typeface="Bai Jamjuree SemiBold"/>
                  <a:cs typeface="Bai Jamjuree SemiBold"/>
                  <a:sym typeface="Bai Jamjuree SemiBold"/>
                </a:endParaRPr>
              </a:p>
            </p:txBody>
          </p:sp>
        </p:grpSp>
        <p:cxnSp>
          <p:nvCxnSpPr>
            <p:cNvPr id="704" name="Google Shape;704;p28"/>
            <p:cNvCxnSpPr>
              <a:stCxn id="700" idx="2"/>
              <a:endCxn id="701" idx="0"/>
            </p:cNvCxnSpPr>
            <p:nvPr/>
          </p:nvCxnSpPr>
          <p:spPr>
            <a:xfrm>
              <a:off x="4572000" y="209100"/>
              <a:ext cx="0" cy="47253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29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707" name="Google Shape;707;p29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pic>
        <p:nvPicPr>
          <p:cNvPr id="711" name="Google Shape;71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8336" y="2863965"/>
            <a:ext cx="726550" cy="72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2" name="Google Shape;71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4811" y="-131535"/>
            <a:ext cx="726550" cy="72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13" name="Google Shape;71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386" y="2503540"/>
            <a:ext cx="726550" cy="72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"/>
          <p:cNvCxnSpPr/>
          <p:nvPr/>
        </p:nvCxnSpPr>
        <p:spPr>
          <a:xfrm rot="10800000">
            <a:off x="6838700" y="126525"/>
            <a:ext cx="2201400" cy="1665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054475"/>
            <a:ext cx="7704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rtan"/>
              <a:buAutoNum type="arabicPeriod"/>
              <a:defRPr sz="1400">
                <a:latin typeface="Spartan"/>
                <a:ea typeface="Spartan"/>
                <a:cs typeface="Spartan"/>
                <a:sym typeface="Spartan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33" name="Google Shape;33;p4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  <p:pic>
        <p:nvPicPr>
          <p:cNvPr id="37" name="Google Shape;3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7700" y="-270675"/>
            <a:ext cx="1129850" cy="112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290763" y="2606183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4945638" y="2606183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290763" y="3059166"/>
            <a:ext cx="2907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4945638" y="3059166"/>
            <a:ext cx="2907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651025" y="445025"/>
            <a:ext cx="784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45" name="Google Shape;45;p5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" name="Google Shape;51;p6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52" name="Google Shape;52;p6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720000" y="964400"/>
            <a:ext cx="77040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9" name="Google Shape;59;p7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60" name="Google Shape;60;p7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2019875" y="1854575"/>
            <a:ext cx="51042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2170375" y="2655955"/>
            <a:ext cx="48033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75" name="Google Shape;75;p9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4305075" y="1947550"/>
            <a:ext cx="41541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1" name="Google Shape;81;p10"/>
          <p:cNvGrpSpPr/>
          <p:nvPr/>
        </p:nvGrpSpPr>
        <p:grpSpPr>
          <a:xfrm>
            <a:off x="0" y="0"/>
            <a:ext cx="9144050" cy="5143500"/>
            <a:chOff x="0" y="0"/>
            <a:chExt cx="9144050" cy="5143500"/>
          </a:xfrm>
        </p:grpSpPr>
        <p:sp>
          <p:nvSpPr>
            <p:cNvPr id="82" name="Google Shape;82;p10"/>
            <p:cNvSpPr/>
            <p:nvPr/>
          </p:nvSpPr>
          <p:spPr>
            <a:xfrm>
              <a:off x="0" y="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0" y="4934400"/>
              <a:ext cx="91440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 rot="-5400000">
              <a:off x="-246720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 rot="-5400000">
              <a:off x="6467750" y="2467200"/>
              <a:ext cx="5143500" cy="209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latin typeface="Bai Jamjuree SemiBold"/>
                <a:ea typeface="Bai Jamjuree SemiBold"/>
                <a:cs typeface="Bai Jamjuree SemiBold"/>
                <a:sym typeface="Bai Jamjuree SemiBold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B4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nter Black"/>
              <a:buNone/>
              <a:defRPr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nter Black"/>
              <a:buNone/>
              <a:defRPr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nter Black"/>
              <a:buNone/>
              <a:defRPr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nter Black"/>
              <a:buNone/>
              <a:defRPr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nter Black"/>
              <a:buNone/>
              <a:defRPr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nter Black"/>
              <a:buNone/>
              <a:defRPr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nter Black"/>
              <a:buNone/>
              <a:defRPr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nter Black"/>
              <a:buNone/>
              <a:defRPr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Inter Black"/>
              <a:buNone/>
              <a:defRPr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■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■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partan"/>
              <a:buChar char="■"/>
              <a:defRPr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4B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0"/>
          <p:cNvSpPr txBox="1"/>
          <p:nvPr>
            <p:ph type="ctrTitle"/>
          </p:nvPr>
        </p:nvSpPr>
        <p:spPr>
          <a:xfrm>
            <a:off x="0" y="928375"/>
            <a:ext cx="91440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Camera Pong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500"/>
              <a:t>Virtual Ping Pong on an FPGA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719" name="Google Shape;7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00" y="-24925"/>
            <a:ext cx="1129850" cy="1129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0" name="Google Shape;720;p30"/>
          <p:cNvSpPr/>
          <p:nvPr/>
        </p:nvSpPr>
        <p:spPr>
          <a:xfrm>
            <a:off x="1284650" y="3999856"/>
            <a:ext cx="1205100" cy="409500"/>
          </a:xfrm>
          <a:prstGeom prst="ellipse">
            <a:avLst/>
          </a:prstGeom>
          <a:solidFill>
            <a:srgbClr val="B1A9A2">
              <a:alpha val="4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6257175" y="3337804"/>
            <a:ext cx="3993479" cy="2244258"/>
            <a:chOff x="6257175" y="3337804"/>
            <a:chExt cx="3993479" cy="2244258"/>
          </a:xfrm>
        </p:grpSpPr>
        <p:grpSp>
          <p:nvGrpSpPr>
            <p:cNvPr id="722" name="Google Shape;722;p30"/>
            <p:cNvGrpSpPr/>
            <p:nvPr/>
          </p:nvGrpSpPr>
          <p:grpSpPr>
            <a:xfrm flipH="1" rot="-5400000">
              <a:off x="7131785" y="2463194"/>
              <a:ext cx="2244258" cy="3993479"/>
              <a:chOff x="7352100" y="2571750"/>
              <a:chExt cx="1386800" cy="2467700"/>
            </a:xfrm>
          </p:grpSpPr>
          <p:sp>
            <p:nvSpPr>
              <p:cNvPr id="723" name="Google Shape;723;p30"/>
              <p:cNvSpPr/>
              <p:nvPr/>
            </p:nvSpPr>
            <p:spPr>
              <a:xfrm>
                <a:off x="7352100" y="3812500"/>
                <a:ext cx="632525" cy="1226950"/>
              </a:xfrm>
              <a:custGeom>
                <a:rect b="b" l="l" r="r" t="t"/>
                <a:pathLst>
                  <a:path extrusionOk="0" h="49078" w="25301">
                    <a:moveTo>
                      <a:pt x="10275" y="46792"/>
                    </a:moveTo>
                    <a:cubicBezTo>
                      <a:pt x="9597" y="49078"/>
                      <a:pt x="1357" y="48792"/>
                      <a:pt x="238" y="42791"/>
                    </a:cubicBezTo>
                    <a:cubicBezTo>
                      <a:pt x="0" y="41470"/>
                      <a:pt x="12549" y="13038"/>
                      <a:pt x="13121" y="10811"/>
                    </a:cubicBezTo>
                    <a:cubicBezTo>
                      <a:pt x="13704" y="8573"/>
                      <a:pt x="11847" y="0"/>
                      <a:pt x="11847" y="0"/>
                    </a:cubicBezTo>
                    <a:lnTo>
                      <a:pt x="25301" y="17026"/>
                    </a:lnTo>
                    <a:cubicBezTo>
                      <a:pt x="25301" y="17026"/>
                      <a:pt x="22467" y="14502"/>
                      <a:pt x="19050" y="22241"/>
                    </a:cubicBezTo>
                    <a:cubicBezTo>
                      <a:pt x="15633" y="29980"/>
                      <a:pt x="11442" y="42577"/>
                      <a:pt x="10275" y="467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>
                <a:off x="7378875" y="3878875"/>
                <a:ext cx="605475" cy="1154025"/>
              </a:xfrm>
              <a:custGeom>
                <a:rect b="b" l="l" r="r" t="t"/>
                <a:pathLst>
                  <a:path extrusionOk="0" h="46161" w="24219">
                    <a:moveTo>
                      <a:pt x="24218" y="14371"/>
                    </a:moveTo>
                    <a:lnTo>
                      <a:pt x="12859" y="0"/>
                    </a:lnTo>
                    <a:cubicBezTo>
                      <a:pt x="13443" y="3215"/>
                      <a:pt x="14086" y="7573"/>
                      <a:pt x="13669" y="9180"/>
                    </a:cubicBezTo>
                    <a:cubicBezTo>
                      <a:pt x="13133" y="11252"/>
                      <a:pt x="3918" y="32302"/>
                      <a:pt x="1" y="42291"/>
                    </a:cubicBezTo>
                    <a:cubicBezTo>
                      <a:pt x="2418" y="46161"/>
                      <a:pt x="8621" y="46101"/>
                      <a:pt x="9204" y="44137"/>
                    </a:cubicBezTo>
                    <a:cubicBezTo>
                      <a:pt x="10371" y="39922"/>
                      <a:pt x="14562" y="27325"/>
                      <a:pt x="17979" y="19586"/>
                    </a:cubicBezTo>
                    <a:cubicBezTo>
                      <a:pt x="21384" y="11847"/>
                      <a:pt x="24218" y="14371"/>
                      <a:pt x="24218" y="143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0"/>
              <p:cNvSpPr/>
              <p:nvPr/>
            </p:nvSpPr>
            <p:spPr>
              <a:xfrm>
                <a:off x="7481575" y="4035725"/>
                <a:ext cx="502775" cy="988850"/>
              </a:xfrm>
              <a:custGeom>
                <a:rect b="b" l="l" r="r" t="t"/>
                <a:pathLst>
                  <a:path extrusionOk="0" h="39554" w="20111">
                    <a:moveTo>
                      <a:pt x="20110" y="8097"/>
                    </a:moveTo>
                    <a:lnTo>
                      <a:pt x="13704" y="1"/>
                    </a:lnTo>
                    <a:cubicBezTo>
                      <a:pt x="13978" y="2061"/>
                      <a:pt x="14121" y="4001"/>
                      <a:pt x="13883" y="4942"/>
                    </a:cubicBezTo>
                    <a:cubicBezTo>
                      <a:pt x="13323" y="7157"/>
                      <a:pt x="1941" y="33017"/>
                      <a:pt x="0" y="38922"/>
                    </a:cubicBezTo>
                    <a:cubicBezTo>
                      <a:pt x="2358" y="39553"/>
                      <a:pt x="4715" y="39053"/>
                      <a:pt x="5061" y="37887"/>
                    </a:cubicBezTo>
                    <a:cubicBezTo>
                      <a:pt x="6239" y="33672"/>
                      <a:pt x="10418" y="21063"/>
                      <a:pt x="13847" y="13324"/>
                    </a:cubicBezTo>
                    <a:cubicBezTo>
                      <a:pt x="17276" y="5573"/>
                      <a:pt x="20110" y="8097"/>
                      <a:pt x="20110" y="80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0"/>
              <p:cNvSpPr/>
              <p:nvPr/>
            </p:nvSpPr>
            <p:spPr>
              <a:xfrm>
                <a:off x="7589925" y="2571750"/>
                <a:ext cx="1148975" cy="1798850"/>
              </a:xfrm>
              <a:custGeom>
                <a:rect b="b" l="l" r="r" t="t"/>
                <a:pathLst>
                  <a:path extrusionOk="0" h="71954" w="45959">
                    <a:moveTo>
                      <a:pt x="22343" y="1"/>
                    </a:moveTo>
                    <a:cubicBezTo>
                      <a:pt x="17442" y="1"/>
                      <a:pt x="12003" y="3170"/>
                      <a:pt x="7168" y="12304"/>
                    </a:cubicBezTo>
                    <a:cubicBezTo>
                      <a:pt x="0" y="25854"/>
                      <a:pt x="858" y="39605"/>
                      <a:pt x="1608" y="45046"/>
                    </a:cubicBezTo>
                    <a:cubicBezTo>
                      <a:pt x="1798" y="46523"/>
                      <a:pt x="2322" y="47844"/>
                      <a:pt x="3060" y="48725"/>
                    </a:cubicBezTo>
                    <a:lnTo>
                      <a:pt x="12347" y="59786"/>
                    </a:lnTo>
                    <a:lnTo>
                      <a:pt x="21634" y="70835"/>
                    </a:lnTo>
                    <a:cubicBezTo>
                      <a:pt x="22238" y="71565"/>
                      <a:pt x="22953" y="71953"/>
                      <a:pt x="23662" y="71953"/>
                    </a:cubicBezTo>
                    <a:cubicBezTo>
                      <a:pt x="23820" y="71953"/>
                      <a:pt x="23978" y="71934"/>
                      <a:pt x="24134" y="71895"/>
                    </a:cubicBezTo>
                    <a:cubicBezTo>
                      <a:pt x="27325" y="71157"/>
                      <a:pt x="35064" y="67621"/>
                      <a:pt x="39791" y="51178"/>
                    </a:cubicBezTo>
                    <a:cubicBezTo>
                      <a:pt x="45958" y="29783"/>
                      <a:pt x="39350" y="12697"/>
                      <a:pt x="33707" y="5982"/>
                    </a:cubicBezTo>
                    <a:cubicBezTo>
                      <a:pt x="30998" y="2745"/>
                      <a:pt x="26903" y="1"/>
                      <a:pt x="22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0"/>
              <p:cNvSpPr/>
              <p:nvPr/>
            </p:nvSpPr>
            <p:spPr>
              <a:xfrm>
                <a:off x="7578300" y="2571750"/>
                <a:ext cx="1149275" cy="1798850"/>
              </a:xfrm>
              <a:custGeom>
                <a:rect b="b" l="l" r="r" t="t"/>
                <a:pathLst>
                  <a:path extrusionOk="0" h="71954" w="45971">
                    <a:moveTo>
                      <a:pt x="22362" y="1"/>
                    </a:moveTo>
                    <a:cubicBezTo>
                      <a:pt x="17461" y="1"/>
                      <a:pt x="12022" y="3170"/>
                      <a:pt x="7180" y="12304"/>
                    </a:cubicBezTo>
                    <a:cubicBezTo>
                      <a:pt x="1" y="25854"/>
                      <a:pt x="870" y="39605"/>
                      <a:pt x="1608" y="45046"/>
                    </a:cubicBezTo>
                    <a:cubicBezTo>
                      <a:pt x="1799" y="46523"/>
                      <a:pt x="2323" y="47844"/>
                      <a:pt x="3073" y="48725"/>
                    </a:cubicBezTo>
                    <a:lnTo>
                      <a:pt x="12360" y="59786"/>
                    </a:lnTo>
                    <a:lnTo>
                      <a:pt x="21658" y="70835"/>
                    </a:lnTo>
                    <a:cubicBezTo>
                      <a:pt x="22252" y="71565"/>
                      <a:pt x="22966" y="71953"/>
                      <a:pt x="23681" y="71953"/>
                    </a:cubicBezTo>
                    <a:cubicBezTo>
                      <a:pt x="23841" y="71953"/>
                      <a:pt x="24000" y="71934"/>
                      <a:pt x="24159" y="71895"/>
                    </a:cubicBezTo>
                    <a:cubicBezTo>
                      <a:pt x="27338" y="71157"/>
                      <a:pt x="35077" y="67621"/>
                      <a:pt x="39815" y="51178"/>
                    </a:cubicBezTo>
                    <a:cubicBezTo>
                      <a:pt x="45971" y="29783"/>
                      <a:pt x="39363" y="12697"/>
                      <a:pt x="33731" y="5982"/>
                    </a:cubicBezTo>
                    <a:cubicBezTo>
                      <a:pt x="31017" y="2745"/>
                      <a:pt x="26922" y="1"/>
                      <a:pt x="223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0"/>
              <p:cNvSpPr/>
              <p:nvPr/>
            </p:nvSpPr>
            <p:spPr>
              <a:xfrm>
                <a:off x="7559850" y="2571750"/>
                <a:ext cx="1148675" cy="1798850"/>
              </a:xfrm>
              <a:custGeom>
                <a:rect b="b" l="l" r="r" t="t"/>
                <a:pathLst>
                  <a:path extrusionOk="0" h="71954" w="45947">
                    <a:moveTo>
                      <a:pt x="22339" y="1"/>
                    </a:moveTo>
                    <a:cubicBezTo>
                      <a:pt x="17439" y="1"/>
                      <a:pt x="12003" y="3170"/>
                      <a:pt x="7168" y="12304"/>
                    </a:cubicBezTo>
                    <a:cubicBezTo>
                      <a:pt x="1" y="25854"/>
                      <a:pt x="858" y="39605"/>
                      <a:pt x="1608" y="45046"/>
                    </a:cubicBezTo>
                    <a:cubicBezTo>
                      <a:pt x="1799" y="46523"/>
                      <a:pt x="2322" y="47844"/>
                      <a:pt x="3061" y="48725"/>
                    </a:cubicBezTo>
                    <a:lnTo>
                      <a:pt x="12348" y="59786"/>
                    </a:lnTo>
                    <a:lnTo>
                      <a:pt x="21634" y="70835"/>
                    </a:lnTo>
                    <a:cubicBezTo>
                      <a:pt x="22228" y="71565"/>
                      <a:pt x="22949" y="71953"/>
                      <a:pt x="23661" y="71953"/>
                    </a:cubicBezTo>
                    <a:cubicBezTo>
                      <a:pt x="23820" y="71953"/>
                      <a:pt x="23978" y="71934"/>
                      <a:pt x="24135" y="71895"/>
                    </a:cubicBezTo>
                    <a:cubicBezTo>
                      <a:pt x="27326" y="71157"/>
                      <a:pt x="35065" y="67621"/>
                      <a:pt x="39791" y="51178"/>
                    </a:cubicBezTo>
                    <a:cubicBezTo>
                      <a:pt x="45947" y="29783"/>
                      <a:pt x="39351" y="12697"/>
                      <a:pt x="33707" y="5982"/>
                    </a:cubicBezTo>
                    <a:cubicBezTo>
                      <a:pt x="30993" y="2745"/>
                      <a:pt x="26898" y="1"/>
                      <a:pt x="22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0"/>
              <p:cNvSpPr/>
              <p:nvPr/>
            </p:nvSpPr>
            <p:spPr>
              <a:xfrm>
                <a:off x="7527700" y="2571750"/>
                <a:ext cx="1148975" cy="1798850"/>
              </a:xfrm>
              <a:custGeom>
                <a:rect b="b" l="l" r="r" t="t"/>
                <a:pathLst>
                  <a:path extrusionOk="0" h="71954" w="45959">
                    <a:moveTo>
                      <a:pt x="22344" y="1"/>
                    </a:moveTo>
                    <a:cubicBezTo>
                      <a:pt x="17443" y="1"/>
                      <a:pt x="12004" y="3170"/>
                      <a:pt x="7168" y="12304"/>
                    </a:cubicBezTo>
                    <a:cubicBezTo>
                      <a:pt x="1" y="25854"/>
                      <a:pt x="870" y="39605"/>
                      <a:pt x="1608" y="45046"/>
                    </a:cubicBezTo>
                    <a:cubicBezTo>
                      <a:pt x="1799" y="46523"/>
                      <a:pt x="2323" y="47844"/>
                      <a:pt x="3073" y="48725"/>
                    </a:cubicBezTo>
                    <a:lnTo>
                      <a:pt x="12360" y="59786"/>
                    </a:lnTo>
                    <a:lnTo>
                      <a:pt x="21646" y="70835"/>
                    </a:lnTo>
                    <a:cubicBezTo>
                      <a:pt x="22240" y="71565"/>
                      <a:pt x="22954" y="71953"/>
                      <a:pt x="23669" y="71953"/>
                    </a:cubicBezTo>
                    <a:cubicBezTo>
                      <a:pt x="23829" y="71953"/>
                      <a:pt x="23988" y="71934"/>
                      <a:pt x="24147" y="71895"/>
                    </a:cubicBezTo>
                    <a:cubicBezTo>
                      <a:pt x="27338" y="71157"/>
                      <a:pt x="35065" y="67644"/>
                      <a:pt x="39792" y="51178"/>
                    </a:cubicBezTo>
                    <a:cubicBezTo>
                      <a:pt x="45959" y="29783"/>
                      <a:pt x="39351" y="12697"/>
                      <a:pt x="33707" y="5982"/>
                    </a:cubicBezTo>
                    <a:cubicBezTo>
                      <a:pt x="30999" y="2745"/>
                      <a:pt x="26904" y="1"/>
                      <a:pt x="22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0"/>
              <p:cNvSpPr/>
              <p:nvPr/>
            </p:nvSpPr>
            <p:spPr>
              <a:xfrm>
                <a:off x="7516400" y="2571750"/>
                <a:ext cx="1149575" cy="1798850"/>
              </a:xfrm>
              <a:custGeom>
                <a:rect b="b" l="l" r="r" t="t"/>
                <a:pathLst>
                  <a:path extrusionOk="0" h="71954" w="45983">
                    <a:moveTo>
                      <a:pt x="22352" y="1"/>
                    </a:moveTo>
                    <a:cubicBezTo>
                      <a:pt x="17451" y="1"/>
                      <a:pt x="12015" y="3170"/>
                      <a:pt x="7180" y="12304"/>
                    </a:cubicBezTo>
                    <a:cubicBezTo>
                      <a:pt x="0" y="25854"/>
                      <a:pt x="870" y="39605"/>
                      <a:pt x="1620" y="45046"/>
                    </a:cubicBezTo>
                    <a:cubicBezTo>
                      <a:pt x="1810" y="46523"/>
                      <a:pt x="2334" y="47844"/>
                      <a:pt x="3072" y="48725"/>
                    </a:cubicBezTo>
                    <a:lnTo>
                      <a:pt x="12371" y="59786"/>
                    </a:lnTo>
                    <a:lnTo>
                      <a:pt x="21658" y="70835"/>
                    </a:lnTo>
                    <a:cubicBezTo>
                      <a:pt x="22261" y="71565"/>
                      <a:pt x="22977" y="71953"/>
                      <a:pt x="23686" y="71953"/>
                    </a:cubicBezTo>
                    <a:cubicBezTo>
                      <a:pt x="23844" y="71953"/>
                      <a:pt x="24002" y="71934"/>
                      <a:pt x="24158" y="71895"/>
                    </a:cubicBezTo>
                    <a:cubicBezTo>
                      <a:pt x="27349" y="71157"/>
                      <a:pt x="35088" y="67621"/>
                      <a:pt x="39815" y="51178"/>
                    </a:cubicBezTo>
                    <a:cubicBezTo>
                      <a:pt x="45982" y="29783"/>
                      <a:pt x="39374" y="12697"/>
                      <a:pt x="33731" y="5982"/>
                    </a:cubicBezTo>
                    <a:cubicBezTo>
                      <a:pt x="31011" y="2745"/>
                      <a:pt x="26913" y="1"/>
                      <a:pt x="22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0"/>
              <p:cNvSpPr/>
              <p:nvPr/>
            </p:nvSpPr>
            <p:spPr>
              <a:xfrm>
                <a:off x="7496750" y="2571750"/>
                <a:ext cx="1148975" cy="1798850"/>
              </a:xfrm>
              <a:custGeom>
                <a:rect b="b" l="l" r="r" t="t"/>
                <a:pathLst>
                  <a:path extrusionOk="0" h="71954" w="45959">
                    <a:moveTo>
                      <a:pt x="22351" y="1"/>
                    </a:moveTo>
                    <a:cubicBezTo>
                      <a:pt x="17451" y="1"/>
                      <a:pt x="12015" y="3170"/>
                      <a:pt x="7180" y="12304"/>
                    </a:cubicBezTo>
                    <a:cubicBezTo>
                      <a:pt x="1" y="25854"/>
                      <a:pt x="870" y="39605"/>
                      <a:pt x="1608" y="45046"/>
                    </a:cubicBezTo>
                    <a:cubicBezTo>
                      <a:pt x="1810" y="46523"/>
                      <a:pt x="2322" y="47844"/>
                      <a:pt x="3072" y="48725"/>
                    </a:cubicBezTo>
                    <a:lnTo>
                      <a:pt x="12347" y="59786"/>
                    </a:lnTo>
                    <a:lnTo>
                      <a:pt x="21646" y="70835"/>
                    </a:lnTo>
                    <a:cubicBezTo>
                      <a:pt x="22240" y="71565"/>
                      <a:pt x="22953" y="71953"/>
                      <a:pt x="23669" y="71953"/>
                    </a:cubicBezTo>
                    <a:cubicBezTo>
                      <a:pt x="23828" y="71953"/>
                      <a:pt x="23988" y="71934"/>
                      <a:pt x="24146" y="71895"/>
                    </a:cubicBezTo>
                    <a:cubicBezTo>
                      <a:pt x="27325" y="71157"/>
                      <a:pt x="35065" y="67621"/>
                      <a:pt x="39803" y="51178"/>
                    </a:cubicBezTo>
                    <a:cubicBezTo>
                      <a:pt x="45959" y="29783"/>
                      <a:pt x="39351" y="12697"/>
                      <a:pt x="33719" y="5982"/>
                    </a:cubicBezTo>
                    <a:cubicBezTo>
                      <a:pt x="31005" y="2745"/>
                      <a:pt x="26910" y="1"/>
                      <a:pt x="22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2" name="Google Shape;732;p30"/>
            <p:cNvSpPr/>
            <p:nvPr/>
          </p:nvSpPr>
          <p:spPr>
            <a:xfrm>
              <a:off x="7923725" y="4066975"/>
              <a:ext cx="602592" cy="397684"/>
            </a:xfrm>
            <a:custGeom>
              <a:rect b="b" l="l" r="r" t="t"/>
              <a:pathLst>
                <a:path extrusionOk="0" h="11431" w="21456">
                  <a:moveTo>
                    <a:pt x="21455" y="5716"/>
                  </a:moveTo>
                  <a:cubicBezTo>
                    <a:pt x="21455" y="8871"/>
                    <a:pt x="16645" y="11431"/>
                    <a:pt x="10728" y="11431"/>
                  </a:cubicBezTo>
                  <a:cubicBezTo>
                    <a:pt x="4799" y="11431"/>
                    <a:pt x="0" y="8871"/>
                    <a:pt x="0" y="5716"/>
                  </a:cubicBezTo>
                  <a:cubicBezTo>
                    <a:pt x="0" y="2560"/>
                    <a:pt x="4799" y="1"/>
                    <a:pt x="10728" y="1"/>
                  </a:cubicBezTo>
                  <a:cubicBezTo>
                    <a:pt x="16645" y="1"/>
                    <a:pt x="21455" y="2560"/>
                    <a:pt x="21455" y="5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7256975" y="4050301"/>
              <a:ext cx="564239" cy="397684"/>
            </a:xfrm>
            <a:custGeom>
              <a:rect b="b" l="l" r="r" t="t"/>
              <a:pathLst>
                <a:path extrusionOk="0" h="11431" w="21456">
                  <a:moveTo>
                    <a:pt x="21455" y="5716"/>
                  </a:moveTo>
                  <a:cubicBezTo>
                    <a:pt x="21455" y="8871"/>
                    <a:pt x="16645" y="11431"/>
                    <a:pt x="10728" y="11431"/>
                  </a:cubicBezTo>
                  <a:cubicBezTo>
                    <a:pt x="4799" y="11431"/>
                    <a:pt x="0" y="8871"/>
                    <a:pt x="0" y="5716"/>
                  </a:cubicBezTo>
                  <a:cubicBezTo>
                    <a:pt x="0" y="2560"/>
                    <a:pt x="4799" y="1"/>
                    <a:pt x="10728" y="1"/>
                  </a:cubicBezTo>
                  <a:cubicBezTo>
                    <a:pt x="16645" y="1"/>
                    <a:pt x="21455" y="2560"/>
                    <a:pt x="21455" y="5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7594600" y="3703951"/>
              <a:ext cx="564239" cy="397684"/>
            </a:xfrm>
            <a:custGeom>
              <a:rect b="b" l="l" r="r" t="t"/>
              <a:pathLst>
                <a:path extrusionOk="0" h="11431" w="21456">
                  <a:moveTo>
                    <a:pt x="21455" y="5716"/>
                  </a:moveTo>
                  <a:cubicBezTo>
                    <a:pt x="21455" y="8871"/>
                    <a:pt x="16645" y="11431"/>
                    <a:pt x="10728" y="11431"/>
                  </a:cubicBezTo>
                  <a:cubicBezTo>
                    <a:pt x="4799" y="11431"/>
                    <a:pt x="0" y="8871"/>
                    <a:pt x="0" y="5716"/>
                  </a:cubicBezTo>
                  <a:cubicBezTo>
                    <a:pt x="0" y="2560"/>
                    <a:pt x="4799" y="1"/>
                    <a:pt x="10728" y="1"/>
                  </a:cubicBezTo>
                  <a:cubicBezTo>
                    <a:pt x="16645" y="1"/>
                    <a:pt x="21455" y="2560"/>
                    <a:pt x="21455" y="57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5" name="Google Shape;73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857" y="3749986"/>
              <a:ext cx="726550" cy="7265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736" name="Google Shape;73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13448" y="3375065"/>
              <a:ext cx="726550" cy="7265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737" name="Google Shape;73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75832" y="3721415"/>
              <a:ext cx="726550" cy="726550"/>
            </a:xfrm>
            <a:prstGeom prst="rect">
              <a:avLst/>
            </a:prstGeom>
            <a:noFill/>
            <a:ln>
              <a:noFill/>
            </a:ln>
            <a:effectLst>
              <a:outerShdw blurRad="42863" rotWithShape="0" algn="bl" dir="1104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738" name="Google Shape;738;p30"/>
          <p:cNvGrpSpPr/>
          <p:nvPr/>
        </p:nvGrpSpPr>
        <p:grpSpPr>
          <a:xfrm rot="405924">
            <a:off x="2815302" y="-1735364"/>
            <a:ext cx="11394576" cy="4156852"/>
            <a:chOff x="-3039204" y="3262051"/>
            <a:chExt cx="11394998" cy="4157006"/>
          </a:xfrm>
        </p:grpSpPr>
        <p:grpSp>
          <p:nvGrpSpPr>
            <p:cNvPr id="739" name="Google Shape;739;p30"/>
            <p:cNvGrpSpPr/>
            <p:nvPr/>
          </p:nvGrpSpPr>
          <p:grpSpPr>
            <a:xfrm>
              <a:off x="-3038914" y="3262051"/>
              <a:ext cx="11394707" cy="4157006"/>
              <a:chOff x="-2970714" y="3276301"/>
              <a:chExt cx="11394707" cy="4157006"/>
            </a:xfrm>
          </p:grpSpPr>
          <p:sp>
            <p:nvSpPr>
              <p:cNvPr id="740" name="Google Shape;740;p30"/>
              <p:cNvSpPr/>
              <p:nvPr/>
            </p:nvSpPr>
            <p:spPr>
              <a:xfrm rot="-273280">
                <a:off x="-2849677" y="3774644"/>
                <a:ext cx="10748242" cy="1879169"/>
              </a:xfrm>
              <a:custGeom>
                <a:rect b="b" l="l" r="r" t="t"/>
                <a:pathLst>
                  <a:path extrusionOk="0" fill="none" h="35193" w="201302">
                    <a:moveTo>
                      <a:pt x="1" y="0"/>
                    </a:moveTo>
                    <a:lnTo>
                      <a:pt x="201302" y="3519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0"/>
              <p:cNvSpPr/>
              <p:nvPr/>
            </p:nvSpPr>
            <p:spPr>
              <a:xfrm rot="-273280">
                <a:off x="-2849677" y="3861494"/>
                <a:ext cx="10748242" cy="1879169"/>
              </a:xfrm>
              <a:custGeom>
                <a:rect b="b" l="l" r="r" t="t"/>
                <a:pathLst>
                  <a:path extrusionOk="0" fill="none" h="35193" w="201302">
                    <a:moveTo>
                      <a:pt x="1" y="0"/>
                    </a:moveTo>
                    <a:lnTo>
                      <a:pt x="201302" y="3519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 rot="-273280">
                <a:off x="-2722233" y="3700235"/>
                <a:ext cx="10751445" cy="1870092"/>
              </a:xfrm>
              <a:custGeom>
                <a:rect b="b" l="l" r="r" t="t"/>
                <a:pathLst>
                  <a:path extrusionOk="0" fill="none" h="35023" w="201362">
                    <a:moveTo>
                      <a:pt x="0" y="0"/>
                    </a:moveTo>
                    <a:lnTo>
                      <a:pt x="201362" y="35023"/>
                    </a:lnTo>
                  </a:path>
                </a:pathLst>
              </a:custGeom>
              <a:noFill/>
              <a:ln cap="flat" cmpd="sng" w="7620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 rot="-273280">
                <a:off x="-2697277" y="3968707"/>
                <a:ext cx="10748242" cy="1879169"/>
              </a:xfrm>
              <a:custGeom>
                <a:rect b="b" l="l" r="r" t="t"/>
                <a:pathLst>
                  <a:path extrusionOk="0" fill="none" h="35193" w="201302">
                    <a:moveTo>
                      <a:pt x="1" y="0"/>
                    </a:moveTo>
                    <a:lnTo>
                      <a:pt x="201302" y="3519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0"/>
              <p:cNvSpPr/>
              <p:nvPr/>
            </p:nvSpPr>
            <p:spPr>
              <a:xfrm rot="-273280">
                <a:off x="-2685068" y="4077149"/>
                <a:ext cx="10744985" cy="1886912"/>
              </a:xfrm>
              <a:custGeom>
                <a:rect b="b" l="l" r="r" t="t"/>
                <a:pathLst>
                  <a:path extrusionOk="0" fill="none" h="35338" w="201241">
                    <a:moveTo>
                      <a:pt x="0" y="0"/>
                    </a:moveTo>
                    <a:lnTo>
                      <a:pt x="201241" y="3533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0"/>
              <p:cNvSpPr/>
              <p:nvPr/>
            </p:nvSpPr>
            <p:spPr>
              <a:xfrm rot="-273280">
                <a:off x="-2671608" y="4185542"/>
                <a:ext cx="10740500" cy="1895295"/>
              </a:xfrm>
              <a:custGeom>
                <a:rect b="b" l="l" r="r" t="t"/>
                <a:pathLst>
                  <a:path extrusionOk="0" fill="none" h="35495" w="201157">
                    <a:moveTo>
                      <a:pt x="1" y="1"/>
                    </a:moveTo>
                    <a:lnTo>
                      <a:pt x="201157" y="3549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0"/>
              <p:cNvSpPr/>
              <p:nvPr/>
            </p:nvSpPr>
            <p:spPr>
              <a:xfrm rot="-273280">
                <a:off x="-2659450" y="4292705"/>
                <a:ext cx="10737243" cy="1904319"/>
              </a:xfrm>
              <a:custGeom>
                <a:rect b="b" l="l" r="r" t="t"/>
                <a:pathLst>
                  <a:path extrusionOk="0" fill="none" h="35664" w="201096">
                    <a:moveTo>
                      <a:pt x="0" y="1"/>
                    </a:moveTo>
                    <a:lnTo>
                      <a:pt x="201096" y="3566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0"/>
              <p:cNvSpPr/>
              <p:nvPr/>
            </p:nvSpPr>
            <p:spPr>
              <a:xfrm rot="-273280">
                <a:off x="-2647907" y="4401227"/>
                <a:ext cx="10734680" cy="1912649"/>
              </a:xfrm>
              <a:custGeom>
                <a:rect b="b" l="l" r="r" t="t"/>
                <a:pathLst>
                  <a:path extrusionOk="0" fill="none" h="35820" w="201048">
                    <a:moveTo>
                      <a:pt x="0" y="0"/>
                    </a:moveTo>
                    <a:lnTo>
                      <a:pt x="201048" y="3582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0"/>
              <p:cNvSpPr/>
              <p:nvPr/>
            </p:nvSpPr>
            <p:spPr>
              <a:xfrm rot="-273280">
                <a:off x="-2635188" y="4508368"/>
                <a:ext cx="10730835" cy="1921032"/>
              </a:xfrm>
              <a:custGeom>
                <a:rect b="b" l="l" r="r" t="t"/>
                <a:pathLst>
                  <a:path extrusionOk="0" fill="none" h="35977" w="200976">
                    <a:moveTo>
                      <a:pt x="1" y="0"/>
                    </a:moveTo>
                    <a:lnTo>
                      <a:pt x="200976" y="3597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0"/>
              <p:cNvSpPr/>
              <p:nvPr/>
            </p:nvSpPr>
            <p:spPr>
              <a:xfrm rot="-273280">
                <a:off x="-2623616" y="4616195"/>
                <a:ext cx="10728219" cy="1930109"/>
              </a:xfrm>
              <a:custGeom>
                <a:rect b="b" l="l" r="r" t="t"/>
                <a:pathLst>
                  <a:path extrusionOk="0" fill="none" h="36147" w="200927">
                    <a:moveTo>
                      <a:pt x="0" y="1"/>
                    </a:moveTo>
                    <a:lnTo>
                      <a:pt x="200927" y="3614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0"/>
              <p:cNvSpPr/>
              <p:nvPr/>
            </p:nvSpPr>
            <p:spPr>
              <a:xfrm rot="-273280">
                <a:off x="-2610821" y="4724615"/>
                <a:ext cx="10724375" cy="1937852"/>
              </a:xfrm>
              <a:custGeom>
                <a:rect b="b" l="l" r="r" t="t"/>
                <a:pathLst>
                  <a:path extrusionOk="0" fill="none" h="36292" w="200855">
                    <a:moveTo>
                      <a:pt x="0" y="1"/>
                    </a:moveTo>
                    <a:lnTo>
                      <a:pt x="200855" y="3629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0"/>
              <p:cNvSpPr/>
              <p:nvPr/>
            </p:nvSpPr>
            <p:spPr>
              <a:xfrm rot="-273280">
                <a:off x="-2598716" y="4831780"/>
                <a:ext cx="10721171" cy="1946875"/>
              </a:xfrm>
              <a:custGeom>
                <a:rect b="b" l="l" r="r" t="t"/>
                <a:pathLst>
                  <a:path extrusionOk="0" fill="none" h="36461" w="200795">
                    <a:moveTo>
                      <a:pt x="1" y="1"/>
                    </a:moveTo>
                    <a:lnTo>
                      <a:pt x="200795" y="3646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0"/>
              <p:cNvSpPr/>
              <p:nvPr/>
            </p:nvSpPr>
            <p:spPr>
              <a:xfrm rot="-273280">
                <a:off x="-2587197" y="4939637"/>
                <a:ext cx="10719196" cy="1954565"/>
              </a:xfrm>
              <a:custGeom>
                <a:rect b="b" l="l" r="r" t="t"/>
                <a:pathLst>
                  <a:path extrusionOk="0" fill="none" h="36605" w="200758">
                    <a:moveTo>
                      <a:pt x="0" y="0"/>
                    </a:moveTo>
                    <a:lnTo>
                      <a:pt x="200758" y="3660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0"/>
              <p:cNvSpPr/>
              <p:nvPr/>
            </p:nvSpPr>
            <p:spPr>
              <a:xfrm rot="-273280">
                <a:off x="-2573787" y="5046750"/>
                <a:ext cx="10714710" cy="1964229"/>
              </a:xfrm>
              <a:custGeom>
                <a:rect b="b" l="l" r="r" t="t"/>
                <a:pathLst>
                  <a:path extrusionOk="0" fill="none" h="36786" w="200674">
                    <a:moveTo>
                      <a:pt x="1" y="0"/>
                    </a:moveTo>
                    <a:lnTo>
                      <a:pt x="200674" y="3678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0"/>
              <p:cNvSpPr/>
              <p:nvPr/>
            </p:nvSpPr>
            <p:spPr>
              <a:xfrm rot="-273280">
                <a:off x="-2592221" y="4151185"/>
                <a:ext cx="41273" cy="1346062"/>
              </a:xfrm>
              <a:custGeom>
                <a:rect b="b" l="l" r="r" t="t"/>
                <a:pathLst>
                  <a:path extrusionOk="0" fill="none" h="25209" w="773">
                    <a:moveTo>
                      <a:pt x="0" y="1"/>
                    </a:moveTo>
                    <a:lnTo>
                      <a:pt x="773" y="2520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0"/>
              <p:cNvSpPr/>
              <p:nvPr/>
            </p:nvSpPr>
            <p:spPr>
              <a:xfrm rot="-273280">
                <a:off x="-2500990" y="4158836"/>
                <a:ext cx="40686" cy="1348626"/>
              </a:xfrm>
              <a:custGeom>
                <a:rect b="b" l="l" r="r" t="t"/>
                <a:pathLst>
                  <a:path extrusionOk="0" fill="none" h="25257" w="762">
                    <a:moveTo>
                      <a:pt x="0" y="1"/>
                    </a:moveTo>
                    <a:lnTo>
                      <a:pt x="761" y="2525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0"/>
              <p:cNvSpPr/>
              <p:nvPr/>
            </p:nvSpPr>
            <p:spPr>
              <a:xfrm rot="-273280">
                <a:off x="-2409759" y="4167745"/>
                <a:ext cx="40686" cy="1348626"/>
              </a:xfrm>
              <a:custGeom>
                <a:rect b="b" l="l" r="r" t="t"/>
                <a:pathLst>
                  <a:path extrusionOk="0" fill="none" h="25257" w="762">
                    <a:moveTo>
                      <a:pt x="1" y="0"/>
                    </a:moveTo>
                    <a:lnTo>
                      <a:pt x="761" y="2525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0"/>
              <p:cNvSpPr/>
              <p:nvPr/>
            </p:nvSpPr>
            <p:spPr>
              <a:xfrm rot="-273280">
                <a:off x="-2318528" y="4176013"/>
                <a:ext cx="40686" cy="1349907"/>
              </a:xfrm>
              <a:custGeom>
                <a:rect b="b" l="l" r="r" t="t"/>
                <a:pathLst>
                  <a:path extrusionOk="0" fill="none" h="25281" w="762">
                    <a:moveTo>
                      <a:pt x="1" y="0"/>
                    </a:moveTo>
                    <a:lnTo>
                      <a:pt x="761" y="2528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0"/>
              <p:cNvSpPr/>
              <p:nvPr/>
            </p:nvSpPr>
            <p:spPr>
              <a:xfrm rot="-273280">
                <a:off x="-2226606" y="4184867"/>
                <a:ext cx="39351" cy="1349960"/>
              </a:xfrm>
              <a:custGeom>
                <a:rect b="b" l="l" r="r" t="t"/>
                <a:pathLst>
                  <a:path extrusionOk="0" fill="none" h="25282" w="737">
                    <a:moveTo>
                      <a:pt x="0" y="1"/>
                    </a:moveTo>
                    <a:lnTo>
                      <a:pt x="737" y="2528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0"/>
              <p:cNvSpPr/>
              <p:nvPr/>
            </p:nvSpPr>
            <p:spPr>
              <a:xfrm rot="-273280">
                <a:off x="-2135378" y="4193110"/>
                <a:ext cx="39992" cy="1351189"/>
              </a:xfrm>
              <a:custGeom>
                <a:rect b="b" l="l" r="r" t="t"/>
                <a:pathLst>
                  <a:path extrusionOk="0" fill="none" h="25305" w="749">
                    <a:moveTo>
                      <a:pt x="0" y="1"/>
                    </a:moveTo>
                    <a:lnTo>
                      <a:pt x="749" y="2530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0"/>
              <p:cNvSpPr/>
              <p:nvPr/>
            </p:nvSpPr>
            <p:spPr>
              <a:xfrm rot="-273280">
                <a:off x="-2042892" y="4201354"/>
                <a:ext cx="38070" cy="1351829"/>
              </a:xfrm>
              <a:custGeom>
                <a:rect b="b" l="l" r="r" t="t"/>
                <a:pathLst>
                  <a:path extrusionOk="0" fill="none" h="25317" w="713">
                    <a:moveTo>
                      <a:pt x="1" y="0"/>
                    </a:moveTo>
                    <a:lnTo>
                      <a:pt x="713" y="2531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 rot="-273280">
                <a:off x="-1950999" y="4210183"/>
                <a:ext cx="38764" cy="1352470"/>
              </a:xfrm>
              <a:custGeom>
                <a:rect b="b" l="l" r="r" t="t"/>
                <a:pathLst>
                  <a:path extrusionOk="0" fill="none" h="25329" w="726">
                    <a:moveTo>
                      <a:pt x="1" y="0"/>
                    </a:moveTo>
                    <a:lnTo>
                      <a:pt x="725" y="2532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0"/>
              <p:cNvSpPr/>
              <p:nvPr/>
            </p:nvSpPr>
            <p:spPr>
              <a:xfrm rot="-273280">
                <a:off x="-1859075" y="4219065"/>
                <a:ext cx="38070" cy="1352470"/>
              </a:xfrm>
              <a:custGeom>
                <a:rect b="b" l="l" r="r" t="t"/>
                <a:pathLst>
                  <a:path extrusionOk="0" fill="none" h="25329" w="713">
                    <a:moveTo>
                      <a:pt x="0" y="0"/>
                    </a:moveTo>
                    <a:lnTo>
                      <a:pt x="712" y="2532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0"/>
              <p:cNvSpPr/>
              <p:nvPr/>
            </p:nvSpPr>
            <p:spPr>
              <a:xfrm rot="-273280">
                <a:off x="-1767207" y="4226588"/>
                <a:ext cx="38070" cy="1355086"/>
              </a:xfrm>
              <a:custGeom>
                <a:rect b="b" l="l" r="r" t="t"/>
                <a:pathLst>
                  <a:path extrusionOk="0" fill="none" h="25378" w="713">
                    <a:moveTo>
                      <a:pt x="0" y="1"/>
                    </a:moveTo>
                    <a:lnTo>
                      <a:pt x="713" y="2537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0"/>
              <p:cNvSpPr/>
              <p:nvPr/>
            </p:nvSpPr>
            <p:spPr>
              <a:xfrm rot="-273280">
                <a:off x="-1674673" y="4235420"/>
                <a:ext cx="37429" cy="1355727"/>
              </a:xfrm>
              <a:custGeom>
                <a:rect b="b" l="l" r="r" t="t"/>
                <a:pathLst>
                  <a:path extrusionOk="0" fill="none" h="25390" w="701">
                    <a:moveTo>
                      <a:pt x="1" y="0"/>
                    </a:moveTo>
                    <a:lnTo>
                      <a:pt x="701" y="2538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0"/>
              <p:cNvSpPr/>
              <p:nvPr/>
            </p:nvSpPr>
            <p:spPr>
              <a:xfrm rot="-273280">
                <a:off x="-1582112" y="4243583"/>
                <a:ext cx="37429" cy="1357009"/>
              </a:xfrm>
              <a:custGeom>
                <a:rect b="b" l="l" r="r" t="t"/>
                <a:pathLst>
                  <a:path extrusionOk="0" fill="none" h="25414" w="701">
                    <a:moveTo>
                      <a:pt x="0" y="0"/>
                    </a:moveTo>
                    <a:lnTo>
                      <a:pt x="700" y="2541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0"/>
              <p:cNvSpPr/>
              <p:nvPr/>
            </p:nvSpPr>
            <p:spPr>
              <a:xfrm rot="-273280">
                <a:off x="-1490242" y="4252441"/>
                <a:ext cx="37429" cy="1357009"/>
              </a:xfrm>
              <a:custGeom>
                <a:rect b="b" l="l" r="r" t="t"/>
                <a:pathLst>
                  <a:path extrusionOk="0" fill="none" h="25414" w="701">
                    <a:moveTo>
                      <a:pt x="0" y="0"/>
                    </a:moveTo>
                    <a:lnTo>
                      <a:pt x="701" y="2541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0"/>
              <p:cNvSpPr/>
              <p:nvPr/>
            </p:nvSpPr>
            <p:spPr>
              <a:xfrm rot="-273280">
                <a:off x="-1397073" y="4261168"/>
                <a:ext cx="36788" cy="1357649"/>
              </a:xfrm>
              <a:custGeom>
                <a:rect b="b" l="l" r="r" t="t"/>
                <a:pathLst>
                  <a:path extrusionOk="0" fill="none" h="25426" w="689">
                    <a:moveTo>
                      <a:pt x="1" y="1"/>
                    </a:moveTo>
                    <a:lnTo>
                      <a:pt x="689" y="2542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0"/>
              <p:cNvSpPr/>
              <p:nvPr/>
            </p:nvSpPr>
            <p:spPr>
              <a:xfrm rot="-273280">
                <a:off x="-1304486" y="4269330"/>
                <a:ext cx="36788" cy="1359572"/>
              </a:xfrm>
              <a:custGeom>
                <a:rect b="b" l="l" r="r" t="t"/>
                <a:pathLst>
                  <a:path extrusionOk="0" fill="none" h="25462" w="689">
                    <a:moveTo>
                      <a:pt x="0" y="1"/>
                    </a:moveTo>
                    <a:lnTo>
                      <a:pt x="688" y="2546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0"/>
              <p:cNvSpPr/>
              <p:nvPr/>
            </p:nvSpPr>
            <p:spPr>
              <a:xfrm rot="-273280">
                <a:off x="-1211313" y="4278111"/>
                <a:ext cx="36147" cy="1360212"/>
              </a:xfrm>
              <a:custGeom>
                <a:rect b="b" l="l" r="r" t="t"/>
                <a:pathLst>
                  <a:path extrusionOk="0" fill="none" h="25474" w="677">
                    <a:moveTo>
                      <a:pt x="0" y="0"/>
                    </a:moveTo>
                    <a:lnTo>
                      <a:pt x="677" y="2547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0"/>
              <p:cNvSpPr/>
              <p:nvPr/>
            </p:nvSpPr>
            <p:spPr>
              <a:xfrm rot="-273280">
                <a:off x="-1118780" y="4286892"/>
                <a:ext cx="36788" cy="1360853"/>
              </a:xfrm>
              <a:custGeom>
                <a:rect b="b" l="l" r="r" t="t"/>
                <a:pathLst>
                  <a:path extrusionOk="0" fill="none" h="25486" w="689">
                    <a:moveTo>
                      <a:pt x="1" y="0"/>
                    </a:moveTo>
                    <a:lnTo>
                      <a:pt x="689" y="2548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0"/>
              <p:cNvSpPr/>
              <p:nvPr/>
            </p:nvSpPr>
            <p:spPr>
              <a:xfrm rot="-273280">
                <a:off x="-1024967" y="4294310"/>
                <a:ext cx="35507" cy="1362829"/>
              </a:xfrm>
              <a:custGeom>
                <a:rect b="b" l="l" r="r" t="t"/>
                <a:pathLst>
                  <a:path extrusionOk="0" fill="none" h="25523" w="665">
                    <a:moveTo>
                      <a:pt x="0" y="1"/>
                    </a:moveTo>
                    <a:lnTo>
                      <a:pt x="664" y="2552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0"/>
              <p:cNvSpPr/>
              <p:nvPr/>
            </p:nvSpPr>
            <p:spPr>
              <a:xfrm rot="-273280">
                <a:off x="-931154" y="4303065"/>
                <a:ext cx="34225" cy="1363470"/>
              </a:xfrm>
              <a:custGeom>
                <a:rect b="b" l="l" r="r" t="t"/>
                <a:pathLst>
                  <a:path extrusionOk="0" fill="none" h="25535" w="641">
                    <a:moveTo>
                      <a:pt x="1" y="1"/>
                    </a:moveTo>
                    <a:lnTo>
                      <a:pt x="641" y="2553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0"/>
              <p:cNvSpPr/>
              <p:nvPr/>
            </p:nvSpPr>
            <p:spPr>
              <a:xfrm rot="-273280">
                <a:off x="-838594" y="4311845"/>
                <a:ext cx="34813" cy="1363470"/>
              </a:xfrm>
              <a:custGeom>
                <a:rect b="b" l="l" r="r" t="t"/>
                <a:pathLst>
                  <a:path extrusionOk="0" fill="none" h="25535" w="652">
                    <a:moveTo>
                      <a:pt x="0" y="1"/>
                    </a:moveTo>
                    <a:lnTo>
                      <a:pt x="652" y="2553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0"/>
              <p:cNvSpPr/>
              <p:nvPr/>
            </p:nvSpPr>
            <p:spPr>
              <a:xfrm rot="-273280">
                <a:off x="-744757" y="4320547"/>
                <a:ext cx="34866" cy="1364751"/>
              </a:xfrm>
              <a:custGeom>
                <a:rect b="b" l="l" r="r" t="t"/>
                <a:pathLst>
                  <a:path extrusionOk="0" fill="none" h="25559" w="653">
                    <a:moveTo>
                      <a:pt x="1" y="0"/>
                    </a:moveTo>
                    <a:lnTo>
                      <a:pt x="652" y="2555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0"/>
              <p:cNvSpPr/>
              <p:nvPr/>
            </p:nvSpPr>
            <p:spPr>
              <a:xfrm rot="-273280">
                <a:off x="-650946" y="4329251"/>
                <a:ext cx="34866" cy="1365392"/>
              </a:xfrm>
              <a:custGeom>
                <a:rect b="b" l="l" r="r" t="t"/>
                <a:pathLst>
                  <a:path extrusionOk="0" fill="none" h="25571" w="653">
                    <a:moveTo>
                      <a:pt x="1" y="0"/>
                    </a:moveTo>
                    <a:lnTo>
                      <a:pt x="653" y="2557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0"/>
              <p:cNvSpPr/>
              <p:nvPr/>
            </p:nvSpPr>
            <p:spPr>
              <a:xfrm rot="-273280">
                <a:off x="-556416" y="4337951"/>
                <a:ext cx="33585" cy="1366673"/>
              </a:xfrm>
              <a:custGeom>
                <a:rect b="b" l="l" r="r" t="t"/>
                <a:pathLst>
                  <a:path extrusionOk="0" fill="none" h="25595" w="629">
                    <a:moveTo>
                      <a:pt x="1" y="0"/>
                    </a:moveTo>
                    <a:lnTo>
                      <a:pt x="628" y="2559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0"/>
              <p:cNvSpPr/>
              <p:nvPr/>
            </p:nvSpPr>
            <p:spPr>
              <a:xfrm rot="-273280">
                <a:off x="-462529" y="4346599"/>
                <a:ext cx="33531" cy="1368008"/>
              </a:xfrm>
              <a:custGeom>
                <a:rect b="b" l="l" r="r" t="t"/>
                <a:pathLst>
                  <a:path extrusionOk="0" fill="none" h="25620" w="628">
                    <a:moveTo>
                      <a:pt x="0" y="1"/>
                    </a:moveTo>
                    <a:lnTo>
                      <a:pt x="628" y="2561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 rot="-273280">
                <a:off x="-368080" y="4355276"/>
                <a:ext cx="32944" cy="1368596"/>
              </a:xfrm>
              <a:custGeom>
                <a:rect b="b" l="l" r="r" t="t"/>
                <a:pathLst>
                  <a:path extrusionOk="0" fill="none" h="25631" w="617">
                    <a:moveTo>
                      <a:pt x="1" y="1"/>
                    </a:moveTo>
                    <a:lnTo>
                      <a:pt x="616" y="2563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 rot="-273280">
                <a:off x="-273576" y="4363953"/>
                <a:ext cx="32250" cy="1369236"/>
              </a:xfrm>
              <a:custGeom>
                <a:rect b="b" l="l" r="r" t="t"/>
                <a:pathLst>
                  <a:path extrusionOk="0" fill="none" h="25643" w="604">
                    <a:moveTo>
                      <a:pt x="0" y="0"/>
                    </a:moveTo>
                    <a:lnTo>
                      <a:pt x="604" y="2564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 rot="-273280">
                <a:off x="-180379" y="4372680"/>
                <a:ext cx="32944" cy="1370518"/>
              </a:xfrm>
              <a:custGeom>
                <a:rect b="b" l="l" r="r" t="t"/>
                <a:pathLst>
                  <a:path extrusionOk="0" fill="none" h="25667" w="617">
                    <a:moveTo>
                      <a:pt x="1" y="0"/>
                    </a:moveTo>
                    <a:lnTo>
                      <a:pt x="616" y="2566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 rot="-273280">
                <a:off x="-84598" y="4381255"/>
                <a:ext cx="32250" cy="1371159"/>
              </a:xfrm>
              <a:custGeom>
                <a:rect b="b" l="l" r="r" t="t"/>
                <a:pathLst>
                  <a:path extrusionOk="0" fill="none" h="25679" w="604">
                    <a:moveTo>
                      <a:pt x="0" y="0"/>
                    </a:moveTo>
                    <a:lnTo>
                      <a:pt x="604" y="2567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 rot="-273280">
                <a:off x="9877" y="4389903"/>
                <a:ext cx="31022" cy="1372494"/>
              </a:xfrm>
              <a:custGeom>
                <a:rect b="b" l="l" r="r" t="t"/>
                <a:pathLst>
                  <a:path extrusionOk="0" fill="none" h="25704" w="581">
                    <a:moveTo>
                      <a:pt x="1" y="1"/>
                    </a:moveTo>
                    <a:lnTo>
                      <a:pt x="580" y="2570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0"/>
              <p:cNvSpPr/>
              <p:nvPr/>
            </p:nvSpPr>
            <p:spPr>
              <a:xfrm rot="-273280">
                <a:off x="103766" y="4398579"/>
                <a:ext cx="31609" cy="1373775"/>
              </a:xfrm>
              <a:custGeom>
                <a:rect b="b" l="l" r="r" t="t"/>
                <a:pathLst>
                  <a:path extrusionOk="0" fill="none" h="25728" w="592">
                    <a:moveTo>
                      <a:pt x="0" y="1"/>
                    </a:moveTo>
                    <a:lnTo>
                      <a:pt x="592" y="2572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 rot="-273280">
                <a:off x="199493" y="4407129"/>
                <a:ext cx="31662" cy="1374416"/>
              </a:xfrm>
              <a:custGeom>
                <a:rect b="b" l="l" r="r" t="t"/>
                <a:pathLst>
                  <a:path extrusionOk="0" fill="none" h="25740" w="593">
                    <a:moveTo>
                      <a:pt x="1" y="1"/>
                    </a:moveTo>
                    <a:lnTo>
                      <a:pt x="593" y="2573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0"/>
              <p:cNvSpPr/>
              <p:nvPr/>
            </p:nvSpPr>
            <p:spPr>
              <a:xfrm rot="-273280">
                <a:off x="294636" y="4415780"/>
                <a:ext cx="30328" cy="1375057"/>
              </a:xfrm>
              <a:custGeom>
                <a:rect b="b" l="l" r="r" t="t"/>
                <a:pathLst>
                  <a:path extrusionOk="0" fill="none" h="25752" w="568">
                    <a:moveTo>
                      <a:pt x="1" y="0"/>
                    </a:moveTo>
                    <a:lnTo>
                      <a:pt x="568" y="2575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0"/>
              <p:cNvSpPr/>
              <p:nvPr/>
            </p:nvSpPr>
            <p:spPr>
              <a:xfrm rot="-273280">
                <a:off x="389879" y="4425631"/>
                <a:ext cx="30968" cy="1375697"/>
              </a:xfrm>
              <a:custGeom>
                <a:rect b="b" l="l" r="r" t="t"/>
                <a:pathLst>
                  <a:path extrusionOk="0" fill="none" h="25764" w="580">
                    <a:moveTo>
                      <a:pt x="0" y="0"/>
                    </a:moveTo>
                    <a:lnTo>
                      <a:pt x="580" y="2576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 rot="-273280">
                <a:off x="485608" y="4434232"/>
                <a:ext cx="29740" cy="1376338"/>
              </a:xfrm>
              <a:custGeom>
                <a:rect b="b" l="l" r="r" t="t"/>
                <a:pathLst>
                  <a:path extrusionOk="0" fill="none" h="25776" w="557">
                    <a:moveTo>
                      <a:pt x="1" y="0"/>
                    </a:moveTo>
                    <a:lnTo>
                      <a:pt x="556" y="2577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 rot="-273280">
                <a:off x="580773" y="4442778"/>
                <a:ext cx="29687" cy="1377673"/>
              </a:xfrm>
              <a:custGeom>
                <a:rect b="b" l="l" r="r" t="t"/>
                <a:pathLst>
                  <a:path extrusionOk="0" fill="none" h="25801" w="556">
                    <a:moveTo>
                      <a:pt x="0" y="1"/>
                    </a:moveTo>
                    <a:lnTo>
                      <a:pt x="556" y="2580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 rot="-273280">
                <a:off x="676554" y="4451351"/>
                <a:ext cx="29046" cy="1378314"/>
              </a:xfrm>
              <a:custGeom>
                <a:rect b="b" l="l" r="r" t="t"/>
                <a:pathLst>
                  <a:path extrusionOk="0" fill="none" h="25813" w="544">
                    <a:moveTo>
                      <a:pt x="0" y="1"/>
                    </a:moveTo>
                    <a:lnTo>
                      <a:pt x="543" y="2581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 rot="-273280">
                <a:off x="771718" y="4460564"/>
                <a:ext cx="29740" cy="1379595"/>
              </a:xfrm>
              <a:custGeom>
                <a:rect b="b" l="l" r="r" t="t"/>
                <a:pathLst>
                  <a:path extrusionOk="0" fill="none" h="25837" w="557">
                    <a:moveTo>
                      <a:pt x="1" y="1"/>
                    </a:moveTo>
                    <a:lnTo>
                      <a:pt x="556" y="2583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 rot="-273280">
                <a:off x="868138" y="4469089"/>
                <a:ext cx="29046" cy="1380236"/>
              </a:xfrm>
              <a:custGeom>
                <a:rect b="b" l="l" r="r" t="t"/>
                <a:pathLst>
                  <a:path extrusionOk="0" fill="none" h="25849" w="544">
                    <a:moveTo>
                      <a:pt x="1" y="0"/>
                    </a:moveTo>
                    <a:lnTo>
                      <a:pt x="544" y="2584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0"/>
              <p:cNvSpPr/>
              <p:nvPr/>
            </p:nvSpPr>
            <p:spPr>
              <a:xfrm rot="-273280">
                <a:off x="964610" y="4477634"/>
                <a:ext cx="27765" cy="1382158"/>
              </a:xfrm>
              <a:custGeom>
                <a:rect b="b" l="l" r="r" t="t"/>
                <a:pathLst>
                  <a:path extrusionOk="0" fill="none" h="25885" w="520">
                    <a:moveTo>
                      <a:pt x="0" y="0"/>
                    </a:moveTo>
                    <a:lnTo>
                      <a:pt x="519" y="2588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0"/>
              <p:cNvSpPr/>
              <p:nvPr/>
            </p:nvSpPr>
            <p:spPr>
              <a:xfrm rot="-273280">
                <a:off x="1060412" y="4486796"/>
                <a:ext cx="28405" cy="1382105"/>
              </a:xfrm>
              <a:custGeom>
                <a:rect b="b" l="l" r="r" t="t"/>
                <a:pathLst>
                  <a:path extrusionOk="0" fill="none" h="25884" w="532">
                    <a:moveTo>
                      <a:pt x="0" y="0"/>
                    </a:moveTo>
                    <a:lnTo>
                      <a:pt x="531" y="2588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 rot="-273280">
                <a:off x="1157470" y="4495242"/>
                <a:ext cx="27124" cy="1384134"/>
              </a:xfrm>
              <a:custGeom>
                <a:rect b="b" l="l" r="r" t="t"/>
                <a:pathLst>
                  <a:path extrusionOk="0" fill="none" h="25922" w="508">
                    <a:moveTo>
                      <a:pt x="1" y="1"/>
                    </a:moveTo>
                    <a:lnTo>
                      <a:pt x="508" y="2592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 rot="-273280">
                <a:off x="1253298" y="4505044"/>
                <a:ext cx="27765" cy="1383440"/>
              </a:xfrm>
              <a:custGeom>
                <a:rect b="b" l="l" r="r" t="t"/>
                <a:pathLst>
                  <a:path extrusionOk="0" fill="none" h="25909" w="520">
                    <a:moveTo>
                      <a:pt x="1" y="1"/>
                    </a:moveTo>
                    <a:lnTo>
                      <a:pt x="520" y="2590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 rot="-273280">
                <a:off x="1350383" y="4513540"/>
                <a:ext cx="26483" cy="1384721"/>
              </a:xfrm>
              <a:custGeom>
                <a:rect b="b" l="l" r="r" t="t"/>
                <a:pathLst>
                  <a:path extrusionOk="0" fill="none" h="25933" w="496">
                    <a:moveTo>
                      <a:pt x="0" y="1"/>
                    </a:moveTo>
                    <a:lnTo>
                      <a:pt x="495" y="2593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 rot="-273280">
                <a:off x="1447517" y="4522623"/>
                <a:ext cx="26483" cy="1386003"/>
              </a:xfrm>
              <a:custGeom>
                <a:rect b="b" l="l" r="r" t="t"/>
                <a:pathLst>
                  <a:path extrusionOk="0" fill="none" h="25957" w="496">
                    <a:moveTo>
                      <a:pt x="0" y="1"/>
                    </a:moveTo>
                    <a:lnTo>
                      <a:pt x="495" y="2595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 rot="-273280">
                <a:off x="1544602" y="4531121"/>
                <a:ext cx="25148" cy="1387284"/>
              </a:xfrm>
              <a:custGeom>
                <a:rect b="b" l="l" r="r" t="t"/>
                <a:pathLst>
                  <a:path extrusionOk="0" fill="none" h="25981" w="471">
                    <a:moveTo>
                      <a:pt x="0" y="0"/>
                    </a:moveTo>
                    <a:lnTo>
                      <a:pt x="471" y="2598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0"/>
              <p:cNvSpPr/>
              <p:nvPr/>
            </p:nvSpPr>
            <p:spPr>
              <a:xfrm rot="-273280">
                <a:off x="1641018" y="4540233"/>
                <a:ext cx="25843" cy="1387925"/>
              </a:xfrm>
              <a:custGeom>
                <a:rect b="b" l="l" r="r" t="t"/>
                <a:pathLst>
                  <a:path extrusionOk="0" fill="none" h="25993" w="484">
                    <a:moveTo>
                      <a:pt x="1" y="0"/>
                    </a:moveTo>
                    <a:lnTo>
                      <a:pt x="484" y="2599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 rot="-273280">
                <a:off x="1738126" y="4549318"/>
                <a:ext cx="25843" cy="1388566"/>
              </a:xfrm>
              <a:custGeom>
                <a:rect b="b" l="l" r="r" t="t"/>
                <a:pathLst>
                  <a:path extrusionOk="0" fill="none" h="26005" w="484">
                    <a:moveTo>
                      <a:pt x="1" y="0"/>
                    </a:moveTo>
                    <a:lnTo>
                      <a:pt x="484" y="2600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 rot="-273280">
                <a:off x="1835849" y="4557738"/>
                <a:ext cx="25202" cy="1389847"/>
              </a:xfrm>
              <a:custGeom>
                <a:rect b="b" l="l" r="r" t="t"/>
                <a:pathLst>
                  <a:path extrusionOk="0" fill="none" h="26029" w="472">
                    <a:moveTo>
                      <a:pt x="1" y="0"/>
                    </a:moveTo>
                    <a:lnTo>
                      <a:pt x="471" y="2602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 rot="-273280">
                <a:off x="1933648" y="4567435"/>
                <a:ext cx="24561" cy="1390488"/>
              </a:xfrm>
              <a:custGeom>
                <a:rect b="b" l="l" r="r" t="t"/>
                <a:pathLst>
                  <a:path extrusionOk="0" fill="none" h="26041" w="460">
                    <a:moveTo>
                      <a:pt x="1" y="0"/>
                    </a:moveTo>
                    <a:lnTo>
                      <a:pt x="459" y="2604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 rot="-273280">
                <a:off x="2031393" y="4576416"/>
                <a:ext cx="24561" cy="1391182"/>
              </a:xfrm>
              <a:custGeom>
                <a:rect b="b" l="l" r="r" t="t"/>
                <a:pathLst>
                  <a:path extrusionOk="0" fill="none" h="26054" w="460">
                    <a:moveTo>
                      <a:pt x="0" y="1"/>
                    </a:moveTo>
                    <a:lnTo>
                      <a:pt x="459" y="2605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 rot="-273280">
                <a:off x="2129141" y="4584809"/>
                <a:ext cx="24561" cy="1393104"/>
              </a:xfrm>
              <a:custGeom>
                <a:rect b="b" l="l" r="r" t="t"/>
                <a:pathLst>
                  <a:path extrusionOk="0" fill="none" h="26090" w="460">
                    <a:moveTo>
                      <a:pt x="0" y="1"/>
                    </a:moveTo>
                    <a:lnTo>
                      <a:pt x="459" y="2609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 rot="-273280">
                <a:off x="2226915" y="4593895"/>
                <a:ext cx="23226" cy="1394386"/>
              </a:xfrm>
              <a:custGeom>
                <a:rect b="b" l="l" r="r" t="t"/>
                <a:pathLst>
                  <a:path extrusionOk="0" fill="none" h="26114" w="435">
                    <a:moveTo>
                      <a:pt x="0" y="1"/>
                    </a:moveTo>
                    <a:lnTo>
                      <a:pt x="435" y="2611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 rot="-273280">
                <a:off x="2324663" y="4602929"/>
                <a:ext cx="23226" cy="1395027"/>
              </a:xfrm>
              <a:custGeom>
                <a:rect b="b" l="l" r="r" t="t"/>
                <a:pathLst>
                  <a:path extrusionOk="0" fill="none" h="26126" w="435">
                    <a:moveTo>
                      <a:pt x="0" y="1"/>
                    </a:moveTo>
                    <a:lnTo>
                      <a:pt x="435" y="2612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 rot="-273280">
                <a:off x="2423075" y="4611936"/>
                <a:ext cx="22585" cy="1396308"/>
              </a:xfrm>
              <a:custGeom>
                <a:rect b="b" l="l" r="r" t="t"/>
                <a:pathLst>
                  <a:path extrusionOk="0" fill="none" h="26150" w="423">
                    <a:moveTo>
                      <a:pt x="0" y="0"/>
                    </a:moveTo>
                    <a:lnTo>
                      <a:pt x="423" y="2615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 rot="-273280">
                <a:off x="2522125" y="4621508"/>
                <a:ext cx="22585" cy="1396308"/>
              </a:xfrm>
              <a:custGeom>
                <a:rect b="b" l="l" r="r" t="t"/>
                <a:pathLst>
                  <a:path extrusionOk="0" fill="none" h="26150" w="423">
                    <a:moveTo>
                      <a:pt x="0" y="0"/>
                    </a:moveTo>
                    <a:lnTo>
                      <a:pt x="423" y="2615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 rot="-273280">
                <a:off x="2620538" y="4630515"/>
                <a:ext cx="21945" cy="1397590"/>
              </a:xfrm>
              <a:custGeom>
                <a:rect b="b" l="l" r="r" t="t"/>
                <a:pathLst>
                  <a:path extrusionOk="0" fill="none" h="26174" w="411">
                    <a:moveTo>
                      <a:pt x="0" y="0"/>
                    </a:moveTo>
                    <a:lnTo>
                      <a:pt x="411" y="2617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 rot="-273280">
                <a:off x="2718898" y="4638858"/>
                <a:ext cx="21945" cy="1398871"/>
              </a:xfrm>
              <a:custGeom>
                <a:rect b="b" l="l" r="r" t="t"/>
                <a:pathLst>
                  <a:path extrusionOk="0" fill="none" h="26198" w="411">
                    <a:moveTo>
                      <a:pt x="0" y="0"/>
                    </a:moveTo>
                    <a:lnTo>
                      <a:pt x="411" y="2619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 rot="-273280">
                <a:off x="2817282" y="4647788"/>
                <a:ext cx="21945" cy="1399565"/>
              </a:xfrm>
              <a:custGeom>
                <a:rect b="b" l="l" r="r" t="t"/>
                <a:pathLst>
                  <a:path extrusionOk="0" fill="none" h="26211" w="411">
                    <a:moveTo>
                      <a:pt x="0" y="1"/>
                    </a:moveTo>
                    <a:lnTo>
                      <a:pt x="411" y="2621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 rot="-273280">
                <a:off x="2916973" y="4656719"/>
                <a:ext cx="20663" cy="1400847"/>
              </a:xfrm>
              <a:custGeom>
                <a:rect b="b" l="l" r="r" t="t"/>
                <a:pathLst>
                  <a:path extrusionOk="0" fill="none" h="26235" w="387">
                    <a:moveTo>
                      <a:pt x="0" y="1"/>
                    </a:moveTo>
                    <a:lnTo>
                      <a:pt x="387" y="2623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 rot="-273280">
                <a:off x="3015435" y="4666339"/>
                <a:ext cx="20663" cy="1402128"/>
              </a:xfrm>
              <a:custGeom>
                <a:rect b="b" l="l" r="r" t="t"/>
                <a:pathLst>
                  <a:path extrusionOk="0" fill="none" h="26259" w="387">
                    <a:moveTo>
                      <a:pt x="0" y="1"/>
                    </a:moveTo>
                    <a:lnTo>
                      <a:pt x="387" y="2625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 rot="-273280">
                <a:off x="3115124" y="4675860"/>
                <a:ext cx="20663" cy="1402128"/>
              </a:xfrm>
              <a:custGeom>
                <a:rect b="b" l="l" r="r" t="t"/>
                <a:pathLst>
                  <a:path extrusionOk="0" fill="none" h="26259" w="387">
                    <a:moveTo>
                      <a:pt x="0" y="1"/>
                    </a:moveTo>
                    <a:lnTo>
                      <a:pt x="387" y="2625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 rot="-273280">
                <a:off x="3214201" y="4685456"/>
                <a:ext cx="20023" cy="1402769"/>
              </a:xfrm>
              <a:custGeom>
                <a:rect b="b" l="l" r="r" t="t"/>
                <a:pathLst>
                  <a:path extrusionOk="0" fill="none" h="26271" w="375">
                    <a:moveTo>
                      <a:pt x="0" y="1"/>
                    </a:moveTo>
                    <a:lnTo>
                      <a:pt x="375" y="2627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 rot="-273280">
                <a:off x="3314504" y="4694312"/>
                <a:ext cx="19382" cy="1403410"/>
              </a:xfrm>
              <a:custGeom>
                <a:rect b="b" l="l" r="r" t="t"/>
                <a:pathLst>
                  <a:path extrusionOk="0" fill="none" h="26283" w="363">
                    <a:moveTo>
                      <a:pt x="1" y="1"/>
                    </a:moveTo>
                    <a:lnTo>
                      <a:pt x="363" y="2628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 rot="-273280">
                <a:off x="3413579" y="4703242"/>
                <a:ext cx="19382" cy="1405332"/>
              </a:xfrm>
              <a:custGeom>
                <a:rect b="b" l="l" r="r" t="t"/>
                <a:pathLst>
                  <a:path extrusionOk="0" fill="none" h="26319" w="363">
                    <a:moveTo>
                      <a:pt x="1" y="1"/>
                    </a:moveTo>
                    <a:lnTo>
                      <a:pt x="363" y="2631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 rot="-273280">
                <a:off x="3513908" y="4712095"/>
                <a:ext cx="18795" cy="1406614"/>
              </a:xfrm>
              <a:custGeom>
                <a:rect b="b" l="l" r="r" t="t"/>
                <a:pathLst>
                  <a:path extrusionOk="0" fill="none" h="26343" w="352">
                    <a:moveTo>
                      <a:pt x="1" y="0"/>
                    </a:moveTo>
                    <a:lnTo>
                      <a:pt x="351" y="2634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 rot="-273280">
                <a:off x="3613678" y="4721638"/>
                <a:ext cx="18100" cy="1407308"/>
              </a:xfrm>
              <a:custGeom>
                <a:rect b="b" l="l" r="r" t="t"/>
                <a:pathLst>
                  <a:path extrusionOk="0" fill="none" h="26356" w="339">
                    <a:moveTo>
                      <a:pt x="0" y="0"/>
                    </a:moveTo>
                    <a:lnTo>
                      <a:pt x="338" y="2635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rot="-273280">
                <a:off x="3713392" y="4731132"/>
                <a:ext cx="18741" cy="1407949"/>
              </a:xfrm>
              <a:custGeom>
                <a:rect b="b" l="l" r="r" t="t"/>
                <a:pathLst>
                  <a:path extrusionOk="0" fill="none" h="26368" w="351">
                    <a:moveTo>
                      <a:pt x="0" y="0"/>
                    </a:moveTo>
                    <a:lnTo>
                      <a:pt x="350" y="2636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 rot="-273280">
                <a:off x="3813694" y="4739963"/>
                <a:ext cx="18741" cy="1408589"/>
              </a:xfrm>
              <a:custGeom>
                <a:rect b="b" l="l" r="r" t="t"/>
                <a:pathLst>
                  <a:path extrusionOk="0" fill="none" h="26380" w="351">
                    <a:moveTo>
                      <a:pt x="0" y="0"/>
                    </a:moveTo>
                    <a:lnTo>
                      <a:pt x="351" y="2637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 rot="-273280">
                <a:off x="3914714" y="4749456"/>
                <a:ext cx="16819" cy="1409871"/>
              </a:xfrm>
              <a:custGeom>
                <a:rect b="b" l="l" r="r" t="t"/>
                <a:pathLst>
                  <a:path extrusionOk="0" fill="none" h="26404" w="315">
                    <a:moveTo>
                      <a:pt x="1" y="0"/>
                    </a:moveTo>
                    <a:lnTo>
                      <a:pt x="315" y="2640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rot="-273280">
                <a:off x="4015067" y="4758284"/>
                <a:ext cx="16819" cy="1411793"/>
              </a:xfrm>
              <a:custGeom>
                <a:rect b="b" l="l" r="r" t="t"/>
                <a:pathLst>
                  <a:path extrusionOk="0" fill="none" h="26440" w="315">
                    <a:moveTo>
                      <a:pt x="1" y="0"/>
                    </a:moveTo>
                    <a:lnTo>
                      <a:pt x="315" y="2643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rot="-273280">
                <a:off x="4116086" y="4767699"/>
                <a:ext cx="16819" cy="1411793"/>
              </a:xfrm>
              <a:custGeom>
                <a:rect b="b" l="l" r="r" t="t"/>
                <a:pathLst>
                  <a:path extrusionOk="0" fill="none" h="26440" w="315">
                    <a:moveTo>
                      <a:pt x="0" y="0"/>
                    </a:moveTo>
                    <a:lnTo>
                      <a:pt x="314" y="2643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rot="-273280">
                <a:off x="4217077" y="4776449"/>
                <a:ext cx="16178" cy="1413769"/>
              </a:xfrm>
              <a:custGeom>
                <a:rect b="b" l="l" r="r" t="t"/>
                <a:pathLst>
                  <a:path extrusionOk="0" fill="none" h="26477" w="303">
                    <a:moveTo>
                      <a:pt x="0" y="1"/>
                    </a:moveTo>
                    <a:lnTo>
                      <a:pt x="302" y="2647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 rot="-273280">
                <a:off x="4318094" y="4786506"/>
                <a:ext cx="16178" cy="1413769"/>
              </a:xfrm>
              <a:custGeom>
                <a:rect b="b" l="l" r="r" t="t"/>
                <a:pathLst>
                  <a:path extrusionOk="0" fill="none" h="26477" w="303">
                    <a:moveTo>
                      <a:pt x="1" y="1"/>
                    </a:moveTo>
                    <a:lnTo>
                      <a:pt x="303" y="2647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 rot="-273280">
                <a:off x="4419115" y="4795334"/>
                <a:ext cx="14843" cy="1415050"/>
              </a:xfrm>
              <a:custGeom>
                <a:rect b="b" l="l" r="r" t="t"/>
                <a:pathLst>
                  <a:path extrusionOk="0" fill="none" h="26501" w="278">
                    <a:moveTo>
                      <a:pt x="0" y="1"/>
                    </a:moveTo>
                    <a:lnTo>
                      <a:pt x="278" y="2650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rot="-273280">
                <a:off x="4520798" y="4805365"/>
                <a:ext cx="14203" cy="1415691"/>
              </a:xfrm>
              <a:custGeom>
                <a:rect b="b" l="l" r="r" t="t"/>
                <a:pathLst>
                  <a:path extrusionOk="0" fill="none" h="26513" w="266">
                    <a:moveTo>
                      <a:pt x="0" y="1"/>
                    </a:moveTo>
                    <a:lnTo>
                      <a:pt x="266" y="2651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 rot="-273280">
                <a:off x="4621787" y="4814089"/>
                <a:ext cx="15538" cy="1417613"/>
              </a:xfrm>
              <a:custGeom>
                <a:rect b="b" l="l" r="r" t="t"/>
                <a:pathLst>
                  <a:path extrusionOk="0" fill="none" h="26549" w="291">
                    <a:moveTo>
                      <a:pt x="1" y="1"/>
                    </a:moveTo>
                    <a:lnTo>
                      <a:pt x="290" y="2654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 rot="-273280">
                <a:off x="4723418" y="4824123"/>
                <a:ext cx="14897" cy="1416973"/>
              </a:xfrm>
              <a:custGeom>
                <a:rect b="b" l="l" r="r" t="t"/>
                <a:pathLst>
                  <a:path extrusionOk="0" fill="none" h="26537" w="279">
                    <a:moveTo>
                      <a:pt x="1" y="1"/>
                    </a:moveTo>
                    <a:lnTo>
                      <a:pt x="279" y="2653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rot="-273280">
                <a:off x="4825103" y="4832873"/>
                <a:ext cx="14203" cy="1418895"/>
              </a:xfrm>
              <a:custGeom>
                <a:rect b="b" l="l" r="r" t="t"/>
                <a:pathLst>
                  <a:path extrusionOk="0" fill="none" h="26573" w="266">
                    <a:moveTo>
                      <a:pt x="0" y="1"/>
                    </a:moveTo>
                    <a:lnTo>
                      <a:pt x="266" y="2657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rot="-273280">
                <a:off x="4927399" y="4842211"/>
                <a:ext cx="13615" cy="1420176"/>
              </a:xfrm>
              <a:custGeom>
                <a:rect b="b" l="l" r="r" t="t"/>
                <a:pathLst>
                  <a:path extrusionOk="0" fill="none" h="26597" w="255">
                    <a:moveTo>
                      <a:pt x="1" y="1"/>
                    </a:moveTo>
                    <a:lnTo>
                      <a:pt x="254" y="2659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rot="-273280">
                <a:off x="5029773" y="4852190"/>
                <a:ext cx="12921" cy="1420817"/>
              </a:xfrm>
              <a:custGeom>
                <a:rect b="b" l="l" r="r" t="t"/>
                <a:pathLst>
                  <a:path extrusionOk="0" fill="none" h="26609" w="242">
                    <a:moveTo>
                      <a:pt x="0" y="1"/>
                    </a:moveTo>
                    <a:lnTo>
                      <a:pt x="242" y="2660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 rot="-273280">
                <a:off x="5132016" y="4860864"/>
                <a:ext cx="12975" cy="1422099"/>
              </a:xfrm>
              <a:custGeom>
                <a:rect b="b" l="l" r="r" t="t"/>
                <a:pathLst>
                  <a:path extrusionOk="0" fill="none" h="26633" w="243">
                    <a:moveTo>
                      <a:pt x="1" y="1"/>
                    </a:moveTo>
                    <a:lnTo>
                      <a:pt x="242" y="2663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 rot="-273280">
                <a:off x="5234393" y="4870842"/>
                <a:ext cx="12281" cy="1422793"/>
              </a:xfrm>
              <a:custGeom>
                <a:rect b="b" l="l" r="r" t="t"/>
                <a:pathLst>
                  <a:path extrusionOk="0" fill="none" h="26646" w="230">
                    <a:moveTo>
                      <a:pt x="0" y="1"/>
                    </a:moveTo>
                    <a:lnTo>
                      <a:pt x="229" y="2664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-273280">
                <a:off x="5337327" y="4880132"/>
                <a:ext cx="11640" cy="1424074"/>
              </a:xfrm>
              <a:custGeom>
                <a:rect b="b" l="l" r="r" t="t"/>
                <a:pathLst>
                  <a:path extrusionOk="0" fill="none" h="26670" w="218">
                    <a:moveTo>
                      <a:pt x="1" y="1"/>
                    </a:moveTo>
                    <a:lnTo>
                      <a:pt x="218" y="2666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 rot="-273280">
                <a:off x="5439621" y="4889446"/>
                <a:ext cx="11693" cy="1425356"/>
              </a:xfrm>
              <a:custGeom>
                <a:rect b="b" l="l" r="r" t="t"/>
                <a:pathLst>
                  <a:path extrusionOk="0" fill="none" h="26694" w="219">
                    <a:moveTo>
                      <a:pt x="1" y="1"/>
                    </a:moveTo>
                    <a:lnTo>
                      <a:pt x="218" y="2669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 rot="-273280">
                <a:off x="5541944" y="4898760"/>
                <a:ext cx="11640" cy="1425996"/>
              </a:xfrm>
              <a:custGeom>
                <a:rect b="b" l="l" r="r" t="t"/>
                <a:pathLst>
                  <a:path extrusionOk="0" fill="none" h="26706" w="218">
                    <a:moveTo>
                      <a:pt x="0" y="1"/>
                    </a:moveTo>
                    <a:lnTo>
                      <a:pt x="218" y="26705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-273280">
                <a:off x="5645518" y="4908022"/>
                <a:ext cx="10412" cy="1427278"/>
              </a:xfrm>
              <a:custGeom>
                <a:rect b="b" l="l" r="r" t="t"/>
                <a:pathLst>
                  <a:path extrusionOk="0" fill="none" h="26730" w="195">
                    <a:moveTo>
                      <a:pt x="1" y="0"/>
                    </a:moveTo>
                    <a:lnTo>
                      <a:pt x="194" y="2672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 rot="-273280">
                <a:off x="5749169" y="4917899"/>
                <a:ext cx="9718" cy="1427919"/>
              </a:xfrm>
              <a:custGeom>
                <a:rect b="b" l="l" r="r" t="t"/>
                <a:pathLst>
                  <a:path extrusionOk="0" fill="none" h="26742" w="182">
                    <a:moveTo>
                      <a:pt x="1" y="1"/>
                    </a:moveTo>
                    <a:lnTo>
                      <a:pt x="182" y="2674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 rot="-273280">
                <a:off x="5852794" y="4927108"/>
                <a:ext cx="9718" cy="1429200"/>
              </a:xfrm>
              <a:custGeom>
                <a:rect b="b" l="l" r="r" t="t"/>
                <a:pathLst>
                  <a:path extrusionOk="0" fill="none" h="26766" w="182">
                    <a:moveTo>
                      <a:pt x="0" y="0"/>
                    </a:moveTo>
                    <a:lnTo>
                      <a:pt x="181" y="2676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 rot="-273280">
                <a:off x="5956394" y="4937012"/>
                <a:ext cx="8436" cy="1429841"/>
              </a:xfrm>
              <a:custGeom>
                <a:rect b="b" l="l" r="r" t="t"/>
                <a:pathLst>
                  <a:path extrusionOk="0" fill="none" h="26778" w="158">
                    <a:moveTo>
                      <a:pt x="1" y="1"/>
                    </a:moveTo>
                    <a:lnTo>
                      <a:pt x="158" y="2677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 rot="-273280">
                <a:off x="6059379" y="4946247"/>
                <a:ext cx="9077" cy="1431122"/>
              </a:xfrm>
              <a:custGeom>
                <a:rect b="b" l="l" r="r" t="t"/>
                <a:pathLst>
                  <a:path extrusionOk="0" fill="none" h="26802" w="170">
                    <a:moveTo>
                      <a:pt x="0" y="0"/>
                    </a:moveTo>
                    <a:lnTo>
                      <a:pt x="169" y="2680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 rot="-273280">
                <a:off x="6162976" y="4956100"/>
                <a:ext cx="9077" cy="1431763"/>
              </a:xfrm>
              <a:custGeom>
                <a:rect b="b" l="l" r="r" t="t"/>
                <a:pathLst>
                  <a:path extrusionOk="0" fill="none" h="26814" w="170">
                    <a:moveTo>
                      <a:pt x="1" y="1"/>
                    </a:moveTo>
                    <a:lnTo>
                      <a:pt x="170" y="2681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 rot="-273280">
                <a:off x="6267244" y="4965310"/>
                <a:ext cx="7795" cy="1433098"/>
              </a:xfrm>
              <a:custGeom>
                <a:rect b="b" l="l" r="r" t="t"/>
                <a:pathLst>
                  <a:path extrusionOk="0" fill="none" h="26839" w="146">
                    <a:moveTo>
                      <a:pt x="0" y="0"/>
                    </a:moveTo>
                    <a:lnTo>
                      <a:pt x="145" y="2683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 rot="-273280">
                <a:off x="6371505" y="4975086"/>
                <a:ext cx="8436" cy="1434380"/>
              </a:xfrm>
              <a:custGeom>
                <a:rect b="b" l="l" r="r" t="t"/>
                <a:pathLst>
                  <a:path extrusionOk="0" fill="none" h="26863" w="158">
                    <a:moveTo>
                      <a:pt x="1" y="1"/>
                    </a:moveTo>
                    <a:lnTo>
                      <a:pt x="158" y="2686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 rot="-273280">
                <a:off x="6475771" y="4984295"/>
                <a:ext cx="7155" cy="1435661"/>
              </a:xfrm>
              <a:custGeom>
                <a:rect b="b" l="l" r="r" t="t"/>
                <a:pathLst>
                  <a:path extrusionOk="0" fill="none" h="26887" w="134">
                    <a:moveTo>
                      <a:pt x="1" y="0"/>
                    </a:moveTo>
                    <a:lnTo>
                      <a:pt x="133" y="2688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 rot="-273280">
                <a:off x="6580060" y="4994093"/>
                <a:ext cx="7155" cy="1436302"/>
              </a:xfrm>
              <a:custGeom>
                <a:rect b="b" l="l" r="r" t="t"/>
                <a:pathLst>
                  <a:path extrusionOk="0" fill="none" h="26899" w="134">
                    <a:moveTo>
                      <a:pt x="0" y="0"/>
                    </a:moveTo>
                    <a:lnTo>
                      <a:pt x="133" y="26898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 rot="-273280">
                <a:off x="6684936" y="5003870"/>
                <a:ext cx="6514" cy="1436943"/>
              </a:xfrm>
              <a:custGeom>
                <a:rect b="b" l="l" r="r" t="t"/>
                <a:pathLst>
                  <a:path extrusionOk="0" fill="none" h="26911" w="122">
                    <a:moveTo>
                      <a:pt x="1" y="1"/>
                    </a:moveTo>
                    <a:lnTo>
                      <a:pt x="122" y="2691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 rot="-273280">
                <a:off x="6789225" y="5013668"/>
                <a:ext cx="6514" cy="1437583"/>
              </a:xfrm>
              <a:custGeom>
                <a:rect b="b" l="l" r="r" t="t"/>
                <a:pathLst>
                  <a:path extrusionOk="0" fill="none" h="26923" w="122">
                    <a:moveTo>
                      <a:pt x="1" y="1"/>
                    </a:moveTo>
                    <a:lnTo>
                      <a:pt x="121" y="2692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 rot="-273280">
                <a:off x="6894179" y="5023442"/>
                <a:ext cx="5820" cy="1438865"/>
              </a:xfrm>
              <a:custGeom>
                <a:rect b="b" l="l" r="r" t="t"/>
                <a:pathLst>
                  <a:path extrusionOk="0" fill="none" h="26947" w="109">
                    <a:moveTo>
                      <a:pt x="0" y="1"/>
                    </a:moveTo>
                    <a:lnTo>
                      <a:pt x="109" y="2694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 rot="-273280">
                <a:off x="6999746" y="5032498"/>
                <a:ext cx="5820" cy="1440787"/>
              </a:xfrm>
              <a:custGeom>
                <a:rect b="b" l="l" r="r" t="t"/>
                <a:pathLst>
                  <a:path extrusionOk="0" fill="none" h="26983" w="109">
                    <a:moveTo>
                      <a:pt x="0" y="1"/>
                    </a:moveTo>
                    <a:lnTo>
                      <a:pt x="109" y="2698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 rot="-273280">
                <a:off x="7104648" y="5042887"/>
                <a:ext cx="5873" cy="1440841"/>
              </a:xfrm>
              <a:custGeom>
                <a:rect b="b" l="l" r="r" t="t"/>
                <a:pathLst>
                  <a:path extrusionOk="0" fill="none" h="26984" w="110">
                    <a:moveTo>
                      <a:pt x="1" y="1"/>
                    </a:moveTo>
                    <a:lnTo>
                      <a:pt x="109" y="2698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 rot="-273280">
                <a:off x="7210857" y="5051968"/>
                <a:ext cx="3951" cy="1442763"/>
              </a:xfrm>
              <a:custGeom>
                <a:rect b="b" l="l" r="r" t="t"/>
                <a:pathLst>
                  <a:path extrusionOk="0" fill="none" h="27020" w="74">
                    <a:moveTo>
                      <a:pt x="1" y="1"/>
                    </a:moveTo>
                    <a:lnTo>
                      <a:pt x="73" y="27019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 rot="-273280">
                <a:off x="7315784" y="5061692"/>
                <a:ext cx="4538" cy="1443404"/>
              </a:xfrm>
              <a:custGeom>
                <a:rect b="b" l="l" r="r" t="t"/>
                <a:pathLst>
                  <a:path extrusionOk="0" fill="none" h="27032" w="85">
                    <a:moveTo>
                      <a:pt x="0" y="1"/>
                    </a:moveTo>
                    <a:lnTo>
                      <a:pt x="85" y="27031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 rot="-273280">
                <a:off x="7421350" y="5071389"/>
                <a:ext cx="4538" cy="1444044"/>
              </a:xfrm>
              <a:custGeom>
                <a:rect b="b" l="l" r="r" t="t"/>
                <a:pathLst>
                  <a:path extrusionOk="0" fill="none" h="27044" w="85">
                    <a:moveTo>
                      <a:pt x="0" y="1"/>
                    </a:moveTo>
                    <a:lnTo>
                      <a:pt x="85" y="27043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 rot="-273280">
                <a:off x="7527609" y="5081083"/>
                <a:ext cx="3257" cy="1445967"/>
              </a:xfrm>
              <a:custGeom>
                <a:rect b="b" l="l" r="r" t="t"/>
                <a:pathLst>
                  <a:path extrusionOk="0" fill="none" h="27080" w="61">
                    <a:moveTo>
                      <a:pt x="0" y="1"/>
                    </a:moveTo>
                    <a:lnTo>
                      <a:pt x="60" y="27080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 rot="-273280">
                <a:off x="7634452" y="5091369"/>
                <a:ext cx="2029" cy="1446607"/>
              </a:xfrm>
              <a:custGeom>
                <a:rect b="b" l="l" r="r" t="t"/>
                <a:pathLst>
                  <a:path extrusionOk="0" fill="none" h="27092" w="38">
                    <a:moveTo>
                      <a:pt x="1" y="1"/>
                    </a:moveTo>
                    <a:lnTo>
                      <a:pt x="37" y="27092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 rot="-273280">
                <a:off x="7739967" y="5100402"/>
                <a:ext cx="2670" cy="1447248"/>
              </a:xfrm>
              <a:custGeom>
                <a:rect b="b" l="l" r="r" t="t"/>
                <a:pathLst>
                  <a:path extrusionOk="0" fill="none" h="27104" w="50">
                    <a:moveTo>
                      <a:pt x="1" y="1"/>
                    </a:moveTo>
                    <a:lnTo>
                      <a:pt x="49" y="27104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 rot="-273280">
                <a:off x="7846866" y="5110688"/>
                <a:ext cx="1335" cy="1447942"/>
              </a:xfrm>
              <a:custGeom>
                <a:rect b="b" l="l" r="r" t="t"/>
                <a:pathLst>
                  <a:path extrusionOk="0" fill="none" h="27117" w="25">
                    <a:moveTo>
                      <a:pt x="1" y="1"/>
                    </a:moveTo>
                    <a:lnTo>
                      <a:pt x="25" y="27116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 rot="-273280">
                <a:off x="7952485" y="5121051"/>
                <a:ext cx="1976" cy="1448530"/>
              </a:xfrm>
              <a:custGeom>
                <a:rect b="b" l="l" r="r" t="t"/>
                <a:pathLst>
                  <a:path extrusionOk="0" fill="none" h="27128" w="37">
                    <a:moveTo>
                      <a:pt x="0" y="0"/>
                    </a:moveTo>
                    <a:lnTo>
                      <a:pt x="37" y="27127"/>
                    </a:lnTo>
                  </a:path>
                </a:pathLst>
              </a:custGeom>
              <a:noFill/>
              <a:ln cap="flat" cmpd="sng" w="19050">
                <a:solidFill>
                  <a:schemeClr val="lt2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 rot="-273280">
                <a:off x="8059327" y="5129952"/>
                <a:ext cx="1976" cy="1450505"/>
              </a:xfrm>
              <a:custGeom>
                <a:rect b="b" l="l" r="r" t="t"/>
                <a:pathLst>
                  <a:path extrusionOk="0" fill="none" h="27165" w="37">
                    <a:moveTo>
                      <a:pt x="0" y="1"/>
                    </a:moveTo>
                    <a:lnTo>
                      <a:pt x="37" y="27165"/>
                    </a:lnTo>
                  </a:path>
                </a:pathLst>
              </a:custGeom>
              <a:noFill/>
              <a:ln cap="flat" cmpd="sng" w="19050">
                <a:solidFill>
                  <a:srgbClr val="B4B4B4"/>
                </a:solidFill>
                <a:prstDash val="solid"/>
                <a:miter lim="1207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 rot="-273280">
                <a:off x="-2669615" y="4055794"/>
                <a:ext cx="79984" cy="1476242"/>
              </a:xfrm>
              <a:custGeom>
                <a:rect b="b" l="l" r="r" t="t"/>
                <a:pathLst>
                  <a:path extrusionOk="0" h="27647" w="1498">
                    <a:moveTo>
                      <a:pt x="556" y="1"/>
                    </a:moveTo>
                    <a:lnTo>
                      <a:pt x="1" y="242"/>
                    </a:lnTo>
                    <a:lnTo>
                      <a:pt x="834" y="27647"/>
                    </a:lnTo>
                    <a:lnTo>
                      <a:pt x="1498" y="27285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 rot="-273280">
                <a:off x="-2911402" y="4037825"/>
                <a:ext cx="285602" cy="1505236"/>
              </a:xfrm>
              <a:custGeom>
                <a:rect b="b" l="l" r="r" t="t"/>
                <a:pathLst>
                  <a:path extrusionOk="0" h="28190" w="5349">
                    <a:moveTo>
                      <a:pt x="1" y="0"/>
                    </a:moveTo>
                    <a:lnTo>
                      <a:pt x="858" y="27357"/>
                    </a:lnTo>
                    <a:lnTo>
                      <a:pt x="5349" y="28190"/>
                    </a:lnTo>
                    <a:lnTo>
                      <a:pt x="5349" y="28190"/>
                    </a:lnTo>
                    <a:lnTo>
                      <a:pt x="4516" y="7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E2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 rot="-273280">
                <a:off x="7978367" y="5016348"/>
                <a:ext cx="315930" cy="70963"/>
              </a:xfrm>
              <a:custGeom>
                <a:rect b="b" l="l" r="r" t="t"/>
                <a:pathLst>
                  <a:path extrusionOk="0" h="1329" w="5917">
                    <a:moveTo>
                      <a:pt x="882" y="0"/>
                    </a:moveTo>
                    <a:lnTo>
                      <a:pt x="0" y="399"/>
                    </a:lnTo>
                    <a:lnTo>
                      <a:pt x="5312" y="1328"/>
                    </a:lnTo>
                    <a:lnTo>
                      <a:pt x="5916" y="80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 rot="-273280">
                <a:off x="8325989" y="5045645"/>
                <a:ext cx="34225" cy="1607757"/>
              </a:xfrm>
              <a:custGeom>
                <a:rect b="b" l="l" r="r" t="t"/>
                <a:pathLst>
                  <a:path extrusionOk="0" h="30110" w="641">
                    <a:moveTo>
                      <a:pt x="604" y="0"/>
                    </a:moveTo>
                    <a:lnTo>
                      <a:pt x="0" y="519"/>
                    </a:lnTo>
                    <a:lnTo>
                      <a:pt x="0" y="30109"/>
                    </a:lnTo>
                    <a:lnTo>
                      <a:pt x="640" y="29506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 rot="-273280">
                <a:off x="8041993" y="5036352"/>
                <a:ext cx="283680" cy="1629703"/>
              </a:xfrm>
              <a:custGeom>
                <a:rect b="b" l="l" r="r" t="t"/>
                <a:pathLst>
                  <a:path extrusionOk="0" h="30521" w="5313">
                    <a:moveTo>
                      <a:pt x="0" y="1"/>
                    </a:moveTo>
                    <a:lnTo>
                      <a:pt x="25" y="29542"/>
                    </a:lnTo>
                    <a:lnTo>
                      <a:pt x="5312" y="30520"/>
                    </a:lnTo>
                    <a:lnTo>
                      <a:pt x="5312" y="9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E2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8" name="Google Shape;868;p30"/>
            <p:cNvSpPr/>
            <p:nvPr/>
          </p:nvSpPr>
          <p:spPr>
            <a:xfrm rot="-273280">
              <a:off x="-3037633" y="4020253"/>
              <a:ext cx="270812" cy="50353"/>
            </a:xfrm>
            <a:custGeom>
              <a:rect b="b" l="l" r="r" t="t"/>
              <a:pathLst>
                <a:path extrusionOk="0" h="943" w="5072">
                  <a:moveTo>
                    <a:pt x="797" y="0"/>
                  </a:moveTo>
                  <a:lnTo>
                    <a:pt x="1" y="157"/>
                  </a:lnTo>
                  <a:lnTo>
                    <a:pt x="4516" y="942"/>
                  </a:lnTo>
                  <a:lnTo>
                    <a:pt x="5071" y="701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30"/>
          <p:cNvSpPr txBox="1"/>
          <p:nvPr/>
        </p:nvSpPr>
        <p:spPr>
          <a:xfrm>
            <a:off x="2348400" y="3712875"/>
            <a:ext cx="444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Jazim Akbar</a:t>
            </a:r>
            <a:endParaRPr sz="1500">
              <a:solidFill>
                <a:schemeClr val="lt2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Yogen </a:t>
            </a:r>
            <a:endParaRPr sz="1500">
              <a:solidFill>
                <a:schemeClr val="lt2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Henry  Prickett-Morgan</a:t>
            </a:r>
            <a:endParaRPr sz="1500">
              <a:solidFill>
                <a:schemeClr val="lt2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Hao Yang</a:t>
            </a:r>
            <a:endParaRPr sz="1500">
              <a:solidFill>
                <a:schemeClr val="lt2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870" name="Google Shape;870;p30"/>
          <p:cNvSpPr txBox="1"/>
          <p:nvPr/>
        </p:nvSpPr>
        <p:spPr>
          <a:xfrm>
            <a:off x="2571475" y="2885575"/>
            <a:ext cx="3893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500">
                <a:solidFill>
                  <a:schemeClr val="dk2"/>
                </a:solidFill>
                <a:latin typeface="Inter Black"/>
                <a:ea typeface="Inter Black"/>
                <a:cs typeface="Inter Black"/>
                <a:sym typeface="Inter Black"/>
              </a:rPr>
              <a:t>Group 7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Microblaze Orchestration</a:t>
            </a:r>
            <a:endParaRPr/>
          </a:p>
        </p:txBody>
      </p:sp>
      <p:sp>
        <p:nvSpPr>
          <p:cNvPr id="980" name="Google Shape;980;p39"/>
          <p:cNvSpPr txBox="1"/>
          <p:nvPr/>
        </p:nvSpPr>
        <p:spPr>
          <a:xfrm>
            <a:off x="729150" y="1438600"/>
            <a:ext cx="7468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Microblaze exposes an interface to program the HSV threshold. 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Microblaze in the rendering loop: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Poll results from physics IP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Calculate coordinate transforms from physics coordinate system to rendering coordinate system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Calculate the AI player movement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○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Write out where to render each sprite so rendering IP can construct the frame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0"/>
          <p:cNvSpPr txBox="1"/>
          <p:nvPr>
            <p:ph idx="6" type="title"/>
          </p:nvPr>
        </p:nvSpPr>
        <p:spPr>
          <a:xfrm>
            <a:off x="639038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Difficulty Score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6" name="Google Shape;986;p40"/>
          <p:cNvSpPr txBox="1"/>
          <p:nvPr/>
        </p:nvSpPr>
        <p:spPr>
          <a:xfrm>
            <a:off x="709450" y="1074025"/>
            <a:ext cx="7360500" cy="3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aphicFrame>
        <p:nvGraphicFramePr>
          <p:cNvPr id="987" name="Google Shape;987;p4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{CC5911CF-0304-4FD9-9036-5DD774D7E071}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Block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Complexity Points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VGA Camera PMOD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HSV thresholding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0.5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VGA Rendering and Output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1.5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Convolutional Image Processing IP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Physics IP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0.5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Total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lt2"/>
                          </a:solidFill>
                          <a:latin typeface="Spartan"/>
                          <a:ea typeface="Spartan"/>
                          <a:cs typeface="Spartan"/>
                          <a:sym typeface="Spartan"/>
                        </a:rPr>
                        <a:t>4.5</a:t>
                      </a:r>
                      <a:endParaRPr>
                        <a:solidFill>
                          <a:schemeClr val="lt2"/>
                        </a:solidFill>
                        <a:latin typeface="Spartan"/>
                        <a:ea typeface="Spartan"/>
                        <a:cs typeface="Spartan"/>
                        <a:sym typeface="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 txBox="1"/>
          <p:nvPr>
            <p:ph idx="6" type="title"/>
          </p:nvPr>
        </p:nvSpPr>
        <p:spPr>
          <a:xfrm>
            <a:off x="639038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Improvements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3" name="Google Shape;993;p41"/>
          <p:cNvSpPr txBox="1"/>
          <p:nvPr/>
        </p:nvSpPr>
        <p:spPr>
          <a:xfrm>
            <a:off x="709450" y="1143000"/>
            <a:ext cx="74097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Finish integration at the frontend/backend boundary.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Find better camera configuration settings so that the HSV thresholding can more accurately </a:t>
            </a: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separate</a:t>
            </a: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 the intended target.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Implementation of more complex game logic.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Multiplayer between two networked boards.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Google Shape;9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575" y="2448325"/>
            <a:ext cx="828300" cy="8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99" name="Google Shape;9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225" y="829000"/>
            <a:ext cx="828300" cy="8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00" name="Google Shape;1000;p42"/>
          <p:cNvSpPr txBox="1"/>
          <p:nvPr>
            <p:ph idx="4294967295" type="ctrTitle"/>
          </p:nvPr>
        </p:nvSpPr>
        <p:spPr>
          <a:xfrm>
            <a:off x="954737" y="2003225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0"/>
              <a:t>Thank You</a:t>
            </a:r>
            <a:endParaRPr sz="5000"/>
          </a:p>
        </p:txBody>
      </p:sp>
      <p:grpSp>
        <p:nvGrpSpPr>
          <p:cNvPr id="1001" name="Google Shape;1001;p42"/>
          <p:cNvGrpSpPr/>
          <p:nvPr/>
        </p:nvGrpSpPr>
        <p:grpSpPr>
          <a:xfrm flipH="1" rot="-5094903">
            <a:off x="5883747" y="2302843"/>
            <a:ext cx="2043449" cy="3636154"/>
            <a:chOff x="7352100" y="2571750"/>
            <a:chExt cx="1386800" cy="2467700"/>
          </a:xfrm>
        </p:grpSpPr>
        <p:sp>
          <p:nvSpPr>
            <p:cNvPr id="1002" name="Google Shape;1002;p42"/>
            <p:cNvSpPr/>
            <p:nvPr/>
          </p:nvSpPr>
          <p:spPr>
            <a:xfrm>
              <a:off x="7352100" y="3812500"/>
              <a:ext cx="632525" cy="1226950"/>
            </a:xfrm>
            <a:custGeom>
              <a:rect b="b" l="l" r="r" t="t"/>
              <a:pathLst>
                <a:path extrusionOk="0" h="49078" w="25301">
                  <a:moveTo>
                    <a:pt x="10275" y="46792"/>
                  </a:moveTo>
                  <a:cubicBezTo>
                    <a:pt x="9597" y="49078"/>
                    <a:pt x="1357" y="48792"/>
                    <a:pt x="238" y="42791"/>
                  </a:cubicBezTo>
                  <a:cubicBezTo>
                    <a:pt x="0" y="41470"/>
                    <a:pt x="12549" y="13038"/>
                    <a:pt x="13121" y="10811"/>
                  </a:cubicBezTo>
                  <a:cubicBezTo>
                    <a:pt x="13704" y="8573"/>
                    <a:pt x="11847" y="0"/>
                    <a:pt x="11847" y="0"/>
                  </a:cubicBezTo>
                  <a:lnTo>
                    <a:pt x="25301" y="17026"/>
                  </a:lnTo>
                  <a:cubicBezTo>
                    <a:pt x="25301" y="17026"/>
                    <a:pt x="22467" y="14502"/>
                    <a:pt x="19050" y="22241"/>
                  </a:cubicBezTo>
                  <a:cubicBezTo>
                    <a:pt x="15633" y="29980"/>
                    <a:pt x="11442" y="42577"/>
                    <a:pt x="10275" y="46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7378875" y="3878875"/>
              <a:ext cx="605475" cy="1154025"/>
            </a:xfrm>
            <a:custGeom>
              <a:rect b="b" l="l" r="r" t="t"/>
              <a:pathLst>
                <a:path extrusionOk="0" h="46161" w="24219">
                  <a:moveTo>
                    <a:pt x="24218" y="14371"/>
                  </a:moveTo>
                  <a:lnTo>
                    <a:pt x="12859" y="0"/>
                  </a:lnTo>
                  <a:cubicBezTo>
                    <a:pt x="13443" y="3215"/>
                    <a:pt x="14086" y="7573"/>
                    <a:pt x="13669" y="9180"/>
                  </a:cubicBezTo>
                  <a:cubicBezTo>
                    <a:pt x="13133" y="11252"/>
                    <a:pt x="3918" y="32302"/>
                    <a:pt x="1" y="42291"/>
                  </a:cubicBezTo>
                  <a:cubicBezTo>
                    <a:pt x="2418" y="46161"/>
                    <a:pt x="8621" y="46101"/>
                    <a:pt x="9204" y="44137"/>
                  </a:cubicBezTo>
                  <a:cubicBezTo>
                    <a:pt x="10371" y="39922"/>
                    <a:pt x="14562" y="27325"/>
                    <a:pt x="17979" y="19586"/>
                  </a:cubicBezTo>
                  <a:cubicBezTo>
                    <a:pt x="21384" y="11847"/>
                    <a:pt x="24218" y="14371"/>
                    <a:pt x="24218" y="143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7481575" y="4035725"/>
              <a:ext cx="502775" cy="988850"/>
            </a:xfrm>
            <a:custGeom>
              <a:rect b="b" l="l" r="r" t="t"/>
              <a:pathLst>
                <a:path extrusionOk="0" h="39554" w="20111">
                  <a:moveTo>
                    <a:pt x="20110" y="8097"/>
                  </a:moveTo>
                  <a:lnTo>
                    <a:pt x="13704" y="1"/>
                  </a:lnTo>
                  <a:cubicBezTo>
                    <a:pt x="13978" y="2061"/>
                    <a:pt x="14121" y="4001"/>
                    <a:pt x="13883" y="4942"/>
                  </a:cubicBezTo>
                  <a:cubicBezTo>
                    <a:pt x="13323" y="7157"/>
                    <a:pt x="1941" y="33017"/>
                    <a:pt x="0" y="38922"/>
                  </a:cubicBezTo>
                  <a:cubicBezTo>
                    <a:pt x="2358" y="39553"/>
                    <a:pt x="4715" y="39053"/>
                    <a:pt x="5061" y="37887"/>
                  </a:cubicBezTo>
                  <a:cubicBezTo>
                    <a:pt x="6239" y="33672"/>
                    <a:pt x="10418" y="21063"/>
                    <a:pt x="13847" y="13324"/>
                  </a:cubicBezTo>
                  <a:cubicBezTo>
                    <a:pt x="17276" y="5573"/>
                    <a:pt x="20110" y="8097"/>
                    <a:pt x="20110" y="80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7589925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3" y="1"/>
                  </a:moveTo>
                  <a:cubicBezTo>
                    <a:pt x="17442" y="1"/>
                    <a:pt x="12003" y="3170"/>
                    <a:pt x="7168" y="12304"/>
                  </a:cubicBezTo>
                  <a:cubicBezTo>
                    <a:pt x="0" y="25854"/>
                    <a:pt x="858" y="39605"/>
                    <a:pt x="1608" y="45046"/>
                  </a:cubicBezTo>
                  <a:cubicBezTo>
                    <a:pt x="1798" y="46523"/>
                    <a:pt x="2322" y="47844"/>
                    <a:pt x="3060" y="48725"/>
                  </a:cubicBezTo>
                  <a:lnTo>
                    <a:pt x="12347" y="59786"/>
                  </a:lnTo>
                  <a:lnTo>
                    <a:pt x="21634" y="70835"/>
                  </a:lnTo>
                  <a:cubicBezTo>
                    <a:pt x="22238" y="71565"/>
                    <a:pt x="22953" y="71953"/>
                    <a:pt x="23662" y="71953"/>
                  </a:cubicBezTo>
                  <a:cubicBezTo>
                    <a:pt x="23820" y="71953"/>
                    <a:pt x="23978" y="71934"/>
                    <a:pt x="24134" y="71895"/>
                  </a:cubicBezTo>
                  <a:cubicBezTo>
                    <a:pt x="27325" y="71157"/>
                    <a:pt x="35064" y="67621"/>
                    <a:pt x="39791" y="51178"/>
                  </a:cubicBezTo>
                  <a:cubicBezTo>
                    <a:pt x="45958" y="29783"/>
                    <a:pt x="39350" y="12697"/>
                    <a:pt x="33707" y="5982"/>
                  </a:cubicBezTo>
                  <a:cubicBezTo>
                    <a:pt x="30998" y="2745"/>
                    <a:pt x="26903" y="1"/>
                    <a:pt x="22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7578300" y="2571750"/>
              <a:ext cx="1149275" cy="1798850"/>
            </a:xfrm>
            <a:custGeom>
              <a:rect b="b" l="l" r="r" t="t"/>
              <a:pathLst>
                <a:path extrusionOk="0" h="71954" w="45971">
                  <a:moveTo>
                    <a:pt x="22362" y="1"/>
                  </a:moveTo>
                  <a:cubicBezTo>
                    <a:pt x="17461" y="1"/>
                    <a:pt x="12022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58" y="70835"/>
                  </a:lnTo>
                  <a:cubicBezTo>
                    <a:pt x="22252" y="71565"/>
                    <a:pt x="22966" y="71953"/>
                    <a:pt x="23681" y="71953"/>
                  </a:cubicBezTo>
                  <a:cubicBezTo>
                    <a:pt x="23841" y="71953"/>
                    <a:pt x="24000" y="71934"/>
                    <a:pt x="24159" y="71895"/>
                  </a:cubicBezTo>
                  <a:cubicBezTo>
                    <a:pt x="27338" y="71157"/>
                    <a:pt x="35077" y="67621"/>
                    <a:pt x="39815" y="51178"/>
                  </a:cubicBezTo>
                  <a:cubicBezTo>
                    <a:pt x="45971" y="29783"/>
                    <a:pt x="39363" y="12697"/>
                    <a:pt x="33731" y="5982"/>
                  </a:cubicBezTo>
                  <a:cubicBezTo>
                    <a:pt x="31017" y="2745"/>
                    <a:pt x="26922" y="1"/>
                    <a:pt x="2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7559850" y="2571750"/>
              <a:ext cx="1148675" cy="1798850"/>
            </a:xfrm>
            <a:custGeom>
              <a:rect b="b" l="l" r="r" t="t"/>
              <a:pathLst>
                <a:path extrusionOk="0" h="71954" w="45947">
                  <a:moveTo>
                    <a:pt x="22339" y="1"/>
                  </a:moveTo>
                  <a:cubicBezTo>
                    <a:pt x="17439" y="1"/>
                    <a:pt x="12003" y="3170"/>
                    <a:pt x="7168" y="12304"/>
                  </a:cubicBezTo>
                  <a:cubicBezTo>
                    <a:pt x="1" y="25854"/>
                    <a:pt x="858" y="39605"/>
                    <a:pt x="1608" y="45046"/>
                  </a:cubicBezTo>
                  <a:cubicBezTo>
                    <a:pt x="1799" y="46523"/>
                    <a:pt x="2322" y="47844"/>
                    <a:pt x="3061" y="48725"/>
                  </a:cubicBezTo>
                  <a:lnTo>
                    <a:pt x="12348" y="59786"/>
                  </a:lnTo>
                  <a:lnTo>
                    <a:pt x="21634" y="70835"/>
                  </a:lnTo>
                  <a:cubicBezTo>
                    <a:pt x="22228" y="71565"/>
                    <a:pt x="22949" y="71953"/>
                    <a:pt x="23661" y="71953"/>
                  </a:cubicBezTo>
                  <a:cubicBezTo>
                    <a:pt x="23820" y="71953"/>
                    <a:pt x="23978" y="71934"/>
                    <a:pt x="24135" y="71895"/>
                  </a:cubicBezTo>
                  <a:cubicBezTo>
                    <a:pt x="27326" y="71157"/>
                    <a:pt x="35065" y="67621"/>
                    <a:pt x="39791" y="51178"/>
                  </a:cubicBezTo>
                  <a:cubicBezTo>
                    <a:pt x="45947" y="29783"/>
                    <a:pt x="39351" y="12697"/>
                    <a:pt x="33707" y="5982"/>
                  </a:cubicBezTo>
                  <a:cubicBezTo>
                    <a:pt x="30993" y="2745"/>
                    <a:pt x="26898" y="1"/>
                    <a:pt x="22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752770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4" y="1"/>
                  </a:moveTo>
                  <a:cubicBezTo>
                    <a:pt x="17443" y="1"/>
                    <a:pt x="12004" y="3170"/>
                    <a:pt x="7168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46" y="70835"/>
                  </a:lnTo>
                  <a:cubicBezTo>
                    <a:pt x="22240" y="71565"/>
                    <a:pt x="22954" y="71953"/>
                    <a:pt x="23669" y="71953"/>
                  </a:cubicBezTo>
                  <a:cubicBezTo>
                    <a:pt x="23829" y="71953"/>
                    <a:pt x="23988" y="71934"/>
                    <a:pt x="24147" y="71895"/>
                  </a:cubicBezTo>
                  <a:cubicBezTo>
                    <a:pt x="27338" y="71157"/>
                    <a:pt x="35065" y="67644"/>
                    <a:pt x="39792" y="51178"/>
                  </a:cubicBezTo>
                  <a:cubicBezTo>
                    <a:pt x="45959" y="29783"/>
                    <a:pt x="39351" y="12697"/>
                    <a:pt x="33707" y="5982"/>
                  </a:cubicBezTo>
                  <a:cubicBezTo>
                    <a:pt x="30999" y="2745"/>
                    <a:pt x="26904" y="1"/>
                    <a:pt x="22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7516400" y="2571750"/>
              <a:ext cx="1149575" cy="1798850"/>
            </a:xfrm>
            <a:custGeom>
              <a:rect b="b" l="l" r="r" t="t"/>
              <a:pathLst>
                <a:path extrusionOk="0" h="71954" w="45983">
                  <a:moveTo>
                    <a:pt x="22352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0" y="25854"/>
                    <a:pt x="870" y="39605"/>
                    <a:pt x="1620" y="45046"/>
                  </a:cubicBezTo>
                  <a:cubicBezTo>
                    <a:pt x="1810" y="46523"/>
                    <a:pt x="2334" y="47844"/>
                    <a:pt x="3072" y="48725"/>
                  </a:cubicBezTo>
                  <a:lnTo>
                    <a:pt x="12371" y="59786"/>
                  </a:lnTo>
                  <a:lnTo>
                    <a:pt x="21658" y="70835"/>
                  </a:lnTo>
                  <a:cubicBezTo>
                    <a:pt x="22261" y="71565"/>
                    <a:pt x="22977" y="71953"/>
                    <a:pt x="23686" y="71953"/>
                  </a:cubicBezTo>
                  <a:cubicBezTo>
                    <a:pt x="23844" y="71953"/>
                    <a:pt x="24002" y="71934"/>
                    <a:pt x="24158" y="71895"/>
                  </a:cubicBezTo>
                  <a:cubicBezTo>
                    <a:pt x="27349" y="71157"/>
                    <a:pt x="35088" y="67621"/>
                    <a:pt x="39815" y="51178"/>
                  </a:cubicBezTo>
                  <a:cubicBezTo>
                    <a:pt x="45982" y="29783"/>
                    <a:pt x="39374" y="12697"/>
                    <a:pt x="33731" y="5982"/>
                  </a:cubicBezTo>
                  <a:cubicBezTo>
                    <a:pt x="31011" y="2745"/>
                    <a:pt x="26913" y="1"/>
                    <a:pt x="22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749675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51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810" y="46523"/>
                    <a:pt x="2322" y="47844"/>
                    <a:pt x="3072" y="48725"/>
                  </a:cubicBezTo>
                  <a:lnTo>
                    <a:pt x="12347" y="59786"/>
                  </a:lnTo>
                  <a:lnTo>
                    <a:pt x="21646" y="70835"/>
                  </a:lnTo>
                  <a:cubicBezTo>
                    <a:pt x="22240" y="71565"/>
                    <a:pt x="22953" y="71953"/>
                    <a:pt x="23669" y="71953"/>
                  </a:cubicBezTo>
                  <a:cubicBezTo>
                    <a:pt x="23828" y="71953"/>
                    <a:pt x="23988" y="71934"/>
                    <a:pt x="24146" y="71895"/>
                  </a:cubicBezTo>
                  <a:cubicBezTo>
                    <a:pt x="27325" y="71157"/>
                    <a:pt x="35065" y="67621"/>
                    <a:pt x="39803" y="51178"/>
                  </a:cubicBezTo>
                  <a:cubicBezTo>
                    <a:pt x="45959" y="29783"/>
                    <a:pt x="39351" y="12697"/>
                    <a:pt x="33719" y="5982"/>
                  </a:cubicBezTo>
                  <a:cubicBezTo>
                    <a:pt x="31005" y="2745"/>
                    <a:pt x="26910" y="1"/>
                    <a:pt x="22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42"/>
          <p:cNvGrpSpPr/>
          <p:nvPr/>
        </p:nvGrpSpPr>
        <p:grpSpPr>
          <a:xfrm flipH="1" rot="-4799697">
            <a:off x="6359552" y="2341882"/>
            <a:ext cx="2043462" cy="3636177"/>
            <a:chOff x="7352100" y="2571750"/>
            <a:chExt cx="1386800" cy="2467700"/>
          </a:xfrm>
        </p:grpSpPr>
        <p:sp>
          <p:nvSpPr>
            <p:cNvPr id="1012" name="Google Shape;1012;p42"/>
            <p:cNvSpPr/>
            <p:nvPr/>
          </p:nvSpPr>
          <p:spPr>
            <a:xfrm>
              <a:off x="7352100" y="3812500"/>
              <a:ext cx="632525" cy="1226950"/>
            </a:xfrm>
            <a:custGeom>
              <a:rect b="b" l="l" r="r" t="t"/>
              <a:pathLst>
                <a:path extrusionOk="0" h="49078" w="25301">
                  <a:moveTo>
                    <a:pt x="10275" y="46792"/>
                  </a:moveTo>
                  <a:cubicBezTo>
                    <a:pt x="9597" y="49078"/>
                    <a:pt x="1357" y="48792"/>
                    <a:pt x="238" y="42791"/>
                  </a:cubicBezTo>
                  <a:cubicBezTo>
                    <a:pt x="0" y="41470"/>
                    <a:pt x="12549" y="13038"/>
                    <a:pt x="13121" y="10811"/>
                  </a:cubicBezTo>
                  <a:cubicBezTo>
                    <a:pt x="13704" y="8573"/>
                    <a:pt x="11847" y="0"/>
                    <a:pt x="11847" y="0"/>
                  </a:cubicBezTo>
                  <a:lnTo>
                    <a:pt x="25301" y="17026"/>
                  </a:lnTo>
                  <a:cubicBezTo>
                    <a:pt x="25301" y="17026"/>
                    <a:pt x="22467" y="14502"/>
                    <a:pt x="19050" y="22241"/>
                  </a:cubicBezTo>
                  <a:cubicBezTo>
                    <a:pt x="15633" y="29980"/>
                    <a:pt x="11442" y="42577"/>
                    <a:pt x="10275" y="46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7378875" y="3878875"/>
              <a:ext cx="605475" cy="1154025"/>
            </a:xfrm>
            <a:custGeom>
              <a:rect b="b" l="l" r="r" t="t"/>
              <a:pathLst>
                <a:path extrusionOk="0" h="46161" w="24219">
                  <a:moveTo>
                    <a:pt x="24218" y="14371"/>
                  </a:moveTo>
                  <a:lnTo>
                    <a:pt x="12859" y="0"/>
                  </a:lnTo>
                  <a:cubicBezTo>
                    <a:pt x="13443" y="3215"/>
                    <a:pt x="14086" y="7573"/>
                    <a:pt x="13669" y="9180"/>
                  </a:cubicBezTo>
                  <a:cubicBezTo>
                    <a:pt x="13133" y="11252"/>
                    <a:pt x="3918" y="32302"/>
                    <a:pt x="1" y="42291"/>
                  </a:cubicBezTo>
                  <a:cubicBezTo>
                    <a:pt x="2418" y="46161"/>
                    <a:pt x="8621" y="46101"/>
                    <a:pt x="9204" y="44137"/>
                  </a:cubicBezTo>
                  <a:cubicBezTo>
                    <a:pt x="10371" y="39922"/>
                    <a:pt x="14562" y="27325"/>
                    <a:pt x="17979" y="19586"/>
                  </a:cubicBezTo>
                  <a:cubicBezTo>
                    <a:pt x="21384" y="11847"/>
                    <a:pt x="24218" y="14371"/>
                    <a:pt x="24218" y="143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7481575" y="4035725"/>
              <a:ext cx="502775" cy="988850"/>
            </a:xfrm>
            <a:custGeom>
              <a:rect b="b" l="l" r="r" t="t"/>
              <a:pathLst>
                <a:path extrusionOk="0" h="39554" w="20111">
                  <a:moveTo>
                    <a:pt x="20110" y="8097"/>
                  </a:moveTo>
                  <a:lnTo>
                    <a:pt x="13704" y="1"/>
                  </a:lnTo>
                  <a:cubicBezTo>
                    <a:pt x="13978" y="2061"/>
                    <a:pt x="14121" y="4001"/>
                    <a:pt x="13883" y="4942"/>
                  </a:cubicBezTo>
                  <a:cubicBezTo>
                    <a:pt x="13323" y="7157"/>
                    <a:pt x="1941" y="33017"/>
                    <a:pt x="0" y="38922"/>
                  </a:cubicBezTo>
                  <a:cubicBezTo>
                    <a:pt x="2358" y="39553"/>
                    <a:pt x="4715" y="39053"/>
                    <a:pt x="5061" y="37887"/>
                  </a:cubicBezTo>
                  <a:cubicBezTo>
                    <a:pt x="6239" y="33672"/>
                    <a:pt x="10418" y="21063"/>
                    <a:pt x="13847" y="13324"/>
                  </a:cubicBezTo>
                  <a:cubicBezTo>
                    <a:pt x="17276" y="5573"/>
                    <a:pt x="20110" y="8097"/>
                    <a:pt x="20110" y="80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7589925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3" y="1"/>
                  </a:moveTo>
                  <a:cubicBezTo>
                    <a:pt x="17442" y="1"/>
                    <a:pt x="12003" y="3170"/>
                    <a:pt x="7168" y="12304"/>
                  </a:cubicBezTo>
                  <a:cubicBezTo>
                    <a:pt x="0" y="25854"/>
                    <a:pt x="858" y="39605"/>
                    <a:pt x="1608" y="45046"/>
                  </a:cubicBezTo>
                  <a:cubicBezTo>
                    <a:pt x="1798" y="46523"/>
                    <a:pt x="2322" y="47844"/>
                    <a:pt x="3060" y="48725"/>
                  </a:cubicBezTo>
                  <a:lnTo>
                    <a:pt x="12347" y="59786"/>
                  </a:lnTo>
                  <a:lnTo>
                    <a:pt x="21634" y="70835"/>
                  </a:lnTo>
                  <a:cubicBezTo>
                    <a:pt x="22238" y="71565"/>
                    <a:pt x="22953" y="71953"/>
                    <a:pt x="23662" y="71953"/>
                  </a:cubicBezTo>
                  <a:cubicBezTo>
                    <a:pt x="23820" y="71953"/>
                    <a:pt x="23978" y="71934"/>
                    <a:pt x="24134" y="71895"/>
                  </a:cubicBezTo>
                  <a:cubicBezTo>
                    <a:pt x="27325" y="71157"/>
                    <a:pt x="35064" y="67621"/>
                    <a:pt x="39791" y="51178"/>
                  </a:cubicBezTo>
                  <a:cubicBezTo>
                    <a:pt x="45958" y="29783"/>
                    <a:pt x="39350" y="12697"/>
                    <a:pt x="33707" y="5982"/>
                  </a:cubicBezTo>
                  <a:cubicBezTo>
                    <a:pt x="30998" y="2745"/>
                    <a:pt x="26903" y="1"/>
                    <a:pt x="22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7578300" y="2571750"/>
              <a:ext cx="1149275" cy="1798850"/>
            </a:xfrm>
            <a:custGeom>
              <a:rect b="b" l="l" r="r" t="t"/>
              <a:pathLst>
                <a:path extrusionOk="0" h="71954" w="45971">
                  <a:moveTo>
                    <a:pt x="22362" y="1"/>
                  </a:moveTo>
                  <a:cubicBezTo>
                    <a:pt x="17461" y="1"/>
                    <a:pt x="12022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58" y="70835"/>
                  </a:lnTo>
                  <a:cubicBezTo>
                    <a:pt x="22252" y="71565"/>
                    <a:pt x="22966" y="71953"/>
                    <a:pt x="23681" y="71953"/>
                  </a:cubicBezTo>
                  <a:cubicBezTo>
                    <a:pt x="23841" y="71953"/>
                    <a:pt x="24000" y="71934"/>
                    <a:pt x="24159" y="71895"/>
                  </a:cubicBezTo>
                  <a:cubicBezTo>
                    <a:pt x="27338" y="71157"/>
                    <a:pt x="35077" y="67621"/>
                    <a:pt x="39815" y="51178"/>
                  </a:cubicBezTo>
                  <a:cubicBezTo>
                    <a:pt x="45971" y="29783"/>
                    <a:pt x="39363" y="12697"/>
                    <a:pt x="33731" y="5982"/>
                  </a:cubicBezTo>
                  <a:cubicBezTo>
                    <a:pt x="31017" y="2745"/>
                    <a:pt x="26922" y="1"/>
                    <a:pt x="2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7559850" y="2571750"/>
              <a:ext cx="1148675" cy="1798850"/>
            </a:xfrm>
            <a:custGeom>
              <a:rect b="b" l="l" r="r" t="t"/>
              <a:pathLst>
                <a:path extrusionOk="0" h="71954" w="45947">
                  <a:moveTo>
                    <a:pt x="22339" y="1"/>
                  </a:moveTo>
                  <a:cubicBezTo>
                    <a:pt x="17439" y="1"/>
                    <a:pt x="12003" y="3170"/>
                    <a:pt x="7168" y="12304"/>
                  </a:cubicBezTo>
                  <a:cubicBezTo>
                    <a:pt x="1" y="25854"/>
                    <a:pt x="858" y="39605"/>
                    <a:pt x="1608" y="45046"/>
                  </a:cubicBezTo>
                  <a:cubicBezTo>
                    <a:pt x="1799" y="46523"/>
                    <a:pt x="2322" y="47844"/>
                    <a:pt x="3061" y="48725"/>
                  </a:cubicBezTo>
                  <a:lnTo>
                    <a:pt x="12348" y="59786"/>
                  </a:lnTo>
                  <a:lnTo>
                    <a:pt x="21634" y="70835"/>
                  </a:lnTo>
                  <a:cubicBezTo>
                    <a:pt x="22228" y="71565"/>
                    <a:pt x="22949" y="71953"/>
                    <a:pt x="23661" y="71953"/>
                  </a:cubicBezTo>
                  <a:cubicBezTo>
                    <a:pt x="23820" y="71953"/>
                    <a:pt x="23978" y="71934"/>
                    <a:pt x="24135" y="71895"/>
                  </a:cubicBezTo>
                  <a:cubicBezTo>
                    <a:pt x="27326" y="71157"/>
                    <a:pt x="35065" y="67621"/>
                    <a:pt x="39791" y="51178"/>
                  </a:cubicBezTo>
                  <a:cubicBezTo>
                    <a:pt x="45947" y="29783"/>
                    <a:pt x="39351" y="12697"/>
                    <a:pt x="33707" y="5982"/>
                  </a:cubicBezTo>
                  <a:cubicBezTo>
                    <a:pt x="30993" y="2745"/>
                    <a:pt x="26898" y="1"/>
                    <a:pt x="22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752770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4" y="1"/>
                  </a:moveTo>
                  <a:cubicBezTo>
                    <a:pt x="17443" y="1"/>
                    <a:pt x="12004" y="3170"/>
                    <a:pt x="7168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46" y="70835"/>
                  </a:lnTo>
                  <a:cubicBezTo>
                    <a:pt x="22240" y="71565"/>
                    <a:pt x="22954" y="71953"/>
                    <a:pt x="23669" y="71953"/>
                  </a:cubicBezTo>
                  <a:cubicBezTo>
                    <a:pt x="23829" y="71953"/>
                    <a:pt x="23988" y="71934"/>
                    <a:pt x="24147" y="71895"/>
                  </a:cubicBezTo>
                  <a:cubicBezTo>
                    <a:pt x="27338" y="71157"/>
                    <a:pt x="35065" y="67644"/>
                    <a:pt x="39792" y="51178"/>
                  </a:cubicBezTo>
                  <a:cubicBezTo>
                    <a:pt x="45959" y="29783"/>
                    <a:pt x="39351" y="12697"/>
                    <a:pt x="33707" y="5982"/>
                  </a:cubicBezTo>
                  <a:cubicBezTo>
                    <a:pt x="30999" y="2745"/>
                    <a:pt x="26904" y="1"/>
                    <a:pt x="22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7516400" y="2571750"/>
              <a:ext cx="1149575" cy="1798850"/>
            </a:xfrm>
            <a:custGeom>
              <a:rect b="b" l="l" r="r" t="t"/>
              <a:pathLst>
                <a:path extrusionOk="0" h="71954" w="45983">
                  <a:moveTo>
                    <a:pt x="22352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0" y="25854"/>
                    <a:pt x="870" y="39605"/>
                    <a:pt x="1620" y="45046"/>
                  </a:cubicBezTo>
                  <a:cubicBezTo>
                    <a:pt x="1810" y="46523"/>
                    <a:pt x="2334" y="47844"/>
                    <a:pt x="3072" y="48725"/>
                  </a:cubicBezTo>
                  <a:lnTo>
                    <a:pt x="12371" y="59786"/>
                  </a:lnTo>
                  <a:lnTo>
                    <a:pt x="21658" y="70835"/>
                  </a:lnTo>
                  <a:cubicBezTo>
                    <a:pt x="22261" y="71565"/>
                    <a:pt x="22977" y="71953"/>
                    <a:pt x="23686" y="71953"/>
                  </a:cubicBezTo>
                  <a:cubicBezTo>
                    <a:pt x="23844" y="71953"/>
                    <a:pt x="24002" y="71934"/>
                    <a:pt x="24158" y="71895"/>
                  </a:cubicBezTo>
                  <a:cubicBezTo>
                    <a:pt x="27349" y="71157"/>
                    <a:pt x="35088" y="67621"/>
                    <a:pt x="39815" y="51178"/>
                  </a:cubicBezTo>
                  <a:cubicBezTo>
                    <a:pt x="45982" y="29783"/>
                    <a:pt x="39374" y="12697"/>
                    <a:pt x="33731" y="5982"/>
                  </a:cubicBezTo>
                  <a:cubicBezTo>
                    <a:pt x="31011" y="2745"/>
                    <a:pt x="26913" y="1"/>
                    <a:pt x="22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749675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51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810" y="46523"/>
                    <a:pt x="2322" y="47844"/>
                    <a:pt x="3072" y="48725"/>
                  </a:cubicBezTo>
                  <a:lnTo>
                    <a:pt x="12347" y="59786"/>
                  </a:lnTo>
                  <a:lnTo>
                    <a:pt x="21646" y="70835"/>
                  </a:lnTo>
                  <a:cubicBezTo>
                    <a:pt x="22240" y="71565"/>
                    <a:pt x="22953" y="71953"/>
                    <a:pt x="23669" y="71953"/>
                  </a:cubicBezTo>
                  <a:cubicBezTo>
                    <a:pt x="23828" y="71953"/>
                    <a:pt x="23988" y="71934"/>
                    <a:pt x="24146" y="71895"/>
                  </a:cubicBezTo>
                  <a:cubicBezTo>
                    <a:pt x="27325" y="71157"/>
                    <a:pt x="35065" y="67621"/>
                    <a:pt x="39803" y="51178"/>
                  </a:cubicBezTo>
                  <a:cubicBezTo>
                    <a:pt x="45959" y="29783"/>
                    <a:pt x="39351" y="12697"/>
                    <a:pt x="33719" y="5982"/>
                  </a:cubicBezTo>
                  <a:cubicBezTo>
                    <a:pt x="31005" y="2745"/>
                    <a:pt x="26910" y="1"/>
                    <a:pt x="22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42"/>
          <p:cNvSpPr/>
          <p:nvPr/>
        </p:nvSpPr>
        <p:spPr>
          <a:xfrm>
            <a:off x="7163500" y="3873625"/>
            <a:ext cx="550454" cy="265028"/>
          </a:xfrm>
          <a:custGeom>
            <a:rect b="b" l="l" r="r" t="t"/>
            <a:pathLst>
              <a:path extrusionOk="0" h="11431" w="21456">
                <a:moveTo>
                  <a:pt x="21455" y="5716"/>
                </a:moveTo>
                <a:cubicBezTo>
                  <a:pt x="21455" y="8871"/>
                  <a:pt x="16645" y="11431"/>
                  <a:pt x="10728" y="11431"/>
                </a:cubicBezTo>
                <a:cubicBezTo>
                  <a:pt x="4799" y="11431"/>
                  <a:pt x="0" y="8871"/>
                  <a:pt x="0" y="5716"/>
                </a:cubicBezTo>
                <a:cubicBezTo>
                  <a:pt x="0" y="2560"/>
                  <a:pt x="4799" y="1"/>
                  <a:pt x="10728" y="1"/>
                </a:cubicBezTo>
                <a:cubicBezTo>
                  <a:pt x="16645" y="1"/>
                  <a:pt x="21455" y="2560"/>
                  <a:pt x="21455" y="5716"/>
                </a:cubicBezTo>
                <a:close/>
              </a:path>
            </a:pathLst>
          </a:custGeom>
          <a:solidFill>
            <a:srgbClr val="B1A9A2">
              <a:alpha val="174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2"/>
          <p:cNvSpPr/>
          <p:nvPr/>
        </p:nvSpPr>
        <p:spPr>
          <a:xfrm>
            <a:off x="6062150" y="3691625"/>
            <a:ext cx="550454" cy="265028"/>
          </a:xfrm>
          <a:custGeom>
            <a:rect b="b" l="l" r="r" t="t"/>
            <a:pathLst>
              <a:path extrusionOk="0" h="11431" w="21456">
                <a:moveTo>
                  <a:pt x="21455" y="5716"/>
                </a:moveTo>
                <a:cubicBezTo>
                  <a:pt x="21455" y="8871"/>
                  <a:pt x="16645" y="11431"/>
                  <a:pt x="10728" y="11431"/>
                </a:cubicBezTo>
                <a:cubicBezTo>
                  <a:pt x="4799" y="11431"/>
                  <a:pt x="0" y="8871"/>
                  <a:pt x="0" y="5716"/>
                </a:cubicBezTo>
                <a:cubicBezTo>
                  <a:pt x="0" y="2560"/>
                  <a:pt x="4799" y="1"/>
                  <a:pt x="10728" y="1"/>
                </a:cubicBezTo>
                <a:cubicBezTo>
                  <a:pt x="16645" y="1"/>
                  <a:pt x="21455" y="2560"/>
                  <a:pt x="21455" y="5716"/>
                </a:cubicBezTo>
                <a:close/>
              </a:path>
            </a:pathLst>
          </a:custGeom>
          <a:solidFill>
            <a:srgbClr val="B1A9A2">
              <a:alpha val="1741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Description</a:t>
            </a:r>
            <a:endParaRPr/>
          </a:p>
        </p:txBody>
      </p:sp>
      <p:grpSp>
        <p:nvGrpSpPr>
          <p:cNvPr id="876" name="Google Shape;876;p31"/>
          <p:cNvGrpSpPr/>
          <p:nvPr/>
        </p:nvGrpSpPr>
        <p:grpSpPr>
          <a:xfrm>
            <a:off x="3257087" y="1912859"/>
            <a:ext cx="2630171" cy="1997910"/>
            <a:chOff x="2888525" y="1650800"/>
            <a:chExt cx="3125575" cy="2374225"/>
          </a:xfrm>
        </p:grpSpPr>
        <p:sp>
          <p:nvSpPr>
            <p:cNvPr id="877" name="Google Shape;877;p31"/>
            <p:cNvSpPr/>
            <p:nvPr/>
          </p:nvSpPr>
          <p:spPr>
            <a:xfrm>
              <a:off x="4965000" y="3612200"/>
              <a:ext cx="159300" cy="124275"/>
            </a:xfrm>
            <a:custGeom>
              <a:rect b="b" l="l" r="r" t="t"/>
              <a:pathLst>
                <a:path extrusionOk="0" h="4971" w="6372">
                  <a:moveTo>
                    <a:pt x="3169" y="0"/>
                  </a:moveTo>
                  <a:cubicBezTo>
                    <a:pt x="0" y="0"/>
                    <a:pt x="0" y="4971"/>
                    <a:pt x="3169" y="4971"/>
                  </a:cubicBezTo>
                  <a:cubicBezTo>
                    <a:pt x="6372" y="4971"/>
                    <a:pt x="6372" y="0"/>
                    <a:pt x="3169" y="0"/>
                  </a:cubicBezTo>
                  <a:close/>
                </a:path>
              </a:pathLst>
            </a:custGeom>
            <a:solidFill>
              <a:srgbClr val="5B6A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2910200" y="2419675"/>
              <a:ext cx="429500" cy="411975"/>
            </a:xfrm>
            <a:custGeom>
              <a:rect b="b" l="l" r="r" t="t"/>
              <a:pathLst>
                <a:path extrusionOk="0" h="16479" w="17180">
                  <a:moveTo>
                    <a:pt x="0" y="0"/>
                  </a:moveTo>
                  <a:lnTo>
                    <a:pt x="0" y="14778"/>
                  </a:lnTo>
                  <a:lnTo>
                    <a:pt x="0" y="16112"/>
                  </a:lnTo>
                  <a:lnTo>
                    <a:pt x="0" y="16479"/>
                  </a:lnTo>
                  <a:lnTo>
                    <a:pt x="17179" y="16479"/>
                  </a:lnTo>
                  <a:lnTo>
                    <a:pt x="17179" y="14778"/>
                  </a:lnTo>
                  <a:lnTo>
                    <a:pt x="3169" y="14778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62925" y="2419675"/>
              <a:ext cx="428675" cy="411975"/>
            </a:xfrm>
            <a:custGeom>
              <a:rect b="b" l="l" r="r" t="t"/>
              <a:pathLst>
                <a:path extrusionOk="0" h="16479" w="17147">
                  <a:moveTo>
                    <a:pt x="14011" y="0"/>
                  </a:moveTo>
                  <a:lnTo>
                    <a:pt x="14011" y="14778"/>
                  </a:lnTo>
                  <a:lnTo>
                    <a:pt x="1" y="14778"/>
                  </a:lnTo>
                  <a:lnTo>
                    <a:pt x="1" y="16479"/>
                  </a:lnTo>
                  <a:lnTo>
                    <a:pt x="17146" y="16479"/>
                  </a:lnTo>
                  <a:lnTo>
                    <a:pt x="17146" y="16112"/>
                  </a:lnTo>
                  <a:lnTo>
                    <a:pt x="17146" y="14778"/>
                  </a:lnTo>
                  <a:lnTo>
                    <a:pt x="17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2888525" y="1650800"/>
              <a:ext cx="3125575" cy="2223275"/>
            </a:xfrm>
            <a:custGeom>
              <a:rect b="b" l="l" r="r" t="t"/>
              <a:pathLst>
                <a:path extrusionOk="0" h="88931" w="125023">
                  <a:moveTo>
                    <a:pt x="30689" y="0"/>
                  </a:moveTo>
                  <a:lnTo>
                    <a:pt x="0" y="88930"/>
                  </a:lnTo>
                  <a:lnTo>
                    <a:pt x="125023" y="88930"/>
                  </a:lnTo>
                  <a:lnTo>
                    <a:pt x="94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3270450" y="2210975"/>
              <a:ext cx="2359225" cy="552300"/>
            </a:xfrm>
            <a:custGeom>
              <a:rect b="b" l="l" r="r" t="t"/>
              <a:pathLst>
                <a:path extrusionOk="0" h="22092" w="94369">
                  <a:moveTo>
                    <a:pt x="63368" y="0"/>
                  </a:moveTo>
                  <a:cubicBezTo>
                    <a:pt x="45357" y="0"/>
                    <a:pt x="23597" y="1756"/>
                    <a:pt x="4804" y="8248"/>
                  </a:cubicBezTo>
                  <a:lnTo>
                    <a:pt x="1" y="22092"/>
                  </a:lnTo>
                  <a:lnTo>
                    <a:pt x="94368" y="22092"/>
                  </a:lnTo>
                  <a:lnTo>
                    <a:pt x="87130" y="977"/>
                  </a:lnTo>
                  <a:cubicBezTo>
                    <a:pt x="80782" y="458"/>
                    <a:pt x="72564" y="0"/>
                    <a:pt x="63368" y="0"/>
                  </a:cubicBezTo>
                  <a:close/>
                </a:path>
              </a:pathLst>
            </a:custGeom>
            <a:solidFill>
              <a:srgbClr val="0E2B4B">
                <a:alpha val="30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2967750" y="1708325"/>
              <a:ext cx="2967125" cy="2109875"/>
            </a:xfrm>
            <a:custGeom>
              <a:rect b="b" l="l" r="r" t="t"/>
              <a:pathLst>
                <a:path extrusionOk="0" h="84395" w="118685">
                  <a:moveTo>
                    <a:pt x="29121" y="1"/>
                  </a:moveTo>
                  <a:lnTo>
                    <a:pt x="0" y="84395"/>
                  </a:lnTo>
                  <a:lnTo>
                    <a:pt x="118685" y="84395"/>
                  </a:lnTo>
                  <a:lnTo>
                    <a:pt x="89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328000" y="2273075"/>
              <a:ext cx="2247450" cy="501050"/>
            </a:xfrm>
            <a:custGeom>
              <a:rect b="b" l="l" r="r" t="t"/>
              <a:pathLst>
                <a:path extrusionOk="0" h="20042" w="89898">
                  <a:moveTo>
                    <a:pt x="75526" y="0"/>
                  </a:moveTo>
                  <a:cubicBezTo>
                    <a:pt x="57146" y="0"/>
                    <a:pt x="31411" y="2825"/>
                    <a:pt x="2035" y="14104"/>
                  </a:cubicBezTo>
                  <a:lnTo>
                    <a:pt x="0" y="20041"/>
                  </a:lnTo>
                  <a:lnTo>
                    <a:pt x="89898" y="20041"/>
                  </a:lnTo>
                  <a:lnTo>
                    <a:pt x="83026" y="160"/>
                  </a:lnTo>
                  <a:cubicBezTo>
                    <a:pt x="80687" y="59"/>
                    <a:pt x="78183" y="0"/>
                    <a:pt x="75526" y="0"/>
                  </a:cubicBezTo>
                  <a:close/>
                </a:path>
              </a:pathLst>
            </a:custGeom>
            <a:solidFill>
              <a:srgbClr val="B1A9A2">
                <a:alpha val="3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2888525" y="3874050"/>
              <a:ext cx="3125575" cy="150975"/>
            </a:xfrm>
            <a:custGeom>
              <a:rect b="b" l="l" r="r" t="t"/>
              <a:pathLst>
                <a:path extrusionOk="0" h="6039" w="125023">
                  <a:moveTo>
                    <a:pt x="0" y="0"/>
                  </a:moveTo>
                  <a:lnTo>
                    <a:pt x="0" y="6038"/>
                  </a:lnTo>
                  <a:lnTo>
                    <a:pt x="125023" y="6038"/>
                  </a:lnTo>
                  <a:lnTo>
                    <a:pt x="125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4392100" y="1676650"/>
              <a:ext cx="58400" cy="2167400"/>
            </a:xfrm>
            <a:custGeom>
              <a:rect b="b" l="l" r="r" t="t"/>
              <a:pathLst>
                <a:path extrusionOk="0" fill="none" h="86696" w="2336">
                  <a:moveTo>
                    <a:pt x="0" y="0"/>
                  </a:moveTo>
                  <a:lnTo>
                    <a:pt x="2335" y="86696"/>
                  </a:lnTo>
                </a:path>
              </a:pathLst>
            </a:custGeom>
            <a:noFill/>
            <a:ln cap="flat" cmpd="sng" w="10850">
              <a:solidFill>
                <a:srgbClr val="FFFF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6" name="Google Shape;886;p31"/>
            <p:cNvGrpSpPr/>
            <p:nvPr/>
          </p:nvGrpSpPr>
          <p:grpSpPr>
            <a:xfrm>
              <a:off x="3043625" y="2434675"/>
              <a:ext cx="2815375" cy="308600"/>
              <a:chOff x="3043625" y="2434675"/>
              <a:chExt cx="2815375" cy="308600"/>
            </a:xfrm>
          </p:grpSpPr>
          <p:sp>
            <p:nvSpPr>
              <p:cNvPr id="887" name="Google Shape;887;p31"/>
              <p:cNvSpPr/>
              <p:nvPr/>
            </p:nvSpPr>
            <p:spPr>
              <a:xfrm>
                <a:off x="3043625" y="2434675"/>
                <a:ext cx="2815375" cy="308600"/>
              </a:xfrm>
              <a:custGeom>
                <a:rect b="b" l="l" r="r" t="t"/>
                <a:pathLst>
                  <a:path extrusionOk="0" fill="none" h="12344" w="112615">
                    <a:moveTo>
                      <a:pt x="1" y="1"/>
                    </a:moveTo>
                    <a:lnTo>
                      <a:pt x="112614" y="1"/>
                    </a:lnTo>
                    <a:lnTo>
                      <a:pt x="112614" y="12343"/>
                    </a:lnTo>
                    <a:lnTo>
                      <a:pt x="1" y="12343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31700">
                <a:solidFill>
                  <a:srgbClr val="FFFFFF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3044450" y="2435525"/>
                <a:ext cx="2814550" cy="307750"/>
              </a:xfrm>
              <a:custGeom>
                <a:rect b="b" l="l" r="r" t="t"/>
                <a:pathLst>
                  <a:path extrusionOk="0" h="12310" w="112582">
                    <a:moveTo>
                      <a:pt x="1669" y="1501"/>
                    </a:moveTo>
                    <a:lnTo>
                      <a:pt x="1669" y="2269"/>
                    </a:lnTo>
                    <a:lnTo>
                      <a:pt x="835" y="2269"/>
                    </a:lnTo>
                    <a:lnTo>
                      <a:pt x="835" y="1501"/>
                    </a:lnTo>
                    <a:close/>
                    <a:moveTo>
                      <a:pt x="2836" y="1501"/>
                    </a:moveTo>
                    <a:lnTo>
                      <a:pt x="2836" y="2269"/>
                    </a:lnTo>
                    <a:lnTo>
                      <a:pt x="2002" y="2269"/>
                    </a:lnTo>
                    <a:lnTo>
                      <a:pt x="2002" y="1501"/>
                    </a:lnTo>
                    <a:close/>
                    <a:moveTo>
                      <a:pt x="3970" y="1501"/>
                    </a:moveTo>
                    <a:lnTo>
                      <a:pt x="3970" y="2269"/>
                    </a:lnTo>
                    <a:lnTo>
                      <a:pt x="3137" y="2269"/>
                    </a:lnTo>
                    <a:lnTo>
                      <a:pt x="3137" y="1501"/>
                    </a:lnTo>
                    <a:close/>
                    <a:moveTo>
                      <a:pt x="5105" y="1501"/>
                    </a:moveTo>
                    <a:lnTo>
                      <a:pt x="5105" y="2269"/>
                    </a:lnTo>
                    <a:lnTo>
                      <a:pt x="4271" y="2269"/>
                    </a:lnTo>
                    <a:lnTo>
                      <a:pt x="4271" y="1501"/>
                    </a:lnTo>
                    <a:close/>
                    <a:moveTo>
                      <a:pt x="6205" y="1501"/>
                    </a:moveTo>
                    <a:lnTo>
                      <a:pt x="6205" y="2269"/>
                    </a:lnTo>
                    <a:lnTo>
                      <a:pt x="5371" y="2269"/>
                    </a:lnTo>
                    <a:lnTo>
                      <a:pt x="5371" y="1501"/>
                    </a:lnTo>
                    <a:close/>
                    <a:moveTo>
                      <a:pt x="7340" y="1501"/>
                    </a:moveTo>
                    <a:lnTo>
                      <a:pt x="7340" y="2269"/>
                    </a:lnTo>
                    <a:lnTo>
                      <a:pt x="6506" y="2269"/>
                    </a:lnTo>
                    <a:lnTo>
                      <a:pt x="6506" y="1501"/>
                    </a:lnTo>
                    <a:close/>
                    <a:moveTo>
                      <a:pt x="8507" y="1501"/>
                    </a:moveTo>
                    <a:lnTo>
                      <a:pt x="8507" y="2269"/>
                    </a:lnTo>
                    <a:lnTo>
                      <a:pt x="7673" y="2269"/>
                    </a:lnTo>
                    <a:lnTo>
                      <a:pt x="7673" y="1501"/>
                    </a:lnTo>
                    <a:close/>
                    <a:moveTo>
                      <a:pt x="9641" y="1501"/>
                    </a:moveTo>
                    <a:lnTo>
                      <a:pt x="9641" y="2269"/>
                    </a:lnTo>
                    <a:lnTo>
                      <a:pt x="8807" y="2269"/>
                    </a:lnTo>
                    <a:lnTo>
                      <a:pt x="8807" y="1501"/>
                    </a:lnTo>
                    <a:close/>
                    <a:moveTo>
                      <a:pt x="10742" y="1501"/>
                    </a:moveTo>
                    <a:lnTo>
                      <a:pt x="10742" y="2269"/>
                    </a:lnTo>
                    <a:lnTo>
                      <a:pt x="9908" y="2269"/>
                    </a:lnTo>
                    <a:lnTo>
                      <a:pt x="9908" y="1501"/>
                    </a:lnTo>
                    <a:close/>
                    <a:moveTo>
                      <a:pt x="11876" y="1501"/>
                    </a:moveTo>
                    <a:lnTo>
                      <a:pt x="11876" y="2269"/>
                    </a:lnTo>
                    <a:lnTo>
                      <a:pt x="11042" y="2269"/>
                    </a:lnTo>
                    <a:lnTo>
                      <a:pt x="11042" y="1501"/>
                    </a:lnTo>
                    <a:close/>
                    <a:moveTo>
                      <a:pt x="13010" y="1501"/>
                    </a:moveTo>
                    <a:lnTo>
                      <a:pt x="13010" y="2269"/>
                    </a:lnTo>
                    <a:lnTo>
                      <a:pt x="12176" y="2269"/>
                    </a:lnTo>
                    <a:lnTo>
                      <a:pt x="12176" y="1501"/>
                    </a:lnTo>
                    <a:close/>
                    <a:moveTo>
                      <a:pt x="14178" y="1501"/>
                    </a:moveTo>
                    <a:lnTo>
                      <a:pt x="14178" y="2269"/>
                    </a:lnTo>
                    <a:lnTo>
                      <a:pt x="13344" y="2269"/>
                    </a:lnTo>
                    <a:lnTo>
                      <a:pt x="13344" y="1501"/>
                    </a:lnTo>
                    <a:close/>
                    <a:moveTo>
                      <a:pt x="15312" y="1501"/>
                    </a:moveTo>
                    <a:lnTo>
                      <a:pt x="15312" y="2269"/>
                    </a:lnTo>
                    <a:lnTo>
                      <a:pt x="14478" y="2269"/>
                    </a:lnTo>
                    <a:lnTo>
                      <a:pt x="14478" y="1501"/>
                    </a:lnTo>
                    <a:close/>
                    <a:moveTo>
                      <a:pt x="16446" y="1501"/>
                    </a:moveTo>
                    <a:lnTo>
                      <a:pt x="16446" y="2269"/>
                    </a:lnTo>
                    <a:lnTo>
                      <a:pt x="15612" y="2269"/>
                    </a:lnTo>
                    <a:lnTo>
                      <a:pt x="15612" y="1501"/>
                    </a:lnTo>
                    <a:close/>
                    <a:moveTo>
                      <a:pt x="17547" y="1501"/>
                    </a:moveTo>
                    <a:lnTo>
                      <a:pt x="17547" y="2269"/>
                    </a:lnTo>
                    <a:lnTo>
                      <a:pt x="16713" y="2269"/>
                    </a:lnTo>
                    <a:lnTo>
                      <a:pt x="16713" y="1501"/>
                    </a:lnTo>
                    <a:close/>
                    <a:moveTo>
                      <a:pt x="18681" y="1501"/>
                    </a:moveTo>
                    <a:lnTo>
                      <a:pt x="18681" y="2269"/>
                    </a:lnTo>
                    <a:lnTo>
                      <a:pt x="17847" y="2269"/>
                    </a:lnTo>
                    <a:lnTo>
                      <a:pt x="17847" y="1501"/>
                    </a:lnTo>
                    <a:close/>
                    <a:moveTo>
                      <a:pt x="19848" y="1501"/>
                    </a:moveTo>
                    <a:lnTo>
                      <a:pt x="19848" y="2269"/>
                    </a:lnTo>
                    <a:lnTo>
                      <a:pt x="19015" y="2269"/>
                    </a:lnTo>
                    <a:lnTo>
                      <a:pt x="19015" y="1501"/>
                    </a:lnTo>
                    <a:close/>
                    <a:moveTo>
                      <a:pt x="20983" y="1501"/>
                    </a:moveTo>
                    <a:lnTo>
                      <a:pt x="20983" y="2269"/>
                    </a:lnTo>
                    <a:lnTo>
                      <a:pt x="20149" y="2269"/>
                    </a:lnTo>
                    <a:lnTo>
                      <a:pt x="20149" y="1501"/>
                    </a:lnTo>
                    <a:close/>
                    <a:moveTo>
                      <a:pt x="22117" y="1501"/>
                    </a:moveTo>
                    <a:lnTo>
                      <a:pt x="22117" y="2269"/>
                    </a:lnTo>
                    <a:lnTo>
                      <a:pt x="21283" y="2269"/>
                    </a:lnTo>
                    <a:lnTo>
                      <a:pt x="21283" y="1501"/>
                    </a:lnTo>
                    <a:close/>
                    <a:moveTo>
                      <a:pt x="23218" y="1501"/>
                    </a:moveTo>
                    <a:lnTo>
                      <a:pt x="23218" y="2269"/>
                    </a:lnTo>
                    <a:lnTo>
                      <a:pt x="22384" y="2269"/>
                    </a:lnTo>
                    <a:lnTo>
                      <a:pt x="22384" y="1501"/>
                    </a:lnTo>
                    <a:close/>
                    <a:moveTo>
                      <a:pt x="24352" y="1501"/>
                    </a:moveTo>
                    <a:lnTo>
                      <a:pt x="24352" y="2269"/>
                    </a:lnTo>
                    <a:lnTo>
                      <a:pt x="23518" y="2269"/>
                    </a:lnTo>
                    <a:lnTo>
                      <a:pt x="23518" y="1501"/>
                    </a:lnTo>
                    <a:close/>
                    <a:moveTo>
                      <a:pt x="25519" y="1501"/>
                    </a:moveTo>
                    <a:lnTo>
                      <a:pt x="25519" y="2269"/>
                    </a:lnTo>
                    <a:lnTo>
                      <a:pt x="24685" y="2269"/>
                    </a:lnTo>
                    <a:lnTo>
                      <a:pt x="24685" y="1501"/>
                    </a:lnTo>
                    <a:close/>
                    <a:moveTo>
                      <a:pt x="26653" y="1501"/>
                    </a:moveTo>
                    <a:lnTo>
                      <a:pt x="26653" y="2269"/>
                    </a:lnTo>
                    <a:lnTo>
                      <a:pt x="25819" y="2269"/>
                    </a:lnTo>
                    <a:lnTo>
                      <a:pt x="25819" y="1501"/>
                    </a:lnTo>
                    <a:close/>
                    <a:moveTo>
                      <a:pt x="27787" y="1501"/>
                    </a:moveTo>
                    <a:lnTo>
                      <a:pt x="27787" y="2269"/>
                    </a:lnTo>
                    <a:lnTo>
                      <a:pt x="26954" y="2269"/>
                    </a:lnTo>
                    <a:lnTo>
                      <a:pt x="26954" y="1501"/>
                    </a:lnTo>
                    <a:close/>
                    <a:moveTo>
                      <a:pt x="28888" y="1501"/>
                    </a:moveTo>
                    <a:lnTo>
                      <a:pt x="28888" y="2269"/>
                    </a:lnTo>
                    <a:lnTo>
                      <a:pt x="28054" y="2269"/>
                    </a:lnTo>
                    <a:lnTo>
                      <a:pt x="28054" y="1501"/>
                    </a:lnTo>
                    <a:close/>
                    <a:moveTo>
                      <a:pt x="30022" y="1501"/>
                    </a:moveTo>
                    <a:lnTo>
                      <a:pt x="30022" y="2269"/>
                    </a:lnTo>
                    <a:lnTo>
                      <a:pt x="29188" y="2269"/>
                    </a:lnTo>
                    <a:lnTo>
                      <a:pt x="29188" y="1501"/>
                    </a:lnTo>
                    <a:close/>
                    <a:moveTo>
                      <a:pt x="31190" y="1501"/>
                    </a:moveTo>
                    <a:lnTo>
                      <a:pt x="31190" y="2269"/>
                    </a:lnTo>
                    <a:lnTo>
                      <a:pt x="30356" y="2269"/>
                    </a:lnTo>
                    <a:lnTo>
                      <a:pt x="30356" y="1501"/>
                    </a:lnTo>
                    <a:close/>
                    <a:moveTo>
                      <a:pt x="32324" y="1501"/>
                    </a:moveTo>
                    <a:lnTo>
                      <a:pt x="32324" y="2269"/>
                    </a:lnTo>
                    <a:lnTo>
                      <a:pt x="31490" y="2269"/>
                    </a:lnTo>
                    <a:lnTo>
                      <a:pt x="31490" y="1501"/>
                    </a:lnTo>
                    <a:close/>
                    <a:moveTo>
                      <a:pt x="33458" y="1501"/>
                    </a:moveTo>
                    <a:lnTo>
                      <a:pt x="33458" y="2269"/>
                    </a:lnTo>
                    <a:lnTo>
                      <a:pt x="32624" y="2269"/>
                    </a:lnTo>
                    <a:lnTo>
                      <a:pt x="32624" y="1501"/>
                    </a:lnTo>
                    <a:close/>
                    <a:moveTo>
                      <a:pt x="34559" y="1501"/>
                    </a:moveTo>
                    <a:lnTo>
                      <a:pt x="34559" y="2269"/>
                    </a:lnTo>
                    <a:lnTo>
                      <a:pt x="33725" y="2269"/>
                    </a:lnTo>
                    <a:lnTo>
                      <a:pt x="33725" y="1501"/>
                    </a:lnTo>
                    <a:close/>
                    <a:moveTo>
                      <a:pt x="35693" y="1501"/>
                    </a:moveTo>
                    <a:lnTo>
                      <a:pt x="35693" y="2269"/>
                    </a:lnTo>
                    <a:lnTo>
                      <a:pt x="34859" y="2269"/>
                    </a:lnTo>
                    <a:lnTo>
                      <a:pt x="34859" y="1501"/>
                    </a:lnTo>
                    <a:close/>
                    <a:moveTo>
                      <a:pt x="36861" y="1501"/>
                    </a:moveTo>
                    <a:lnTo>
                      <a:pt x="36861" y="2269"/>
                    </a:lnTo>
                    <a:lnTo>
                      <a:pt x="36027" y="2269"/>
                    </a:lnTo>
                    <a:lnTo>
                      <a:pt x="36027" y="1501"/>
                    </a:lnTo>
                    <a:close/>
                    <a:moveTo>
                      <a:pt x="37995" y="1501"/>
                    </a:moveTo>
                    <a:lnTo>
                      <a:pt x="37995" y="2269"/>
                    </a:lnTo>
                    <a:lnTo>
                      <a:pt x="37161" y="2269"/>
                    </a:lnTo>
                    <a:lnTo>
                      <a:pt x="37161" y="1501"/>
                    </a:lnTo>
                    <a:close/>
                    <a:moveTo>
                      <a:pt x="39129" y="1501"/>
                    </a:moveTo>
                    <a:lnTo>
                      <a:pt x="39129" y="2269"/>
                    </a:lnTo>
                    <a:lnTo>
                      <a:pt x="38295" y="2269"/>
                    </a:lnTo>
                    <a:lnTo>
                      <a:pt x="38295" y="1501"/>
                    </a:lnTo>
                    <a:close/>
                    <a:moveTo>
                      <a:pt x="40230" y="1501"/>
                    </a:moveTo>
                    <a:lnTo>
                      <a:pt x="40230" y="2269"/>
                    </a:lnTo>
                    <a:lnTo>
                      <a:pt x="39396" y="2269"/>
                    </a:lnTo>
                    <a:lnTo>
                      <a:pt x="39396" y="1501"/>
                    </a:lnTo>
                    <a:close/>
                    <a:moveTo>
                      <a:pt x="41364" y="1501"/>
                    </a:moveTo>
                    <a:lnTo>
                      <a:pt x="41364" y="2269"/>
                    </a:lnTo>
                    <a:lnTo>
                      <a:pt x="40530" y="2269"/>
                    </a:lnTo>
                    <a:lnTo>
                      <a:pt x="40530" y="1501"/>
                    </a:lnTo>
                    <a:close/>
                    <a:moveTo>
                      <a:pt x="42531" y="1501"/>
                    </a:moveTo>
                    <a:lnTo>
                      <a:pt x="42531" y="2269"/>
                    </a:lnTo>
                    <a:lnTo>
                      <a:pt x="41697" y="2269"/>
                    </a:lnTo>
                    <a:lnTo>
                      <a:pt x="41697" y="1501"/>
                    </a:lnTo>
                    <a:close/>
                    <a:moveTo>
                      <a:pt x="43665" y="1501"/>
                    </a:moveTo>
                    <a:lnTo>
                      <a:pt x="43665" y="2269"/>
                    </a:lnTo>
                    <a:lnTo>
                      <a:pt x="42832" y="2269"/>
                    </a:lnTo>
                    <a:lnTo>
                      <a:pt x="42832" y="1501"/>
                    </a:lnTo>
                    <a:close/>
                    <a:moveTo>
                      <a:pt x="44800" y="1501"/>
                    </a:moveTo>
                    <a:lnTo>
                      <a:pt x="44800" y="2269"/>
                    </a:lnTo>
                    <a:lnTo>
                      <a:pt x="43966" y="2269"/>
                    </a:lnTo>
                    <a:lnTo>
                      <a:pt x="43966" y="1501"/>
                    </a:lnTo>
                    <a:close/>
                    <a:moveTo>
                      <a:pt x="45900" y="1501"/>
                    </a:moveTo>
                    <a:lnTo>
                      <a:pt x="45900" y="2269"/>
                    </a:lnTo>
                    <a:lnTo>
                      <a:pt x="45066" y="2269"/>
                    </a:lnTo>
                    <a:lnTo>
                      <a:pt x="45066" y="1501"/>
                    </a:lnTo>
                    <a:close/>
                    <a:moveTo>
                      <a:pt x="47035" y="1501"/>
                    </a:moveTo>
                    <a:lnTo>
                      <a:pt x="47035" y="2269"/>
                    </a:lnTo>
                    <a:lnTo>
                      <a:pt x="46201" y="2269"/>
                    </a:lnTo>
                    <a:lnTo>
                      <a:pt x="46201" y="1501"/>
                    </a:lnTo>
                    <a:close/>
                    <a:moveTo>
                      <a:pt x="48202" y="1501"/>
                    </a:moveTo>
                    <a:lnTo>
                      <a:pt x="48202" y="2269"/>
                    </a:lnTo>
                    <a:lnTo>
                      <a:pt x="47368" y="2269"/>
                    </a:lnTo>
                    <a:lnTo>
                      <a:pt x="47368" y="1501"/>
                    </a:lnTo>
                    <a:close/>
                    <a:moveTo>
                      <a:pt x="49336" y="1501"/>
                    </a:moveTo>
                    <a:lnTo>
                      <a:pt x="49336" y="2269"/>
                    </a:lnTo>
                    <a:lnTo>
                      <a:pt x="48502" y="2269"/>
                    </a:lnTo>
                    <a:lnTo>
                      <a:pt x="48502" y="1501"/>
                    </a:lnTo>
                    <a:close/>
                    <a:moveTo>
                      <a:pt x="50470" y="1501"/>
                    </a:moveTo>
                    <a:lnTo>
                      <a:pt x="50470" y="2269"/>
                    </a:lnTo>
                    <a:lnTo>
                      <a:pt x="49636" y="2269"/>
                    </a:lnTo>
                    <a:lnTo>
                      <a:pt x="49636" y="1501"/>
                    </a:lnTo>
                    <a:close/>
                    <a:moveTo>
                      <a:pt x="51571" y="1501"/>
                    </a:moveTo>
                    <a:lnTo>
                      <a:pt x="51571" y="2269"/>
                    </a:lnTo>
                    <a:lnTo>
                      <a:pt x="50737" y="2269"/>
                    </a:lnTo>
                    <a:lnTo>
                      <a:pt x="50737" y="1501"/>
                    </a:lnTo>
                    <a:close/>
                    <a:moveTo>
                      <a:pt x="52705" y="1501"/>
                    </a:moveTo>
                    <a:lnTo>
                      <a:pt x="52705" y="2269"/>
                    </a:lnTo>
                    <a:lnTo>
                      <a:pt x="51871" y="2269"/>
                    </a:lnTo>
                    <a:lnTo>
                      <a:pt x="51871" y="1501"/>
                    </a:lnTo>
                    <a:close/>
                    <a:moveTo>
                      <a:pt x="53839" y="1501"/>
                    </a:moveTo>
                    <a:lnTo>
                      <a:pt x="53839" y="2269"/>
                    </a:lnTo>
                    <a:lnTo>
                      <a:pt x="53005" y="2269"/>
                    </a:lnTo>
                    <a:lnTo>
                      <a:pt x="53005" y="1501"/>
                    </a:lnTo>
                    <a:close/>
                    <a:moveTo>
                      <a:pt x="55007" y="1501"/>
                    </a:moveTo>
                    <a:lnTo>
                      <a:pt x="55007" y="2269"/>
                    </a:lnTo>
                    <a:lnTo>
                      <a:pt x="54173" y="2269"/>
                    </a:lnTo>
                    <a:lnTo>
                      <a:pt x="54173" y="1501"/>
                    </a:lnTo>
                    <a:close/>
                    <a:moveTo>
                      <a:pt x="56141" y="1501"/>
                    </a:moveTo>
                    <a:lnTo>
                      <a:pt x="56141" y="2269"/>
                    </a:lnTo>
                    <a:lnTo>
                      <a:pt x="55307" y="2269"/>
                    </a:lnTo>
                    <a:lnTo>
                      <a:pt x="55307" y="1501"/>
                    </a:lnTo>
                    <a:close/>
                    <a:moveTo>
                      <a:pt x="57242" y="1501"/>
                    </a:moveTo>
                    <a:lnTo>
                      <a:pt x="57242" y="2269"/>
                    </a:lnTo>
                    <a:lnTo>
                      <a:pt x="56408" y="2269"/>
                    </a:lnTo>
                    <a:lnTo>
                      <a:pt x="56408" y="1501"/>
                    </a:lnTo>
                    <a:close/>
                    <a:moveTo>
                      <a:pt x="58376" y="1501"/>
                    </a:moveTo>
                    <a:lnTo>
                      <a:pt x="58376" y="2269"/>
                    </a:lnTo>
                    <a:lnTo>
                      <a:pt x="57542" y="2269"/>
                    </a:lnTo>
                    <a:lnTo>
                      <a:pt x="57542" y="1501"/>
                    </a:lnTo>
                    <a:close/>
                    <a:moveTo>
                      <a:pt x="59510" y="1501"/>
                    </a:moveTo>
                    <a:lnTo>
                      <a:pt x="59510" y="2269"/>
                    </a:lnTo>
                    <a:lnTo>
                      <a:pt x="58676" y="2269"/>
                    </a:lnTo>
                    <a:lnTo>
                      <a:pt x="58676" y="1501"/>
                    </a:lnTo>
                    <a:close/>
                    <a:moveTo>
                      <a:pt x="60678" y="1501"/>
                    </a:moveTo>
                    <a:lnTo>
                      <a:pt x="60678" y="2269"/>
                    </a:lnTo>
                    <a:lnTo>
                      <a:pt x="59844" y="2269"/>
                    </a:lnTo>
                    <a:lnTo>
                      <a:pt x="59844" y="1501"/>
                    </a:lnTo>
                    <a:close/>
                    <a:moveTo>
                      <a:pt x="61812" y="1501"/>
                    </a:moveTo>
                    <a:lnTo>
                      <a:pt x="61812" y="2269"/>
                    </a:lnTo>
                    <a:lnTo>
                      <a:pt x="60978" y="2269"/>
                    </a:lnTo>
                    <a:lnTo>
                      <a:pt x="60978" y="1501"/>
                    </a:lnTo>
                    <a:close/>
                    <a:moveTo>
                      <a:pt x="62913" y="1501"/>
                    </a:moveTo>
                    <a:lnTo>
                      <a:pt x="62913" y="2269"/>
                    </a:lnTo>
                    <a:lnTo>
                      <a:pt x="62079" y="2269"/>
                    </a:lnTo>
                    <a:lnTo>
                      <a:pt x="62079" y="1501"/>
                    </a:lnTo>
                    <a:close/>
                    <a:moveTo>
                      <a:pt x="64047" y="1501"/>
                    </a:moveTo>
                    <a:lnTo>
                      <a:pt x="64047" y="2269"/>
                    </a:lnTo>
                    <a:lnTo>
                      <a:pt x="63213" y="2269"/>
                    </a:lnTo>
                    <a:lnTo>
                      <a:pt x="63213" y="1501"/>
                    </a:lnTo>
                    <a:close/>
                    <a:moveTo>
                      <a:pt x="65181" y="1501"/>
                    </a:moveTo>
                    <a:lnTo>
                      <a:pt x="65181" y="2269"/>
                    </a:lnTo>
                    <a:lnTo>
                      <a:pt x="64347" y="2269"/>
                    </a:lnTo>
                    <a:lnTo>
                      <a:pt x="64347" y="1501"/>
                    </a:lnTo>
                    <a:close/>
                    <a:moveTo>
                      <a:pt x="66348" y="1501"/>
                    </a:moveTo>
                    <a:lnTo>
                      <a:pt x="66348" y="2269"/>
                    </a:lnTo>
                    <a:lnTo>
                      <a:pt x="65514" y="2269"/>
                    </a:lnTo>
                    <a:lnTo>
                      <a:pt x="65514" y="1501"/>
                    </a:lnTo>
                    <a:close/>
                    <a:moveTo>
                      <a:pt x="67482" y="1501"/>
                    </a:moveTo>
                    <a:lnTo>
                      <a:pt x="67482" y="2269"/>
                    </a:lnTo>
                    <a:lnTo>
                      <a:pt x="66649" y="2269"/>
                    </a:lnTo>
                    <a:lnTo>
                      <a:pt x="66649" y="1501"/>
                    </a:lnTo>
                    <a:close/>
                    <a:moveTo>
                      <a:pt x="68583" y="1501"/>
                    </a:moveTo>
                    <a:lnTo>
                      <a:pt x="68583" y="2269"/>
                    </a:lnTo>
                    <a:lnTo>
                      <a:pt x="67749" y="2269"/>
                    </a:lnTo>
                    <a:lnTo>
                      <a:pt x="67749" y="1501"/>
                    </a:lnTo>
                    <a:close/>
                    <a:moveTo>
                      <a:pt x="69717" y="1501"/>
                    </a:moveTo>
                    <a:lnTo>
                      <a:pt x="69717" y="2269"/>
                    </a:lnTo>
                    <a:lnTo>
                      <a:pt x="68883" y="2269"/>
                    </a:lnTo>
                    <a:lnTo>
                      <a:pt x="68883" y="1501"/>
                    </a:lnTo>
                    <a:close/>
                    <a:moveTo>
                      <a:pt x="70852" y="1501"/>
                    </a:moveTo>
                    <a:lnTo>
                      <a:pt x="70852" y="2269"/>
                    </a:lnTo>
                    <a:lnTo>
                      <a:pt x="70018" y="2269"/>
                    </a:lnTo>
                    <a:lnTo>
                      <a:pt x="70018" y="1501"/>
                    </a:lnTo>
                    <a:close/>
                    <a:moveTo>
                      <a:pt x="72019" y="1501"/>
                    </a:moveTo>
                    <a:lnTo>
                      <a:pt x="72019" y="2269"/>
                    </a:lnTo>
                    <a:lnTo>
                      <a:pt x="71185" y="2269"/>
                    </a:lnTo>
                    <a:lnTo>
                      <a:pt x="71185" y="1501"/>
                    </a:lnTo>
                    <a:close/>
                    <a:moveTo>
                      <a:pt x="73153" y="1501"/>
                    </a:moveTo>
                    <a:lnTo>
                      <a:pt x="73153" y="2269"/>
                    </a:lnTo>
                    <a:lnTo>
                      <a:pt x="72319" y="2269"/>
                    </a:lnTo>
                    <a:lnTo>
                      <a:pt x="72319" y="1501"/>
                    </a:lnTo>
                    <a:close/>
                    <a:moveTo>
                      <a:pt x="74254" y="1501"/>
                    </a:moveTo>
                    <a:lnTo>
                      <a:pt x="74254" y="2269"/>
                    </a:lnTo>
                    <a:lnTo>
                      <a:pt x="73420" y="2269"/>
                    </a:lnTo>
                    <a:lnTo>
                      <a:pt x="73420" y="1501"/>
                    </a:lnTo>
                    <a:close/>
                    <a:moveTo>
                      <a:pt x="75388" y="1501"/>
                    </a:moveTo>
                    <a:lnTo>
                      <a:pt x="75388" y="2269"/>
                    </a:lnTo>
                    <a:lnTo>
                      <a:pt x="74554" y="2269"/>
                    </a:lnTo>
                    <a:lnTo>
                      <a:pt x="74554" y="1501"/>
                    </a:lnTo>
                    <a:close/>
                    <a:moveTo>
                      <a:pt x="76522" y="1501"/>
                    </a:moveTo>
                    <a:lnTo>
                      <a:pt x="76522" y="2269"/>
                    </a:lnTo>
                    <a:lnTo>
                      <a:pt x="75688" y="2269"/>
                    </a:lnTo>
                    <a:lnTo>
                      <a:pt x="75688" y="1501"/>
                    </a:lnTo>
                    <a:close/>
                    <a:moveTo>
                      <a:pt x="77690" y="1501"/>
                    </a:moveTo>
                    <a:lnTo>
                      <a:pt x="77690" y="2269"/>
                    </a:lnTo>
                    <a:lnTo>
                      <a:pt x="76856" y="2269"/>
                    </a:lnTo>
                    <a:lnTo>
                      <a:pt x="76856" y="1501"/>
                    </a:lnTo>
                    <a:close/>
                    <a:moveTo>
                      <a:pt x="78791" y="1501"/>
                    </a:moveTo>
                    <a:lnTo>
                      <a:pt x="78791" y="2269"/>
                    </a:lnTo>
                    <a:lnTo>
                      <a:pt x="77957" y="2269"/>
                    </a:lnTo>
                    <a:lnTo>
                      <a:pt x="77957" y="1501"/>
                    </a:lnTo>
                    <a:close/>
                    <a:moveTo>
                      <a:pt x="79925" y="1501"/>
                    </a:moveTo>
                    <a:lnTo>
                      <a:pt x="79925" y="2269"/>
                    </a:lnTo>
                    <a:lnTo>
                      <a:pt x="79091" y="2269"/>
                    </a:lnTo>
                    <a:lnTo>
                      <a:pt x="79091" y="1501"/>
                    </a:lnTo>
                    <a:close/>
                    <a:moveTo>
                      <a:pt x="81059" y="1501"/>
                    </a:moveTo>
                    <a:lnTo>
                      <a:pt x="81059" y="2269"/>
                    </a:lnTo>
                    <a:lnTo>
                      <a:pt x="80225" y="2269"/>
                    </a:lnTo>
                    <a:lnTo>
                      <a:pt x="80225" y="1501"/>
                    </a:lnTo>
                    <a:close/>
                    <a:moveTo>
                      <a:pt x="82193" y="1501"/>
                    </a:moveTo>
                    <a:lnTo>
                      <a:pt x="82193" y="2269"/>
                    </a:lnTo>
                    <a:lnTo>
                      <a:pt x="81359" y="2269"/>
                    </a:lnTo>
                    <a:lnTo>
                      <a:pt x="81359" y="1501"/>
                    </a:lnTo>
                    <a:close/>
                    <a:moveTo>
                      <a:pt x="83360" y="1501"/>
                    </a:moveTo>
                    <a:lnTo>
                      <a:pt x="83360" y="2269"/>
                    </a:lnTo>
                    <a:lnTo>
                      <a:pt x="82527" y="2269"/>
                    </a:lnTo>
                    <a:lnTo>
                      <a:pt x="82527" y="1501"/>
                    </a:lnTo>
                    <a:close/>
                    <a:moveTo>
                      <a:pt x="84495" y="1501"/>
                    </a:moveTo>
                    <a:lnTo>
                      <a:pt x="84495" y="2269"/>
                    </a:lnTo>
                    <a:lnTo>
                      <a:pt x="83661" y="2269"/>
                    </a:lnTo>
                    <a:lnTo>
                      <a:pt x="83661" y="1501"/>
                    </a:lnTo>
                    <a:close/>
                    <a:moveTo>
                      <a:pt x="85595" y="1501"/>
                    </a:moveTo>
                    <a:lnTo>
                      <a:pt x="85595" y="2269"/>
                    </a:lnTo>
                    <a:lnTo>
                      <a:pt x="84761" y="2269"/>
                    </a:lnTo>
                    <a:lnTo>
                      <a:pt x="84761" y="1501"/>
                    </a:lnTo>
                    <a:close/>
                    <a:moveTo>
                      <a:pt x="86730" y="1501"/>
                    </a:moveTo>
                    <a:lnTo>
                      <a:pt x="86730" y="2269"/>
                    </a:lnTo>
                    <a:lnTo>
                      <a:pt x="85896" y="2269"/>
                    </a:lnTo>
                    <a:lnTo>
                      <a:pt x="85896" y="1501"/>
                    </a:lnTo>
                    <a:close/>
                    <a:moveTo>
                      <a:pt x="87864" y="1501"/>
                    </a:moveTo>
                    <a:lnTo>
                      <a:pt x="87864" y="2269"/>
                    </a:lnTo>
                    <a:lnTo>
                      <a:pt x="87030" y="2269"/>
                    </a:lnTo>
                    <a:lnTo>
                      <a:pt x="87030" y="1501"/>
                    </a:lnTo>
                    <a:close/>
                    <a:moveTo>
                      <a:pt x="89031" y="1501"/>
                    </a:moveTo>
                    <a:lnTo>
                      <a:pt x="89031" y="2269"/>
                    </a:lnTo>
                    <a:lnTo>
                      <a:pt x="88197" y="2269"/>
                    </a:lnTo>
                    <a:lnTo>
                      <a:pt x="88197" y="1501"/>
                    </a:lnTo>
                    <a:close/>
                    <a:moveTo>
                      <a:pt x="90165" y="1501"/>
                    </a:moveTo>
                    <a:lnTo>
                      <a:pt x="90165" y="2269"/>
                    </a:lnTo>
                    <a:lnTo>
                      <a:pt x="89331" y="2269"/>
                    </a:lnTo>
                    <a:lnTo>
                      <a:pt x="89331" y="1501"/>
                    </a:lnTo>
                    <a:close/>
                    <a:moveTo>
                      <a:pt x="91266" y="1501"/>
                    </a:moveTo>
                    <a:lnTo>
                      <a:pt x="91266" y="2269"/>
                    </a:lnTo>
                    <a:lnTo>
                      <a:pt x="90432" y="2269"/>
                    </a:lnTo>
                    <a:lnTo>
                      <a:pt x="90432" y="1501"/>
                    </a:lnTo>
                    <a:close/>
                    <a:moveTo>
                      <a:pt x="92400" y="1501"/>
                    </a:moveTo>
                    <a:lnTo>
                      <a:pt x="92400" y="2269"/>
                    </a:lnTo>
                    <a:lnTo>
                      <a:pt x="91566" y="2269"/>
                    </a:lnTo>
                    <a:lnTo>
                      <a:pt x="91566" y="1501"/>
                    </a:lnTo>
                    <a:close/>
                    <a:moveTo>
                      <a:pt x="93534" y="1501"/>
                    </a:moveTo>
                    <a:lnTo>
                      <a:pt x="93534" y="2269"/>
                    </a:lnTo>
                    <a:lnTo>
                      <a:pt x="92700" y="2269"/>
                    </a:lnTo>
                    <a:lnTo>
                      <a:pt x="92700" y="1501"/>
                    </a:lnTo>
                    <a:close/>
                    <a:moveTo>
                      <a:pt x="94702" y="1501"/>
                    </a:moveTo>
                    <a:lnTo>
                      <a:pt x="94702" y="2269"/>
                    </a:lnTo>
                    <a:lnTo>
                      <a:pt x="93868" y="2269"/>
                    </a:lnTo>
                    <a:lnTo>
                      <a:pt x="93868" y="1501"/>
                    </a:lnTo>
                    <a:close/>
                    <a:moveTo>
                      <a:pt x="95836" y="1501"/>
                    </a:moveTo>
                    <a:lnTo>
                      <a:pt x="95836" y="2269"/>
                    </a:lnTo>
                    <a:lnTo>
                      <a:pt x="95002" y="2269"/>
                    </a:lnTo>
                    <a:lnTo>
                      <a:pt x="95002" y="1501"/>
                    </a:lnTo>
                    <a:close/>
                    <a:moveTo>
                      <a:pt x="96937" y="1501"/>
                    </a:moveTo>
                    <a:lnTo>
                      <a:pt x="96937" y="2269"/>
                    </a:lnTo>
                    <a:lnTo>
                      <a:pt x="96103" y="2269"/>
                    </a:lnTo>
                    <a:lnTo>
                      <a:pt x="96103" y="1501"/>
                    </a:lnTo>
                    <a:close/>
                    <a:moveTo>
                      <a:pt x="98071" y="1501"/>
                    </a:moveTo>
                    <a:lnTo>
                      <a:pt x="98071" y="2269"/>
                    </a:lnTo>
                    <a:lnTo>
                      <a:pt x="97237" y="2269"/>
                    </a:lnTo>
                    <a:lnTo>
                      <a:pt x="97237" y="1501"/>
                    </a:lnTo>
                    <a:close/>
                    <a:moveTo>
                      <a:pt x="99205" y="1501"/>
                    </a:moveTo>
                    <a:lnTo>
                      <a:pt x="99205" y="2269"/>
                    </a:lnTo>
                    <a:lnTo>
                      <a:pt x="98371" y="2269"/>
                    </a:lnTo>
                    <a:lnTo>
                      <a:pt x="98371" y="1501"/>
                    </a:lnTo>
                    <a:close/>
                    <a:moveTo>
                      <a:pt x="100373" y="1501"/>
                    </a:moveTo>
                    <a:lnTo>
                      <a:pt x="100373" y="2269"/>
                    </a:lnTo>
                    <a:lnTo>
                      <a:pt x="99539" y="2269"/>
                    </a:lnTo>
                    <a:lnTo>
                      <a:pt x="99539" y="1501"/>
                    </a:lnTo>
                    <a:close/>
                    <a:moveTo>
                      <a:pt x="101507" y="1501"/>
                    </a:moveTo>
                    <a:lnTo>
                      <a:pt x="101507" y="2269"/>
                    </a:lnTo>
                    <a:lnTo>
                      <a:pt x="100673" y="2269"/>
                    </a:lnTo>
                    <a:lnTo>
                      <a:pt x="100673" y="1501"/>
                    </a:lnTo>
                    <a:close/>
                    <a:moveTo>
                      <a:pt x="102608" y="1501"/>
                    </a:moveTo>
                    <a:lnTo>
                      <a:pt x="102608" y="2269"/>
                    </a:lnTo>
                    <a:lnTo>
                      <a:pt x="101774" y="2269"/>
                    </a:lnTo>
                    <a:lnTo>
                      <a:pt x="101774" y="1501"/>
                    </a:lnTo>
                    <a:close/>
                    <a:moveTo>
                      <a:pt x="103742" y="1501"/>
                    </a:moveTo>
                    <a:lnTo>
                      <a:pt x="103742" y="2269"/>
                    </a:lnTo>
                    <a:lnTo>
                      <a:pt x="102908" y="2269"/>
                    </a:lnTo>
                    <a:lnTo>
                      <a:pt x="102908" y="1501"/>
                    </a:lnTo>
                    <a:close/>
                    <a:moveTo>
                      <a:pt x="104876" y="1501"/>
                    </a:moveTo>
                    <a:lnTo>
                      <a:pt x="104876" y="2269"/>
                    </a:lnTo>
                    <a:lnTo>
                      <a:pt x="104042" y="2269"/>
                    </a:lnTo>
                    <a:lnTo>
                      <a:pt x="104042" y="1501"/>
                    </a:lnTo>
                    <a:close/>
                    <a:moveTo>
                      <a:pt x="106043" y="1501"/>
                    </a:moveTo>
                    <a:lnTo>
                      <a:pt x="106043" y="2269"/>
                    </a:lnTo>
                    <a:lnTo>
                      <a:pt x="105209" y="2269"/>
                    </a:lnTo>
                    <a:lnTo>
                      <a:pt x="105209" y="1501"/>
                    </a:lnTo>
                    <a:close/>
                    <a:moveTo>
                      <a:pt x="107177" y="1501"/>
                    </a:moveTo>
                    <a:lnTo>
                      <a:pt x="107177" y="2269"/>
                    </a:lnTo>
                    <a:lnTo>
                      <a:pt x="106344" y="2269"/>
                    </a:lnTo>
                    <a:lnTo>
                      <a:pt x="106344" y="1501"/>
                    </a:lnTo>
                    <a:close/>
                    <a:moveTo>
                      <a:pt x="108278" y="1501"/>
                    </a:moveTo>
                    <a:lnTo>
                      <a:pt x="108278" y="2269"/>
                    </a:lnTo>
                    <a:lnTo>
                      <a:pt x="107444" y="2269"/>
                    </a:lnTo>
                    <a:lnTo>
                      <a:pt x="107444" y="1501"/>
                    </a:lnTo>
                    <a:close/>
                    <a:moveTo>
                      <a:pt x="109412" y="1501"/>
                    </a:moveTo>
                    <a:lnTo>
                      <a:pt x="109412" y="2269"/>
                    </a:lnTo>
                    <a:lnTo>
                      <a:pt x="108578" y="2269"/>
                    </a:lnTo>
                    <a:lnTo>
                      <a:pt x="108578" y="1501"/>
                    </a:lnTo>
                    <a:close/>
                    <a:moveTo>
                      <a:pt x="110547" y="1501"/>
                    </a:moveTo>
                    <a:lnTo>
                      <a:pt x="110547" y="2269"/>
                    </a:lnTo>
                    <a:lnTo>
                      <a:pt x="109713" y="2269"/>
                    </a:lnTo>
                    <a:lnTo>
                      <a:pt x="109713" y="1501"/>
                    </a:lnTo>
                    <a:close/>
                    <a:moveTo>
                      <a:pt x="111714" y="1501"/>
                    </a:moveTo>
                    <a:lnTo>
                      <a:pt x="111714" y="2269"/>
                    </a:lnTo>
                    <a:lnTo>
                      <a:pt x="110880" y="2269"/>
                    </a:lnTo>
                    <a:lnTo>
                      <a:pt x="110880" y="1501"/>
                    </a:lnTo>
                    <a:close/>
                    <a:moveTo>
                      <a:pt x="1669" y="2535"/>
                    </a:moveTo>
                    <a:lnTo>
                      <a:pt x="1669" y="3303"/>
                    </a:lnTo>
                    <a:lnTo>
                      <a:pt x="835" y="3303"/>
                    </a:lnTo>
                    <a:lnTo>
                      <a:pt x="835" y="2535"/>
                    </a:lnTo>
                    <a:close/>
                    <a:moveTo>
                      <a:pt x="2836" y="2535"/>
                    </a:moveTo>
                    <a:lnTo>
                      <a:pt x="2836" y="3303"/>
                    </a:lnTo>
                    <a:lnTo>
                      <a:pt x="2002" y="3303"/>
                    </a:lnTo>
                    <a:lnTo>
                      <a:pt x="2002" y="2535"/>
                    </a:lnTo>
                    <a:close/>
                    <a:moveTo>
                      <a:pt x="3970" y="2535"/>
                    </a:moveTo>
                    <a:lnTo>
                      <a:pt x="3970" y="3303"/>
                    </a:lnTo>
                    <a:lnTo>
                      <a:pt x="3137" y="3303"/>
                    </a:lnTo>
                    <a:lnTo>
                      <a:pt x="3137" y="2535"/>
                    </a:lnTo>
                    <a:close/>
                    <a:moveTo>
                      <a:pt x="5105" y="2535"/>
                    </a:moveTo>
                    <a:lnTo>
                      <a:pt x="5105" y="3303"/>
                    </a:lnTo>
                    <a:lnTo>
                      <a:pt x="4271" y="3303"/>
                    </a:lnTo>
                    <a:lnTo>
                      <a:pt x="4271" y="2535"/>
                    </a:lnTo>
                    <a:close/>
                    <a:moveTo>
                      <a:pt x="6205" y="2535"/>
                    </a:moveTo>
                    <a:lnTo>
                      <a:pt x="6205" y="3303"/>
                    </a:lnTo>
                    <a:lnTo>
                      <a:pt x="5371" y="3303"/>
                    </a:lnTo>
                    <a:lnTo>
                      <a:pt x="5371" y="2535"/>
                    </a:lnTo>
                    <a:close/>
                    <a:moveTo>
                      <a:pt x="7340" y="2535"/>
                    </a:moveTo>
                    <a:lnTo>
                      <a:pt x="7340" y="3303"/>
                    </a:lnTo>
                    <a:lnTo>
                      <a:pt x="6506" y="3303"/>
                    </a:lnTo>
                    <a:lnTo>
                      <a:pt x="6506" y="2535"/>
                    </a:lnTo>
                    <a:close/>
                    <a:moveTo>
                      <a:pt x="8507" y="2535"/>
                    </a:moveTo>
                    <a:lnTo>
                      <a:pt x="8507" y="3303"/>
                    </a:lnTo>
                    <a:lnTo>
                      <a:pt x="7673" y="3303"/>
                    </a:lnTo>
                    <a:lnTo>
                      <a:pt x="7673" y="2535"/>
                    </a:lnTo>
                    <a:close/>
                    <a:moveTo>
                      <a:pt x="9641" y="2535"/>
                    </a:moveTo>
                    <a:lnTo>
                      <a:pt x="9641" y="3303"/>
                    </a:lnTo>
                    <a:lnTo>
                      <a:pt x="8807" y="3303"/>
                    </a:lnTo>
                    <a:lnTo>
                      <a:pt x="8807" y="2535"/>
                    </a:lnTo>
                    <a:close/>
                    <a:moveTo>
                      <a:pt x="10742" y="2535"/>
                    </a:moveTo>
                    <a:lnTo>
                      <a:pt x="10742" y="3303"/>
                    </a:lnTo>
                    <a:lnTo>
                      <a:pt x="9908" y="3303"/>
                    </a:lnTo>
                    <a:lnTo>
                      <a:pt x="9908" y="2535"/>
                    </a:lnTo>
                    <a:close/>
                    <a:moveTo>
                      <a:pt x="11876" y="2535"/>
                    </a:moveTo>
                    <a:lnTo>
                      <a:pt x="11876" y="3303"/>
                    </a:lnTo>
                    <a:lnTo>
                      <a:pt x="11042" y="3303"/>
                    </a:lnTo>
                    <a:lnTo>
                      <a:pt x="11042" y="2535"/>
                    </a:lnTo>
                    <a:close/>
                    <a:moveTo>
                      <a:pt x="13010" y="2535"/>
                    </a:moveTo>
                    <a:lnTo>
                      <a:pt x="13010" y="3303"/>
                    </a:lnTo>
                    <a:lnTo>
                      <a:pt x="12176" y="3303"/>
                    </a:lnTo>
                    <a:lnTo>
                      <a:pt x="12176" y="2535"/>
                    </a:lnTo>
                    <a:close/>
                    <a:moveTo>
                      <a:pt x="14178" y="2535"/>
                    </a:moveTo>
                    <a:lnTo>
                      <a:pt x="14178" y="3303"/>
                    </a:lnTo>
                    <a:lnTo>
                      <a:pt x="13344" y="3303"/>
                    </a:lnTo>
                    <a:lnTo>
                      <a:pt x="13344" y="2535"/>
                    </a:lnTo>
                    <a:close/>
                    <a:moveTo>
                      <a:pt x="15312" y="2535"/>
                    </a:moveTo>
                    <a:lnTo>
                      <a:pt x="15312" y="3303"/>
                    </a:lnTo>
                    <a:lnTo>
                      <a:pt x="14478" y="3303"/>
                    </a:lnTo>
                    <a:lnTo>
                      <a:pt x="14478" y="2535"/>
                    </a:lnTo>
                    <a:close/>
                    <a:moveTo>
                      <a:pt x="16446" y="2535"/>
                    </a:moveTo>
                    <a:lnTo>
                      <a:pt x="16446" y="3303"/>
                    </a:lnTo>
                    <a:lnTo>
                      <a:pt x="15612" y="3303"/>
                    </a:lnTo>
                    <a:lnTo>
                      <a:pt x="15612" y="2535"/>
                    </a:lnTo>
                    <a:close/>
                    <a:moveTo>
                      <a:pt x="17547" y="2535"/>
                    </a:moveTo>
                    <a:lnTo>
                      <a:pt x="17547" y="3303"/>
                    </a:lnTo>
                    <a:lnTo>
                      <a:pt x="16713" y="3303"/>
                    </a:lnTo>
                    <a:lnTo>
                      <a:pt x="16713" y="2535"/>
                    </a:lnTo>
                    <a:close/>
                    <a:moveTo>
                      <a:pt x="18681" y="2535"/>
                    </a:moveTo>
                    <a:lnTo>
                      <a:pt x="18681" y="3303"/>
                    </a:lnTo>
                    <a:lnTo>
                      <a:pt x="17847" y="3303"/>
                    </a:lnTo>
                    <a:lnTo>
                      <a:pt x="17847" y="2535"/>
                    </a:lnTo>
                    <a:close/>
                    <a:moveTo>
                      <a:pt x="19848" y="2535"/>
                    </a:moveTo>
                    <a:lnTo>
                      <a:pt x="19848" y="3303"/>
                    </a:lnTo>
                    <a:lnTo>
                      <a:pt x="19015" y="3303"/>
                    </a:lnTo>
                    <a:lnTo>
                      <a:pt x="19015" y="2535"/>
                    </a:lnTo>
                    <a:close/>
                    <a:moveTo>
                      <a:pt x="20983" y="2535"/>
                    </a:moveTo>
                    <a:lnTo>
                      <a:pt x="20983" y="3303"/>
                    </a:lnTo>
                    <a:lnTo>
                      <a:pt x="20149" y="3303"/>
                    </a:lnTo>
                    <a:lnTo>
                      <a:pt x="20149" y="2535"/>
                    </a:lnTo>
                    <a:close/>
                    <a:moveTo>
                      <a:pt x="22117" y="2535"/>
                    </a:moveTo>
                    <a:lnTo>
                      <a:pt x="22117" y="3303"/>
                    </a:lnTo>
                    <a:lnTo>
                      <a:pt x="21283" y="3303"/>
                    </a:lnTo>
                    <a:lnTo>
                      <a:pt x="21283" y="2535"/>
                    </a:lnTo>
                    <a:close/>
                    <a:moveTo>
                      <a:pt x="23218" y="2535"/>
                    </a:moveTo>
                    <a:lnTo>
                      <a:pt x="23218" y="3303"/>
                    </a:lnTo>
                    <a:lnTo>
                      <a:pt x="22384" y="3303"/>
                    </a:lnTo>
                    <a:lnTo>
                      <a:pt x="22384" y="2535"/>
                    </a:lnTo>
                    <a:close/>
                    <a:moveTo>
                      <a:pt x="24352" y="2535"/>
                    </a:moveTo>
                    <a:lnTo>
                      <a:pt x="24352" y="3303"/>
                    </a:lnTo>
                    <a:lnTo>
                      <a:pt x="23518" y="3303"/>
                    </a:lnTo>
                    <a:lnTo>
                      <a:pt x="23518" y="2535"/>
                    </a:lnTo>
                    <a:close/>
                    <a:moveTo>
                      <a:pt x="25519" y="2535"/>
                    </a:moveTo>
                    <a:lnTo>
                      <a:pt x="25519" y="3303"/>
                    </a:lnTo>
                    <a:lnTo>
                      <a:pt x="24685" y="3303"/>
                    </a:lnTo>
                    <a:lnTo>
                      <a:pt x="24685" y="2535"/>
                    </a:lnTo>
                    <a:close/>
                    <a:moveTo>
                      <a:pt x="26653" y="2535"/>
                    </a:moveTo>
                    <a:lnTo>
                      <a:pt x="26653" y="3303"/>
                    </a:lnTo>
                    <a:lnTo>
                      <a:pt x="25819" y="3303"/>
                    </a:lnTo>
                    <a:lnTo>
                      <a:pt x="25819" y="2535"/>
                    </a:lnTo>
                    <a:close/>
                    <a:moveTo>
                      <a:pt x="27787" y="2535"/>
                    </a:moveTo>
                    <a:lnTo>
                      <a:pt x="27787" y="3303"/>
                    </a:lnTo>
                    <a:lnTo>
                      <a:pt x="26954" y="3303"/>
                    </a:lnTo>
                    <a:lnTo>
                      <a:pt x="26954" y="2535"/>
                    </a:lnTo>
                    <a:close/>
                    <a:moveTo>
                      <a:pt x="28888" y="2535"/>
                    </a:moveTo>
                    <a:lnTo>
                      <a:pt x="28888" y="3303"/>
                    </a:lnTo>
                    <a:lnTo>
                      <a:pt x="28054" y="3303"/>
                    </a:lnTo>
                    <a:lnTo>
                      <a:pt x="28054" y="2535"/>
                    </a:lnTo>
                    <a:close/>
                    <a:moveTo>
                      <a:pt x="30022" y="2535"/>
                    </a:moveTo>
                    <a:lnTo>
                      <a:pt x="30022" y="3303"/>
                    </a:lnTo>
                    <a:lnTo>
                      <a:pt x="29188" y="3303"/>
                    </a:lnTo>
                    <a:lnTo>
                      <a:pt x="29188" y="2535"/>
                    </a:lnTo>
                    <a:close/>
                    <a:moveTo>
                      <a:pt x="31190" y="2535"/>
                    </a:moveTo>
                    <a:lnTo>
                      <a:pt x="31190" y="3303"/>
                    </a:lnTo>
                    <a:lnTo>
                      <a:pt x="30356" y="3303"/>
                    </a:lnTo>
                    <a:lnTo>
                      <a:pt x="30356" y="2535"/>
                    </a:lnTo>
                    <a:close/>
                    <a:moveTo>
                      <a:pt x="32324" y="2535"/>
                    </a:moveTo>
                    <a:lnTo>
                      <a:pt x="32324" y="3303"/>
                    </a:lnTo>
                    <a:lnTo>
                      <a:pt x="31490" y="3303"/>
                    </a:lnTo>
                    <a:lnTo>
                      <a:pt x="31490" y="2535"/>
                    </a:lnTo>
                    <a:close/>
                    <a:moveTo>
                      <a:pt x="33458" y="2535"/>
                    </a:moveTo>
                    <a:lnTo>
                      <a:pt x="33458" y="3303"/>
                    </a:lnTo>
                    <a:lnTo>
                      <a:pt x="32624" y="3303"/>
                    </a:lnTo>
                    <a:lnTo>
                      <a:pt x="32624" y="2535"/>
                    </a:lnTo>
                    <a:close/>
                    <a:moveTo>
                      <a:pt x="34559" y="2535"/>
                    </a:moveTo>
                    <a:lnTo>
                      <a:pt x="34559" y="3303"/>
                    </a:lnTo>
                    <a:lnTo>
                      <a:pt x="33725" y="3303"/>
                    </a:lnTo>
                    <a:lnTo>
                      <a:pt x="33725" y="2535"/>
                    </a:lnTo>
                    <a:close/>
                    <a:moveTo>
                      <a:pt x="35693" y="2535"/>
                    </a:moveTo>
                    <a:lnTo>
                      <a:pt x="35693" y="3303"/>
                    </a:lnTo>
                    <a:lnTo>
                      <a:pt x="34859" y="3303"/>
                    </a:lnTo>
                    <a:lnTo>
                      <a:pt x="34859" y="2535"/>
                    </a:lnTo>
                    <a:close/>
                    <a:moveTo>
                      <a:pt x="36861" y="2535"/>
                    </a:moveTo>
                    <a:lnTo>
                      <a:pt x="36861" y="3303"/>
                    </a:lnTo>
                    <a:lnTo>
                      <a:pt x="36027" y="3303"/>
                    </a:lnTo>
                    <a:lnTo>
                      <a:pt x="36027" y="2535"/>
                    </a:lnTo>
                    <a:close/>
                    <a:moveTo>
                      <a:pt x="37995" y="2535"/>
                    </a:moveTo>
                    <a:lnTo>
                      <a:pt x="37995" y="3303"/>
                    </a:lnTo>
                    <a:lnTo>
                      <a:pt x="37161" y="3303"/>
                    </a:lnTo>
                    <a:lnTo>
                      <a:pt x="37161" y="2535"/>
                    </a:lnTo>
                    <a:close/>
                    <a:moveTo>
                      <a:pt x="39129" y="2535"/>
                    </a:moveTo>
                    <a:lnTo>
                      <a:pt x="39129" y="3303"/>
                    </a:lnTo>
                    <a:lnTo>
                      <a:pt x="38295" y="3303"/>
                    </a:lnTo>
                    <a:lnTo>
                      <a:pt x="38295" y="2535"/>
                    </a:lnTo>
                    <a:close/>
                    <a:moveTo>
                      <a:pt x="40230" y="2535"/>
                    </a:moveTo>
                    <a:lnTo>
                      <a:pt x="40230" y="3303"/>
                    </a:lnTo>
                    <a:lnTo>
                      <a:pt x="39396" y="3303"/>
                    </a:lnTo>
                    <a:lnTo>
                      <a:pt x="39396" y="2535"/>
                    </a:lnTo>
                    <a:close/>
                    <a:moveTo>
                      <a:pt x="41364" y="2535"/>
                    </a:moveTo>
                    <a:lnTo>
                      <a:pt x="41364" y="3303"/>
                    </a:lnTo>
                    <a:lnTo>
                      <a:pt x="40530" y="3303"/>
                    </a:lnTo>
                    <a:lnTo>
                      <a:pt x="40530" y="2535"/>
                    </a:lnTo>
                    <a:close/>
                    <a:moveTo>
                      <a:pt x="42531" y="2535"/>
                    </a:moveTo>
                    <a:lnTo>
                      <a:pt x="42531" y="3303"/>
                    </a:lnTo>
                    <a:lnTo>
                      <a:pt x="41697" y="3303"/>
                    </a:lnTo>
                    <a:lnTo>
                      <a:pt x="41697" y="2535"/>
                    </a:lnTo>
                    <a:close/>
                    <a:moveTo>
                      <a:pt x="43665" y="2535"/>
                    </a:moveTo>
                    <a:lnTo>
                      <a:pt x="43665" y="3303"/>
                    </a:lnTo>
                    <a:lnTo>
                      <a:pt x="42832" y="3303"/>
                    </a:lnTo>
                    <a:lnTo>
                      <a:pt x="42832" y="2535"/>
                    </a:lnTo>
                    <a:close/>
                    <a:moveTo>
                      <a:pt x="44800" y="2535"/>
                    </a:moveTo>
                    <a:lnTo>
                      <a:pt x="44800" y="3303"/>
                    </a:lnTo>
                    <a:lnTo>
                      <a:pt x="43966" y="3303"/>
                    </a:lnTo>
                    <a:lnTo>
                      <a:pt x="43966" y="2535"/>
                    </a:lnTo>
                    <a:close/>
                    <a:moveTo>
                      <a:pt x="45900" y="2535"/>
                    </a:moveTo>
                    <a:lnTo>
                      <a:pt x="45900" y="3303"/>
                    </a:lnTo>
                    <a:lnTo>
                      <a:pt x="45066" y="3303"/>
                    </a:lnTo>
                    <a:lnTo>
                      <a:pt x="45066" y="2535"/>
                    </a:lnTo>
                    <a:close/>
                    <a:moveTo>
                      <a:pt x="47035" y="2535"/>
                    </a:moveTo>
                    <a:lnTo>
                      <a:pt x="47035" y="3303"/>
                    </a:lnTo>
                    <a:lnTo>
                      <a:pt x="46201" y="3303"/>
                    </a:lnTo>
                    <a:lnTo>
                      <a:pt x="46201" y="2535"/>
                    </a:lnTo>
                    <a:close/>
                    <a:moveTo>
                      <a:pt x="48202" y="2535"/>
                    </a:moveTo>
                    <a:lnTo>
                      <a:pt x="48202" y="3303"/>
                    </a:lnTo>
                    <a:lnTo>
                      <a:pt x="47368" y="3303"/>
                    </a:lnTo>
                    <a:lnTo>
                      <a:pt x="47368" y="2535"/>
                    </a:lnTo>
                    <a:close/>
                    <a:moveTo>
                      <a:pt x="49336" y="2535"/>
                    </a:moveTo>
                    <a:lnTo>
                      <a:pt x="49336" y="3303"/>
                    </a:lnTo>
                    <a:lnTo>
                      <a:pt x="48502" y="3303"/>
                    </a:lnTo>
                    <a:lnTo>
                      <a:pt x="48502" y="2535"/>
                    </a:lnTo>
                    <a:close/>
                    <a:moveTo>
                      <a:pt x="50470" y="2535"/>
                    </a:moveTo>
                    <a:lnTo>
                      <a:pt x="50470" y="3303"/>
                    </a:lnTo>
                    <a:lnTo>
                      <a:pt x="49636" y="3303"/>
                    </a:lnTo>
                    <a:lnTo>
                      <a:pt x="49636" y="2535"/>
                    </a:lnTo>
                    <a:close/>
                    <a:moveTo>
                      <a:pt x="51571" y="2535"/>
                    </a:moveTo>
                    <a:lnTo>
                      <a:pt x="51571" y="3303"/>
                    </a:lnTo>
                    <a:lnTo>
                      <a:pt x="50737" y="3303"/>
                    </a:lnTo>
                    <a:lnTo>
                      <a:pt x="50737" y="2535"/>
                    </a:lnTo>
                    <a:close/>
                    <a:moveTo>
                      <a:pt x="52705" y="2535"/>
                    </a:moveTo>
                    <a:lnTo>
                      <a:pt x="52705" y="3303"/>
                    </a:lnTo>
                    <a:lnTo>
                      <a:pt x="51871" y="3303"/>
                    </a:lnTo>
                    <a:lnTo>
                      <a:pt x="51871" y="2535"/>
                    </a:lnTo>
                    <a:close/>
                    <a:moveTo>
                      <a:pt x="53839" y="2535"/>
                    </a:moveTo>
                    <a:lnTo>
                      <a:pt x="53839" y="3303"/>
                    </a:lnTo>
                    <a:lnTo>
                      <a:pt x="53005" y="3303"/>
                    </a:lnTo>
                    <a:lnTo>
                      <a:pt x="53005" y="2535"/>
                    </a:lnTo>
                    <a:close/>
                    <a:moveTo>
                      <a:pt x="55007" y="2535"/>
                    </a:moveTo>
                    <a:lnTo>
                      <a:pt x="55007" y="3303"/>
                    </a:lnTo>
                    <a:lnTo>
                      <a:pt x="54173" y="3303"/>
                    </a:lnTo>
                    <a:lnTo>
                      <a:pt x="54173" y="2535"/>
                    </a:lnTo>
                    <a:close/>
                    <a:moveTo>
                      <a:pt x="56141" y="2535"/>
                    </a:moveTo>
                    <a:lnTo>
                      <a:pt x="56141" y="3303"/>
                    </a:lnTo>
                    <a:lnTo>
                      <a:pt x="55307" y="3303"/>
                    </a:lnTo>
                    <a:lnTo>
                      <a:pt x="55307" y="2535"/>
                    </a:lnTo>
                    <a:close/>
                    <a:moveTo>
                      <a:pt x="57242" y="2535"/>
                    </a:moveTo>
                    <a:lnTo>
                      <a:pt x="57242" y="3303"/>
                    </a:lnTo>
                    <a:lnTo>
                      <a:pt x="56408" y="3303"/>
                    </a:lnTo>
                    <a:lnTo>
                      <a:pt x="56408" y="2535"/>
                    </a:lnTo>
                    <a:close/>
                    <a:moveTo>
                      <a:pt x="58376" y="2535"/>
                    </a:moveTo>
                    <a:lnTo>
                      <a:pt x="58376" y="3303"/>
                    </a:lnTo>
                    <a:lnTo>
                      <a:pt x="57542" y="3303"/>
                    </a:lnTo>
                    <a:lnTo>
                      <a:pt x="57542" y="2535"/>
                    </a:lnTo>
                    <a:close/>
                    <a:moveTo>
                      <a:pt x="59510" y="2535"/>
                    </a:moveTo>
                    <a:lnTo>
                      <a:pt x="59510" y="3303"/>
                    </a:lnTo>
                    <a:lnTo>
                      <a:pt x="58676" y="3303"/>
                    </a:lnTo>
                    <a:lnTo>
                      <a:pt x="58676" y="2535"/>
                    </a:lnTo>
                    <a:close/>
                    <a:moveTo>
                      <a:pt x="60678" y="2535"/>
                    </a:moveTo>
                    <a:lnTo>
                      <a:pt x="60678" y="3303"/>
                    </a:lnTo>
                    <a:lnTo>
                      <a:pt x="59844" y="3303"/>
                    </a:lnTo>
                    <a:lnTo>
                      <a:pt x="59844" y="2535"/>
                    </a:lnTo>
                    <a:close/>
                    <a:moveTo>
                      <a:pt x="61812" y="2535"/>
                    </a:moveTo>
                    <a:lnTo>
                      <a:pt x="61812" y="3303"/>
                    </a:lnTo>
                    <a:lnTo>
                      <a:pt x="60978" y="3303"/>
                    </a:lnTo>
                    <a:lnTo>
                      <a:pt x="60978" y="2535"/>
                    </a:lnTo>
                    <a:close/>
                    <a:moveTo>
                      <a:pt x="62913" y="2535"/>
                    </a:moveTo>
                    <a:lnTo>
                      <a:pt x="62913" y="3303"/>
                    </a:lnTo>
                    <a:lnTo>
                      <a:pt x="62079" y="3303"/>
                    </a:lnTo>
                    <a:lnTo>
                      <a:pt x="62079" y="2535"/>
                    </a:lnTo>
                    <a:close/>
                    <a:moveTo>
                      <a:pt x="64047" y="2535"/>
                    </a:moveTo>
                    <a:lnTo>
                      <a:pt x="64047" y="3303"/>
                    </a:lnTo>
                    <a:lnTo>
                      <a:pt x="63213" y="3303"/>
                    </a:lnTo>
                    <a:lnTo>
                      <a:pt x="63213" y="2535"/>
                    </a:lnTo>
                    <a:close/>
                    <a:moveTo>
                      <a:pt x="65181" y="2535"/>
                    </a:moveTo>
                    <a:lnTo>
                      <a:pt x="65181" y="3303"/>
                    </a:lnTo>
                    <a:lnTo>
                      <a:pt x="64347" y="3303"/>
                    </a:lnTo>
                    <a:lnTo>
                      <a:pt x="64347" y="2535"/>
                    </a:lnTo>
                    <a:close/>
                    <a:moveTo>
                      <a:pt x="66348" y="2535"/>
                    </a:moveTo>
                    <a:lnTo>
                      <a:pt x="66348" y="3303"/>
                    </a:lnTo>
                    <a:lnTo>
                      <a:pt x="65514" y="3303"/>
                    </a:lnTo>
                    <a:lnTo>
                      <a:pt x="65514" y="2535"/>
                    </a:lnTo>
                    <a:close/>
                    <a:moveTo>
                      <a:pt x="67482" y="2535"/>
                    </a:moveTo>
                    <a:lnTo>
                      <a:pt x="67482" y="3303"/>
                    </a:lnTo>
                    <a:lnTo>
                      <a:pt x="66649" y="3303"/>
                    </a:lnTo>
                    <a:lnTo>
                      <a:pt x="66649" y="2535"/>
                    </a:lnTo>
                    <a:close/>
                    <a:moveTo>
                      <a:pt x="68583" y="2535"/>
                    </a:moveTo>
                    <a:lnTo>
                      <a:pt x="68583" y="3303"/>
                    </a:lnTo>
                    <a:lnTo>
                      <a:pt x="67749" y="3303"/>
                    </a:lnTo>
                    <a:lnTo>
                      <a:pt x="67749" y="2535"/>
                    </a:lnTo>
                    <a:close/>
                    <a:moveTo>
                      <a:pt x="69717" y="2535"/>
                    </a:moveTo>
                    <a:lnTo>
                      <a:pt x="69717" y="3303"/>
                    </a:lnTo>
                    <a:lnTo>
                      <a:pt x="68883" y="3303"/>
                    </a:lnTo>
                    <a:lnTo>
                      <a:pt x="68883" y="2535"/>
                    </a:lnTo>
                    <a:close/>
                    <a:moveTo>
                      <a:pt x="70852" y="2535"/>
                    </a:moveTo>
                    <a:lnTo>
                      <a:pt x="70852" y="3303"/>
                    </a:lnTo>
                    <a:lnTo>
                      <a:pt x="70018" y="3303"/>
                    </a:lnTo>
                    <a:lnTo>
                      <a:pt x="70018" y="2535"/>
                    </a:lnTo>
                    <a:close/>
                    <a:moveTo>
                      <a:pt x="72019" y="2535"/>
                    </a:moveTo>
                    <a:lnTo>
                      <a:pt x="72019" y="3303"/>
                    </a:lnTo>
                    <a:lnTo>
                      <a:pt x="71185" y="3303"/>
                    </a:lnTo>
                    <a:lnTo>
                      <a:pt x="71185" y="2535"/>
                    </a:lnTo>
                    <a:close/>
                    <a:moveTo>
                      <a:pt x="73153" y="2535"/>
                    </a:moveTo>
                    <a:lnTo>
                      <a:pt x="73153" y="3303"/>
                    </a:lnTo>
                    <a:lnTo>
                      <a:pt x="72319" y="3303"/>
                    </a:lnTo>
                    <a:lnTo>
                      <a:pt x="72319" y="2535"/>
                    </a:lnTo>
                    <a:close/>
                    <a:moveTo>
                      <a:pt x="74254" y="2535"/>
                    </a:moveTo>
                    <a:lnTo>
                      <a:pt x="74254" y="3303"/>
                    </a:lnTo>
                    <a:lnTo>
                      <a:pt x="73420" y="3303"/>
                    </a:lnTo>
                    <a:lnTo>
                      <a:pt x="73420" y="2535"/>
                    </a:lnTo>
                    <a:close/>
                    <a:moveTo>
                      <a:pt x="75388" y="2535"/>
                    </a:moveTo>
                    <a:lnTo>
                      <a:pt x="75388" y="3303"/>
                    </a:lnTo>
                    <a:lnTo>
                      <a:pt x="74554" y="3303"/>
                    </a:lnTo>
                    <a:lnTo>
                      <a:pt x="74554" y="2535"/>
                    </a:lnTo>
                    <a:close/>
                    <a:moveTo>
                      <a:pt x="76522" y="2535"/>
                    </a:moveTo>
                    <a:lnTo>
                      <a:pt x="76522" y="3303"/>
                    </a:lnTo>
                    <a:lnTo>
                      <a:pt x="75688" y="3303"/>
                    </a:lnTo>
                    <a:lnTo>
                      <a:pt x="75688" y="2535"/>
                    </a:lnTo>
                    <a:close/>
                    <a:moveTo>
                      <a:pt x="77690" y="2535"/>
                    </a:moveTo>
                    <a:lnTo>
                      <a:pt x="77690" y="3303"/>
                    </a:lnTo>
                    <a:lnTo>
                      <a:pt x="76856" y="3303"/>
                    </a:lnTo>
                    <a:lnTo>
                      <a:pt x="76856" y="2535"/>
                    </a:lnTo>
                    <a:close/>
                    <a:moveTo>
                      <a:pt x="78791" y="2535"/>
                    </a:moveTo>
                    <a:lnTo>
                      <a:pt x="78791" y="3303"/>
                    </a:lnTo>
                    <a:lnTo>
                      <a:pt x="77957" y="3303"/>
                    </a:lnTo>
                    <a:lnTo>
                      <a:pt x="77957" y="2535"/>
                    </a:lnTo>
                    <a:close/>
                    <a:moveTo>
                      <a:pt x="79925" y="2535"/>
                    </a:moveTo>
                    <a:lnTo>
                      <a:pt x="79925" y="3303"/>
                    </a:lnTo>
                    <a:lnTo>
                      <a:pt x="79091" y="3303"/>
                    </a:lnTo>
                    <a:lnTo>
                      <a:pt x="79091" y="2535"/>
                    </a:lnTo>
                    <a:close/>
                    <a:moveTo>
                      <a:pt x="81059" y="2535"/>
                    </a:moveTo>
                    <a:lnTo>
                      <a:pt x="81059" y="3303"/>
                    </a:lnTo>
                    <a:lnTo>
                      <a:pt x="80225" y="3303"/>
                    </a:lnTo>
                    <a:lnTo>
                      <a:pt x="80225" y="2535"/>
                    </a:lnTo>
                    <a:close/>
                    <a:moveTo>
                      <a:pt x="82193" y="2535"/>
                    </a:moveTo>
                    <a:lnTo>
                      <a:pt x="82193" y="3303"/>
                    </a:lnTo>
                    <a:lnTo>
                      <a:pt x="81359" y="3303"/>
                    </a:lnTo>
                    <a:lnTo>
                      <a:pt x="81359" y="2535"/>
                    </a:lnTo>
                    <a:close/>
                    <a:moveTo>
                      <a:pt x="83360" y="2535"/>
                    </a:moveTo>
                    <a:lnTo>
                      <a:pt x="83360" y="3303"/>
                    </a:lnTo>
                    <a:lnTo>
                      <a:pt x="82527" y="3303"/>
                    </a:lnTo>
                    <a:lnTo>
                      <a:pt x="82527" y="2535"/>
                    </a:lnTo>
                    <a:close/>
                    <a:moveTo>
                      <a:pt x="84495" y="2535"/>
                    </a:moveTo>
                    <a:lnTo>
                      <a:pt x="84495" y="3303"/>
                    </a:lnTo>
                    <a:lnTo>
                      <a:pt x="83661" y="3303"/>
                    </a:lnTo>
                    <a:lnTo>
                      <a:pt x="83661" y="2535"/>
                    </a:lnTo>
                    <a:close/>
                    <a:moveTo>
                      <a:pt x="85595" y="2535"/>
                    </a:moveTo>
                    <a:lnTo>
                      <a:pt x="85595" y="3303"/>
                    </a:lnTo>
                    <a:lnTo>
                      <a:pt x="84761" y="3303"/>
                    </a:lnTo>
                    <a:lnTo>
                      <a:pt x="84761" y="2535"/>
                    </a:lnTo>
                    <a:close/>
                    <a:moveTo>
                      <a:pt x="86730" y="2535"/>
                    </a:moveTo>
                    <a:lnTo>
                      <a:pt x="86730" y="3303"/>
                    </a:lnTo>
                    <a:lnTo>
                      <a:pt x="85896" y="3303"/>
                    </a:lnTo>
                    <a:lnTo>
                      <a:pt x="85896" y="2535"/>
                    </a:lnTo>
                    <a:close/>
                    <a:moveTo>
                      <a:pt x="87864" y="2535"/>
                    </a:moveTo>
                    <a:lnTo>
                      <a:pt x="87864" y="3303"/>
                    </a:lnTo>
                    <a:lnTo>
                      <a:pt x="87030" y="3303"/>
                    </a:lnTo>
                    <a:lnTo>
                      <a:pt x="87030" y="2535"/>
                    </a:lnTo>
                    <a:close/>
                    <a:moveTo>
                      <a:pt x="89031" y="2535"/>
                    </a:moveTo>
                    <a:lnTo>
                      <a:pt x="89031" y="3303"/>
                    </a:lnTo>
                    <a:lnTo>
                      <a:pt x="88197" y="3303"/>
                    </a:lnTo>
                    <a:lnTo>
                      <a:pt x="88197" y="2535"/>
                    </a:lnTo>
                    <a:close/>
                    <a:moveTo>
                      <a:pt x="90165" y="2535"/>
                    </a:moveTo>
                    <a:lnTo>
                      <a:pt x="90165" y="3303"/>
                    </a:lnTo>
                    <a:lnTo>
                      <a:pt x="89331" y="3303"/>
                    </a:lnTo>
                    <a:lnTo>
                      <a:pt x="89331" y="2535"/>
                    </a:lnTo>
                    <a:close/>
                    <a:moveTo>
                      <a:pt x="91266" y="2535"/>
                    </a:moveTo>
                    <a:lnTo>
                      <a:pt x="91266" y="3303"/>
                    </a:lnTo>
                    <a:lnTo>
                      <a:pt x="90432" y="3303"/>
                    </a:lnTo>
                    <a:lnTo>
                      <a:pt x="90432" y="2535"/>
                    </a:lnTo>
                    <a:close/>
                    <a:moveTo>
                      <a:pt x="92400" y="2535"/>
                    </a:moveTo>
                    <a:lnTo>
                      <a:pt x="92400" y="3303"/>
                    </a:lnTo>
                    <a:lnTo>
                      <a:pt x="91566" y="3303"/>
                    </a:lnTo>
                    <a:lnTo>
                      <a:pt x="91566" y="2535"/>
                    </a:lnTo>
                    <a:close/>
                    <a:moveTo>
                      <a:pt x="93534" y="2535"/>
                    </a:moveTo>
                    <a:lnTo>
                      <a:pt x="93534" y="3303"/>
                    </a:lnTo>
                    <a:lnTo>
                      <a:pt x="92700" y="3303"/>
                    </a:lnTo>
                    <a:lnTo>
                      <a:pt x="92700" y="2535"/>
                    </a:lnTo>
                    <a:close/>
                    <a:moveTo>
                      <a:pt x="94702" y="2535"/>
                    </a:moveTo>
                    <a:lnTo>
                      <a:pt x="94702" y="3303"/>
                    </a:lnTo>
                    <a:lnTo>
                      <a:pt x="93868" y="3303"/>
                    </a:lnTo>
                    <a:lnTo>
                      <a:pt x="93868" y="2535"/>
                    </a:lnTo>
                    <a:close/>
                    <a:moveTo>
                      <a:pt x="95836" y="2535"/>
                    </a:moveTo>
                    <a:lnTo>
                      <a:pt x="95836" y="3303"/>
                    </a:lnTo>
                    <a:lnTo>
                      <a:pt x="95002" y="3303"/>
                    </a:lnTo>
                    <a:lnTo>
                      <a:pt x="95002" y="2535"/>
                    </a:lnTo>
                    <a:close/>
                    <a:moveTo>
                      <a:pt x="96937" y="2535"/>
                    </a:moveTo>
                    <a:lnTo>
                      <a:pt x="96937" y="3303"/>
                    </a:lnTo>
                    <a:lnTo>
                      <a:pt x="96103" y="3303"/>
                    </a:lnTo>
                    <a:lnTo>
                      <a:pt x="96103" y="2535"/>
                    </a:lnTo>
                    <a:close/>
                    <a:moveTo>
                      <a:pt x="98071" y="2535"/>
                    </a:moveTo>
                    <a:lnTo>
                      <a:pt x="98071" y="3303"/>
                    </a:lnTo>
                    <a:lnTo>
                      <a:pt x="97237" y="3303"/>
                    </a:lnTo>
                    <a:lnTo>
                      <a:pt x="97237" y="2535"/>
                    </a:lnTo>
                    <a:close/>
                    <a:moveTo>
                      <a:pt x="99205" y="2535"/>
                    </a:moveTo>
                    <a:lnTo>
                      <a:pt x="99205" y="3303"/>
                    </a:lnTo>
                    <a:lnTo>
                      <a:pt x="98371" y="3303"/>
                    </a:lnTo>
                    <a:lnTo>
                      <a:pt x="98371" y="2535"/>
                    </a:lnTo>
                    <a:close/>
                    <a:moveTo>
                      <a:pt x="100373" y="2535"/>
                    </a:moveTo>
                    <a:lnTo>
                      <a:pt x="100373" y="3303"/>
                    </a:lnTo>
                    <a:lnTo>
                      <a:pt x="99539" y="3303"/>
                    </a:lnTo>
                    <a:lnTo>
                      <a:pt x="99539" y="2535"/>
                    </a:lnTo>
                    <a:close/>
                    <a:moveTo>
                      <a:pt x="101507" y="2535"/>
                    </a:moveTo>
                    <a:lnTo>
                      <a:pt x="101507" y="3303"/>
                    </a:lnTo>
                    <a:lnTo>
                      <a:pt x="100673" y="3303"/>
                    </a:lnTo>
                    <a:lnTo>
                      <a:pt x="100673" y="2535"/>
                    </a:lnTo>
                    <a:close/>
                    <a:moveTo>
                      <a:pt x="102608" y="2535"/>
                    </a:moveTo>
                    <a:lnTo>
                      <a:pt x="102608" y="3303"/>
                    </a:lnTo>
                    <a:lnTo>
                      <a:pt x="101774" y="3303"/>
                    </a:lnTo>
                    <a:lnTo>
                      <a:pt x="101774" y="2535"/>
                    </a:lnTo>
                    <a:close/>
                    <a:moveTo>
                      <a:pt x="103742" y="2535"/>
                    </a:moveTo>
                    <a:lnTo>
                      <a:pt x="103742" y="3303"/>
                    </a:lnTo>
                    <a:lnTo>
                      <a:pt x="102908" y="3303"/>
                    </a:lnTo>
                    <a:lnTo>
                      <a:pt x="102908" y="2535"/>
                    </a:lnTo>
                    <a:close/>
                    <a:moveTo>
                      <a:pt x="104876" y="2535"/>
                    </a:moveTo>
                    <a:lnTo>
                      <a:pt x="104876" y="3303"/>
                    </a:lnTo>
                    <a:lnTo>
                      <a:pt x="104042" y="3303"/>
                    </a:lnTo>
                    <a:lnTo>
                      <a:pt x="104042" y="2535"/>
                    </a:lnTo>
                    <a:close/>
                    <a:moveTo>
                      <a:pt x="106043" y="2535"/>
                    </a:moveTo>
                    <a:lnTo>
                      <a:pt x="106043" y="3303"/>
                    </a:lnTo>
                    <a:lnTo>
                      <a:pt x="105209" y="3303"/>
                    </a:lnTo>
                    <a:lnTo>
                      <a:pt x="105209" y="2535"/>
                    </a:lnTo>
                    <a:close/>
                    <a:moveTo>
                      <a:pt x="107177" y="2535"/>
                    </a:moveTo>
                    <a:lnTo>
                      <a:pt x="107177" y="3303"/>
                    </a:lnTo>
                    <a:lnTo>
                      <a:pt x="106344" y="3303"/>
                    </a:lnTo>
                    <a:lnTo>
                      <a:pt x="106344" y="2535"/>
                    </a:lnTo>
                    <a:close/>
                    <a:moveTo>
                      <a:pt x="108278" y="2535"/>
                    </a:moveTo>
                    <a:lnTo>
                      <a:pt x="108278" y="3303"/>
                    </a:lnTo>
                    <a:lnTo>
                      <a:pt x="107444" y="3303"/>
                    </a:lnTo>
                    <a:lnTo>
                      <a:pt x="107444" y="2535"/>
                    </a:lnTo>
                    <a:close/>
                    <a:moveTo>
                      <a:pt x="109412" y="2535"/>
                    </a:moveTo>
                    <a:lnTo>
                      <a:pt x="109412" y="3303"/>
                    </a:lnTo>
                    <a:lnTo>
                      <a:pt x="108578" y="3303"/>
                    </a:lnTo>
                    <a:lnTo>
                      <a:pt x="108578" y="2535"/>
                    </a:lnTo>
                    <a:close/>
                    <a:moveTo>
                      <a:pt x="110547" y="2535"/>
                    </a:moveTo>
                    <a:lnTo>
                      <a:pt x="110547" y="3303"/>
                    </a:lnTo>
                    <a:lnTo>
                      <a:pt x="109713" y="3303"/>
                    </a:lnTo>
                    <a:lnTo>
                      <a:pt x="109713" y="2535"/>
                    </a:lnTo>
                    <a:close/>
                    <a:moveTo>
                      <a:pt x="111714" y="2535"/>
                    </a:moveTo>
                    <a:lnTo>
                      <a:pt x="111714" y="3303"/>
                    </a:lnTo>
                    <a:lnTo>
                      <a:pt x="110880" y="3303"/>
                    </a:lnTo>
                    <a:lnTo>
                      <a:pt x="110880" y="2535"/>
                    </a:lnTo>
                    <a:close/>
                    <a:moveTo>
                      <a:pt x="1669" y="3636"/>
                    </a:moveTo>
                    <a:lnTo>
                      <a:pt x="1669" y="4370"/>
                    </a:lnTo>
                    <a:lnTo>
                      <a:pt x="835" y="4370"/>
                    </a:lnTo>
                    <a:lnTo>
                      <a:pt x="835" y="3636"/>
                    </a:lnTo>
                    <a:close/>
                    <a:moveTo>
                      <a:pt x="2836" y="3636"/>
                    </a:moveTo>
                    <a:lnTo>
                      <a:pt x="2836" y="4370"/>
                    </a:lnTo>
                    <a:lnTo>
                      <a:pt x="2002" y="4370"/>
                    </a:lnTo>
                    <a:lnTo>
                      <a:pt x="2002" y="3636"/>
                    </a:lnTo>
                    <a:close/>
                    <a:moveTo>
                      <a:pt x="3970" y="3636"/>
                    </a:moveTo>
                    <a:lnTo>
                      <a:pt x="3970" y="4370"/>
                    </a:lnTo>
                    <a:lnTo>
                      <a:pt x="3137" y="4370"/>
                    </a:lnTo>
                    <a:lnTo>
                      <a:pt x="3137" y="3636"/>
                    </a:lnTo>
                    <a:close/>
                    <a:moveTo>
                      <a:pt x="5105" y="3636"/>
                    </a:moveTo>
                    <a:lnTo>
                      <a:pt x="5105" y="4370"/>
                    </a:lnTo>
                    <a:lnTo>
                      <a:pt x="4271" y="4370"/>
                    </a:lnTo>
                    <a:lnTo>
                      <a:pt x="4271" y="3636"/>
                    </a:lnTo>
                    <a:close/>
                    <a:moveTo>
                      <a:pt x="6205" y="3636"/>
                    </a:moveTo>
                    <a:lnTo>
                      <a:pt x="6205" y="4370"/>
                    </a:lnTo>
                    <a:lnTo>
                      <a:pt x="5371" y="4370"/>
                    </a:lnTo>
                    <a:lnTo>
                      <a:pt x="5371" y="3636"/>
                    </a:lnTo>
                    <a:close/>
                    <a:moveTo>
                      <a:pt x="7340" y="3636"/>
                    </a:moveTo>
                    <a:lnTo>
                      <a:pt x="7340" y="4370"/>
                    </a:lnTo>
                    <a:lnTo>
                      <a:pt x="6506" y="4370"/>
                    </a:lnTo>
                    <a:lnTo>
                      <a:pt x="6506" y="3636"/>
                    </a:lnTo>
                    <a:close/>
                    <a:moveTo>
                      <a:pt x="8507" y="3636"/>
                    </a:moveTo>
                    <a:lnTo>
                      <a:pt x="8507" y="4370"/>
                    </a:lnTo>
                    <a:lnTo>
                      <a:pt x="7673" y="4370"/>
                    </a:lnTo>
                    <a:lnTo>
                      <a:pt x="7673" y="3636"/>
                    </a:lnTo>
                    <a:close/>
                    <a:moveTo>
                      <a:pt x="9641" y="3636"/>
                    </a:moveTo>
                    <a:lnTo>
                      <a:pt x="9641" y="4370"/>
                    </a:lnTo>
                    <a:lnTo>
                      <a:pt x="8807" y="4370"/>
                    </a:lnTo>
                    <a:lnTo>
                      <a:pt x="8807" y="3636"/>
                    </a:lnTo>
                    <a:close/>
                    <a:moveTo>
                      <a:pt x="10742" y="3636"/>
                    </a:moveTo>
                    <a:lnTo>
                      <a:pt x="10742" y="4370"/>
                    </a:lnTo>
                    <a:lnTo>
                      <a:pt x="9908" y="4370"/>
                    </a:lnTo>
                    <a:lnTo>
                      <a:pt x="9908" y="3636"/>
                    </a:lnTo>
                    <a:close/>
                    <a:moveTo>
                      <a:pt x="11876" y="3636"/>
                    </a:moveTo>
                    <a:lnTo>
                      <a:pt x="11876" y="4370"/>
                    </a:lnTo>
                    <a:lnTo>
                      <a:pt x="11042" y="4370"/>
                    </a:lnTo>
                    <a:lnTo>
                      <a:pt x="11042" y="3636"/>
                    </a:lnTo>
                    <a:close/>
                    <a:moveTo>
                      <a:pt x="13010" y="3636"/>
                    </a:moveTo>
                    <a:lnTo>
                      <a:pt x="13010" y="4370"/>
                    </a:lnTo>
                    <a:lnTo>
                      <a:pt x="12176" y="4370"/>
                    </a:lnTo>
                    <a:lnTo>
                      <a:pt x="12176" y="3636"/>
                    </a:lnTo>
                    <a:close/>
                    <a:moveTo>
                      <a:pt x="14178" y="3636"/>
                    </a:moveTo>
                    <a:lnTo>
                      <a:pt x="14178" y="4370"/>
                    </a:lnTo>
                    <a:lnTo>
                      <a:pt x="13344" y="4370"/>
                    </a:lnTo>
                    <a:lnTo>
                      <a:pt x="13344" y="3636"/>
                    </a:lnTo>
                    <a:close/>
                    <a:moveTo>
                      <a:pt x="15312" y="3636"/>
                    </a:moveTo>
                    <a:lnTo>
                      <a:pt x="15312" y="4370"/>
                    </a:lnTo>
                    <a:lnTo>
                      <a:pt x="14478" y="4370"/>
                    </a:lnTo>
                    <a:lnTo>
                      <a:pt x="14478" y="3636"/>
                    </a:lnTo>
                    <a:close/>
                    <a:moveTo>
                      <a:pt x="16446" y="3636"/>
                    </a:moveTo>
                    <a:lnTo>
                      <a:pt x="16446" y="4370"/>
                    </a:lnTo>
                    <a:lnTo>
                      <a:pt x="15612" y="4370"/>
                    </a:lnTo>
                    <a:lnTo>
                      <a:pt x="15612" y="3636"/>
                    </a:lnTo>
                    <a:close/>
                    <a:moveTo>
                      <a:pt x="17547" y="3636"/>
                    </a:moveTo>
                    <a:lnTo>
                      <a:pt x="17547" y="4370"/>
                    </a:lnTo>
                    <a:lnTo>
                      <a:pt x="16713" y="4370"/>
                    </a:lnTo>
                    <a:lnTo>
                      <a:pt x="16713" y="3636"/>
                    </a:lnTo>
                    <a:close/>
                    <a:moveTo>
                      <a:pt x="18681" y="3636"/>
                    </a:moveTo>
                    <a:lnTo>
                      <a:pt x="18681" y="4370"/>
                    </a:lnTo>
                    <a:lnTo>
                      <a:pt x="17847" y="4370"/>
                    </a:lnTo>
                    <a:lnTo>
                      <a:pt x="17847" y="3636"/>
                    </a:lnTo>
                    <a:close/>
                    <a:moveTo>
                      <a:pt x="19848" y="3636"/>
                    </a:moveTo>
                    <a:lnTo>
                      <a:pt x="19848" y="4370"/>
                    </a:lnTo>
                    <a:lnTo>
                      <a:pt x="19015" y="4370"/>
                    </a:lnTo>
                    <a:lnTo>
                      <a:pt x="19015" y="3636"/>
                    </a:lnTo>
                    <a:close/>
                    <a:moveTo>
                      <a:pt x="20983" y="3636"/>
                    </a:moveTo>
                    <a:lnTo>
                      <a:pt x="20983" y="4370"/>
                    </a:lnTo>
                    <a:lnTo>
                      <a:pt x="20149" y="4370"/>
                    </a:lnTo>
                    <a:lnTo>
                      <a:pt x="20149" y="3636"/>
                    </a:lnTo>
                    <a:close/>
                    <a:moveTo>
                      <a:pt x="22117" y="3636"/>
                    </a:moveTo>
                    <a:lnTo>
                      <a:pt x="22117" y="4370"/>
                    </a:lnTo>
                    <a:lnTo>
                      <a:pt x="21283" y="4370"/>
                    </a:lnTo>
                    <a:lnTo>
                      <a:pt x="21283" y="3636"/>
                    </a:lnTo>
                    <a:close/>
                    <a:moveTo>
                      <a:pt x="23218" y="3636"/>
                    </a:moveTo>
                    <a:lnTo>
                      <a:pt x="23218" y="4370"/>
                    </a:lnTo>
                    <a:lnTo>
                      <a:pt x="22384" y="4370"/>
                    </a:lnTo>
                    <a:lnTo>
                      <a:pt x="22384" y="3636"/>
                    </a:lnTo>
                    <a:close/>
                    <a:moveTo>
                      <a:pt x="24352" y="3636"/>
                    </a:moveTo>
                    <a:lnTo>
                      <a:pt x="24352" y="4370"/>
                    </a:lnTo>
                    <a:lnTo>
                      <a:pt x="23518" y="4370"/>
                    </a:lnTo>
                    <a:lnTo>
                      <a:pt x="23518" y="3636"/>
                    </a:lnTo>
                    <a:close/>
                    <a:moveTo>
                      <a:pt x="25519" y="3636"/>
                    </a:moveTo>
                    <a:lnTo>
                      <a:pt x="25519" y="4370"/>
                    </a:lnTo>
                    <a:lnTo>
                      <a:pt x="24685" y="4370"/>
                    </a:lnTo>
                    <a:lnTo>
                      <a:pt x="24685" y="3636"/>
                    </a:lnTo>
                    <a:close/>
                    <a:moveTo>
                      <a:pt x="26653" y="3636"/>
                    </a:moveTo>
                    <a:lnTo>
                      <a:pt x="26653" y="4370"/>
                    </a:lnTo>
                    <a:lnTo>
                      <a:pt x="25819" y="4370"/>
                    </a:lnTo>
                    <a:lnTo>
                      <a:pt x="25819" y="3636"/>
                    </a:lnTo>
                    <a:close/>
                    <a:moveTo>
                      <a:pt x="27787" y="3636"/>
                    </a:moveTo>
                    <a:lnTo>
                      <a:pt x="27787" y="4370"/>
                    </a:lnTo>
                    <a:lnTo>
                      <a:pt x="26954" y="4370"/>
                    </a:lnTo>
                    <a:lnTo>
                      <a:pt x="26954" y="3636"/>
                    </a:lnTo>
                    <a:close/>
                    <a:moveTo>
                      <a:pt x="28888" y="3636"/>
                    </a:moveTo>
                    <a:lnTo>
                      <a:pt x="28888" y="4370"/>
                    </a:lnTo>
                    <a:lnTo>
                      <a:pt x="28054" y="4370"/>
                    </a:lnTo>
                    <a:lnTo>
                      <a:pt x="28054" y="3636"/>
                    </a:lnTo>
                    <a:close/>
                    <a:moveTo>
                      <a:pt x="30022" y="3636"/>
                    </a:moveTo>
                    <a:lnTo>
                      <a:pt x="30022" y="4370"/>
                    </a:lnTo>
                    <a:lnTo>
                      <a:pt x="29188" y="4370"/>
                    </a:lnTo>
                    <a:lnTo>
                      <a:pt x="29188" y="3636"/>
                    </a:lnTo>
                    <a:close/>
                    <a:moveTo>
                      <a:pt x="31190" y="3636"/>
                    </a:moveTo>
                    <a:lnTo>
                      <a:pt x="31190" y="4370"/>
                    </a:lnTo>
                    <a:lnTo>
                      <a:pt x="30356" y="4370"/>
                    </a:lnTo>
                    <a:lnTo>
                      <a:pt x="30356" y="3636"/>
                    </a:lnTo>
                    <a:close/>
                    <a:moveTo>
                      <a:pt x="32324" y="3636"/>
                    </a:moveTo>
                    <a:lnTo>
                      <a:pt x="32324" y="4370"/>
                    </a:lnTo>
                    <a:lnTo>
                      <a:pt x="31490" y="4370"/>
                    </a:lnTo>
                    <a:lnTo>
                      <a:pt x="31490" y="3636"/>
                    </a:lnTo>
                    <a:close/>
                    <a:moveTo>
                      <a:pt x="33458" y="3636"/>
                    </a:moveTo>
                    <a:lnTo>
                      <a:pt x="33458" y="4370"/>
                    </a:lnTo>
                    <a:lnTo>
                      <a:pt x="32624" y="4370"/>
                    </a:lnTo>
                    <a:lnTo>
                      <a:pt x="32624" y="3636"/>
                    </a:lnTo>
                    <a:close/>
                    <a:moveTo>
                      <a:pt x="34559" y="3636"/>
                    </a:moveTo>
                    <a:lnTo>
                      <a:pt x="34559" y="4370"/>
                    </a:lnTo>
                    <a:lnTo>
                      <a:pt x="33725" y="4370"/>
                    </a:lnTo>
                    <a:lnTo>
                      <a:pt x="33725" y="3636"/>
                    </a:lnTo>
                    <a:close/>
                    <a:moveTo>
                      <a:pt x="35693" y="3636"/>
                    </a:moveTo>
                    <a:lnTo>
                      <a:pt x="35693" y="4370"/>
                    </a:lnTo>
                    <a:lnTo>
                      <a:pt x="34859" y="4370"/>
                    </a:lnTo>
                    <a:lnTo>
                      <a:pt x="34859" y="3636"/>
                    </a:lnTo>
                    <a:close/>
                    <a:moveTo>
                      <a:pt x="36861" y="3636"/>
                    </a:moveTo>
                    <a:lnTo>
                      <a:pt x="36861" y="4370"/>
                    </a:lnTo>
                    <a:lnTo>
                      <a:pt x="36027" y="4370"/>
                    </a:lnTo>
                    <a:lnTo>
                      <a:pt x="36027" y="3636"/>
                    </a:lnTo>
                    <a:close/>
                    <a:moveTo>
                      <a:pt x="37995" y="3636"/>
                    </a:moveTo>
                    <a:lnTo>
                      <a:pt x="37995" y="4370"/>
                    </a:lnTo>
                    <a:lnTo>
                      <a:pt x="37161" y="4370"/>
                    </a:lnTo>
                    <a:lnTo>
                      <a:pt x="37161" y="3636"/>
                    </a:lnTo>
                    <a:close/>
                    <a:moveTo>
                      <a:pt x="39129" y="3636"/>
                    </a:moveTo>
                    <a:lnTo>
                      <a:pt x="39129" y="4370"/>
                    </a:lnTo>
                    <a:lnTo>
                      <a:pt x="38295" y="4370"/>
                    </a:lnTo>
                    <a:lnTo>
                      <a:pt x="38295" y="3636"/>
                    </a:lnTo>
                    <a:close/>
                    <a:moveTo>
                      <a:pt x="40230" y="3636"/>
                    </a:moveTo>
                    <a:lnTo>
                      <a:pt x="40230" y="4370"/>
                    </a:lnTo>
                    <a:lnTo>
                      <a:pt x="39396" y="4370"/>
                    </a:lnTo>
                    <a:lnTo>
                      <a:pt x="39396" y="3636"/>
                    </a:lnTo>
                    <a:close/>
                    <a:moveTo>
                      <a:pt x="41364" y="3636"/>
                    </a:moveTo>
                    <a:lnTo>
                      <a:pt x="41364" y="4370"/>
                    </a:lnTo>
                    <a:lnTo>
                      <a:pt x="40530" y="4370"/>
                    </a:lnTo>
                    <a:lnTo>
                      <a:pt x="40530" y="3636"/>
                    </a:lnTo>
                    <a:close/>
                    <a:moveTo>
                      <a:pt x="42531" y="3636"/>
                    </a:moveTo>
                    <a:lnTo>
                      <a:pt x="42531" y="4370"/>
                    </a:lnTo>
                    <a:lnTo>
                      <a:pt x="41697" y="4370"/>
                    </a:lnTo>
                    <a:lnTo>
                      <a:pt x="41697" y="3636"/>
                    </a:lnTo>
                    <a:close/>
                    <a:moveTo>
                      <a:pt x="43665" y="3636"/>
                    </a:moveTo>
                    <a:lnTo>
                      <a:pt x="43665" y="4370"/>
                    </a:lnTo>
                    <a:lnTo>
                      <a:pt x="42832" y="4370"/>
                    </a:lnTo>
                    <a:lnTo>
                      <a:pt x="42832" y="3636"/>
                    </a:lnTo>
                    <a:close/>
                    <a:moveTo>
                      <a:pt x="44800" y="3636"/>
                    </a:moveTo>
                    <a:lnTo>
                      <a:pt x="44800" y="4370"/>
                    </a:lnTo>
                    <a:lnTo>
                      <a:pt x="43966" y="4370"/>
                    </a:lnTo>
                    <a:lnTo>
                      <a:pt x="43966" y="3636"/>
                    </a:lnTo>
                    <a:close/>
                    <a:moveTo>
                      <a:pt x="45900" y="3636"/>
                    </a:moveTo>
                    <a:lnTo>
                      <a:pt x="45900" y="4370"/>
                    </a:lnTo>
                    <a:lnTo>
                      <a:pt x="45066" y="4370"/>
                    </a:lnTo>
                    <a:lnTo>
                      <a:pt x="45066" y="3636"/>
                    </a:lnTo>
                    <a:close/>
                    <a:moveTo>
                      <a:pt x="47035" y="3636"/>
                    </a:moveTo>
                    <a:lnTo>
                      <a:pt x="47035" y="4370"/>
                    </a:lnTo>
                    <a:lnTo>
                      <a:pt x="46201" y="4370"/>
                    </a:lnTo>
                    <a:lnTo>
                      <a:pt x="46201" y="3636"/>
                    </a:lnTo>
                    <a:close/>
                    <a:moveTo>
                      <a:pt x="48202" y="3636"/>
                    </a:moveTo>
                    <a:lnTo>
                      <a:pt x="48202" y="4370"/>
                    </a:lnTo>
                    <a:lnTo>
                      <a:pt x="47368" y="4370"/>
                    </a:lnTo>
                    <a:lnTo>
                      <a:pt x="47368" y="3636"/>
                    </a:lnTo>
                    <a:close/>
                    <a:moveTo>
                      <a:pt x="49336" y="3636"/>
                    </a:moveTo>
                    <a:lnTo>
                      <a:pt x="49336" y="4370"/>
                    </a:lnTo>
                    <a:lnTo>
                      <a:pt x="48502" y="4370"/>
                    </a:lnTo>
                    <a:lnTo>
                      <a:pt x="48502" y="3636"/>
                    </a:lnTo>
                    <a:close/>
                    <a:moveTo>
                      <a:pt x="50470" y="3636"/>
                    </a:moveTo>
                    <a:lnTo>
                      <a:pt x="50470" y="4370"/>
                    </a:lnTo>
                    <a:lnTo>
                      <a:pt x="49636" y="4370"/>
                    </a:lnTo>
                    <a:lnTo>
                      <a:pt x="49636" y="3636"/>
                    </a:lnTo>
                    <a:close/>
                    <a:moveTo>
                      <a:pt x="51571" y="3636"/>
                    </a:moveTo>
                    <a:lnTo>
                      <a:pt x="51571" y="4370"/>
                    </a:lnTo>
                    <a:lnTo>
                      <a:pt x="50737" y="4370"/>
                    </a:lnTo>
                    <a:lnTo>
                      <a:pt x="50737" y="3636"/>
                    </a:lnTo>
                    <a:close/>
                    <a:moveTo>
                      <a:pt x="52705" y="3636"/>
                    </a:moveTo>
                    <a:lnTo>
                      <a:pt x="52705" y="4370"/>
                    </a:lnTo>
                    <a:lnTo>
                      <a:pt x="51871" y="4370"/>
                    </a:lnTo>
                    <a:lnTo>
                      <a:pt x="51871" y="3636"/>
                    </a:lnTo>
                    <a:close/>
                    <a:moveTo>
                      <a:pt x="53839" y="3636"/>
                    </a:moveTo>
                    <a:lnTo>
                      <a:pt x="53839" y="4370"/>
                    </a:lnTo>
                    <a:lnTo>
                      <a:pt x="53005" y="4370"/>
                    </a:lnTo>
                    <a:lnTo>
                      <a:pt x="53005" y="3636"/>
                    </a:lnTo>
                    <a:close/>
                    <a:moveTo>
                      <a:pt x="55007" y="3636"/>
                    </a:moveTo>
                    <a:lnTo>
                      <a:pt x="55007" y="4370"/>
                    </a:lnTo>
                    <a:lnTo>
                      <a:pt x="54173" y="4370"/>
                    </a:lnTo>
                    <a:lnTo>
                      <a:pt x="54173" y="3636"/>
                    </a:lnTo>
                    <a:close/>
                    <a:moveTo>
                      <a:pt x="56141" y="3636"/>
                    </a:moveTo>
                    <a:lnTo>
                      <a:pt x="56141" y="4370"/>
                    </a:lnTo>
                    <a:lnTo>
                      <a:pt x="55307" y="4370"/>
                    </a:lnTo>
                    <a:lnTo>
                      <a:pt x="55307" y="3636"/>
                    </a:lnTo>
                    <a:close/>
                    <a:moveTo>
                      <a:pt x="57242" y="3636"/>
                    </a:moveTo>
                    <a:lnTo>
                      <a:pt x="57242" y="4370"/>
                    </a:lnTo>
                    <a:lnTo>
                      <a:pt x="56408" y="4370"/>
                    </a:lnTo>
                    <a:lnTo>
                      <a:pt x="56408" y="3636"/>
                    </a:lnTo>
                    <a:close/>
                    <a:moveTo>
                      <a:pt x="58376" y="3636"/>
                    </a:moveTo>
                    <a:lnTo>
                      <a:pt x="58376" y="4370"/>
                    </a:lnTo>
                    <a:lnTo>
                      <a:pt x="57542" y="4370"/>
                    </a:lnTo>
                    <a:lnTo>
                      <a:pt x="57542" y="3636"/>
                    </a:lnTo>
                    <a:close/>
                    <a:moveTo>
                      <a:pt x="59510" y="3636"/>
                    </a:moveTo>
                    <a:lnTo>
                      <a:pt x="59510" y="4370"/>
                    </a:lnTo>
                    <a:lnTo>
                      <a:pt x="58676" y="4370"/>
                    </a:lnTo>
                    <a:lnTo>
                      <a:pt x="58676" y="3636"/>
                    </a:lnTo>
                    <a:close/>
                    <a:moveTo>
                      <a:pt x="60678" y="3636"/>
                    </a:moveTo>
                    <a:lnTo>
                      <a:pt x="60678" y="4370"/>
                    </a:lnTo>
                    <a:lnTo>
                      <a:pt x="59844" y="4370"/>
                    </a:lnTo>
                    <a:lnTo>
                      <a:pt x="59844" y="3636"/>
                    </a:lnTo>
                    <a:close/>
                    <a:moveTo>
                      <a:pt x="61812" y="3636"/>
                    </a:moveTo>
                    <a:lnTo>
                      <a:pt x="61812" y="4370"/>
                    </a:lnTo>
                    <a:lnTo>
                      <a:pt x="60978" y="4370"/>
                    </a:lnTo>
                    <a:lnTo>
                      <a:pt x="60978" y="3636"/>
                    </a:lnTo>
                    <a:close/>
                    <a:moveTo>
                      <a:pt x="62913" y="3636"/>
                    </a:moveTo>
                    <a:lnTo>
                      <a:pt x="62913" y="4370"/>
                    </a:lnTo>
                    <a:lnTo>
                      <a:pt x="62079" y="4370"/>
                    </a:lnTo>
                    <a:lnTo>
                      <a:pt x="62079" y="3636"/>
                    </a:lnTo>
                    <a:close/>
                    <a:moveTo>
                      <a:pt x="64047" y="3636"/>
                    </a:moveTo>
                    <a:lnTo>
                      <a:pt x="64047" y="4370"/>
                    </a:lnTo>
                    <a:lnTo>
                      <a:pt x="63213" y="4370"/>
                    </a:lnTo>
                    <a:lnTo>
                      <a:pt x="63213" y="3636"/>
                    </a:lnTo>
                    <a:close/>
                    <a:moveTo>
                      <a:pt x="65181" y="3636"/>
                    </a:moveTo>
                    <a:lnTo>
                      <a:pt x="65181" y="4370"/>
                    </a:lnTo>
                    <a:lnTo>
                      <a:pt x="64347" y="4370"/>
                    </a:lnTo>
                    <a:lnTo>
                      <a:pt x="64347" y="3636"/>
                    </a:lnTo>
                    <a:close/>
                    <a:moveTo>
                      <a:pt x="66348" y="3636"/>
                    </a:moveTo>
                    <a:lnTo>
                      <a:pt x="66348" y="4370"/>
                    </a:lnTo>
                    <a:lnTo>
                      <a:pt x="65514" y="4370"/>
                    </a:lnTo>
                    <a:lnTo>
                      <a:pt x="65514" y="3636"/>
                    </a:lnTo>
                    <a:close/>
                    <a:moveTo>
                      <a:pt x="67482" y="3636"/>
                    </a:moveTo>
                    <a:lnTo>
                      <a:pt x="67482" y="4370"/>
                    </a:lnTo>
                    <a:lnTo>
                      <a:pt x="66649" y="4370"/>
                    </a:lnTo>
                    <a:lnTo>
                      <a:pt x="66649" y="3636"/>
                    </a:lnTo>
                    <a:close/>
                    <a:moveTo>
                      <a:pt x="68583" y="3636"/>
                    </a:moveTo>
                    <a:lnTo>
                      <a:pt x="68583" y="4370"/>
                    </a:lnTo>
                    <a:lnTo>
                      <a:pt x="67749" y="4370"/>
                    </a:lnTo>
                    <a:lnTo>
                      <a:pt x="67749" y="3636"/>
                    </a:lnTo>
                    <a:close/>
                    <a:moveTo>
                      <a:pt x="69717" y="3636"/>
                    </a:moveTo>
                    <a:lnTo>
                      <a:pt x="69717" y="4370"/>
                    </a:lnTo>
                    <a:lnTo>
                      <a:pt x="68883" y="4370"/>
                    </a:lnTo>
                    <a:lnTo>
                      <a:pt x="68883" y="3636"/>
                    </a:lnTo>
                    <a:close/>
                    <a:moveTo>
                      <a:pt x="70852" y="3636"/>
                    </a:moveTo>
                    <a:lnTo>
                      <a:pt x="70852" y="4370"/>
                    </a:lnTo>
                    <a:lnTo>
                      <a:pt x="70018" y="4370"/>
                    </a:lnTo>
                    <a:lnTo>
                      <a:pt x="70018" y="3636"/>
                    </a:lnTo>
                    <a:close/>
                    <a:moveTo>
                      <a:pt x="72019" y="3636"/>
                    </a:moveTo>
                    <a:lnTo>
                      <a:pt x="72019" y="4370"/>
                    </a:lnTo>
                    <a:lnTo>
                      <a:pt x="71185" y="4370"/>
                    </a:lnTo>
                    <a:lnTo>
                      <a:pt x="71185" y="3636"/>
                    </a:lnTo>
                    <a:close/>
                    <a:moveTo>
                      <a:pt x="73153" y="3636"/>
                    </a:moveTo>
                    <a:lnTo>
                      <a:pt x="73153" y="4370"/>
                    </a:lnTo>
                    <a:lnTo>
                      <a:pt x="72319" y="4370"/>
                    </a:lnTo>
                    <a:lnTo>
                      <a:pt x="72319" y="3636"/>
                    </a:lnTo>
                    <a:close/>
                    <a:moveTo>
                      <a:pt x="74254" y="3636"/>
                    </a:moveTo>
                    <a:lnTo>
                      <a:pt x="74254" y="4370"/>
                    </a:lnTo>
                    <a:lnTo>
                      <a:pt x="73420" y="4370"/>
                    </a:lnTo>
                    <a:lnTo>
                      <a:pt x="73420" y="3636"/>
                    </a:lnTo>
                    <a:close/>
                    <a:moveTo>
                      <a:pt x="75388" y="3636"/>
                    </a:moveTo>
                    <a:lnTo>
                      <a:pt x="75388" y="4370"/>
                    </a:lnTo>
                    <a:lnTo>
                      <a:pt x="74554" y="4370"/>
                    </a:lnTo>
                    <a:lnTo>
                      <a:pt x="74554" y="3636"/>
                    </a:lnTo>
                    <a:close/>
                    <a:moveTo>
                      <a:pt x="76522" y="3636"/>
                    </a:moveTo>
                    <a:lnTo>
                      <a:pt x="76522" y="4370"/>
                    </a:lnTo>
                    <a:lnTo>
                      <a:pt x="75688" y="4370"/>
                    </a:lnTo>
                    <a:lnTo>
                      <a:pt x="75688" y="3636"/>
                    </a:lnTo>
                    <a:close/>
                    <a:moveTo>
                      <a:pt x="77690" y="3636"/>
                    </a:moveTo>
                    <a:lnTo>
                      <a:pt x="77690" y="4370"/>
                    </a:lnTo>
                    <a:lnTo>
                      <a:pt x="76856" y="4370"/>
                    </a:lnTo>
                    <a:lnTo>
                      <a:pt x="76856" y="3636"/>
                    </a:lnTo>
                    <a:close/>
                    <a:moveTo>
                      <a:pt x="78791" y="3636"/>
                    </a:moveTo>
                    <a:lnTo>
                      <a:pt x="78791" y="4370"/>
                    </a:lnTo>
                    <a:lnTo>
                      <a:pt x="77957" y="4370"/>
                    </a:lnTo>
                    <a:lnTo>
                      <a:pt x="77957" y="3636"/>
                    </a:lnTo>
                    <a:close/>
                    <a:moveTo>
                      <a:pt x="79925" y="3636"/>
                    </a:moveTo>
                    <a:lnTo>
                      <a:pt x="79925" y="4370"/>
                    </a:lnTo>
                    <a:lnTo>
                      <a:pt x="79091" y="4370"/>
                    </a:lnTo>
                    <a:lnTo>
                      <a:pt x="79091" y="3636"/>
                    </a:lnTo>
                    <a:close/>
                    <a:moveTo>
                      <a:pt x="81059" y="3636"/>
                    </a:moveTo>
                    <a:lnTo>
                      <a:pt x="81059" y="4370"/>
                    </a:lnTo>
                    <a:lnTo>
                      <a:pt x="80225" y="4370"/>
                    </a:lnTo>
                    <a:lnTo>
                      <a:pt x="80225" y="3636"/>
                    </a:lnTo>
                    <a:close/>
                    <a:moveTo>
                      <a:pt x="82193" y="3636"/>
                    </a:moveTo>
                    <a:lnTo>
                      <a:pt x="82193" y="4370"/>
                    </a:lnTo>
                    <a:lnTo>
                      <a:pt x="81359" y="4370"/>
                    </a:lnTo>
                    <a:lnTo>
                      <a:pt x="81359" y="3636"/>
                    </a:lnTo>
                    <a:close/>
                    <a:moveTo>
                      <a:pt x="83360" y="3636"/>
                    </a:moveTo>
                    <a:lnTo>
                      <a:pt x="83360" y="4370"/>
                    </a:lnTo>
                    <a:lnTo>
                      <a:pt x="82527" y="4370"/>
                    </a:lnTo>
                    <a:lnTo>
                      <a:pt x="82527" y="3636"/>
                    </a:lnTo>
                    <a:close/>
                    <a:moveTo>
                      <a:pt x="84495" y="3636"/>
                    </a:moveTo>
                    <a:lnTo>
                      <a:pt x="84495" y="4370"/>
                    </a:lnTo>
                    <a:lnTo>
                      <a:pt x="83661" y="4370"/>
                    </a:lnTo>
                    <a:lnTo>
                      <a:pt x="83661" y="3636"/>
                    </a:lnTo>
                    <a:close/>
                    <a:moveTo>
                      <a:pt x="85595" y="3636"/>
                    </a:moveTo>
                    <a:lnTo>
                      <a:pt x="85595" y="4370"/>
                    </a:lnTo>
                    <a:lnTo>
                      <a:pt x="84761" y="4370"/>
                    </a:lnTo>
                    <a:lnTo>
                      <a:pt x="84761" y="3636"/>
                    </a:lnTo>
                    <a:close/>
                    <a:moveTo>
                      <a:pt x="86730" y="3636"/>
                    </a:moveTo>
                    <a:lnTo>
                      <a:pt x="86730" y="4370"/>
                    </a:lnTo>
                    <a:lnTo>
                      <a:pt x="85896" y="4370"/>
                    </a:lnTo>
                    <a:lnTo>
                      <a:pt x="85896" y="3636"/>
                    </a:lnTo>
                    <a:close/>
                    <a:moveTo>
                      <a:pt x="87864" y="3636"/>
                    </a:moveTo>
                    <a:lnTo>
                      <a:pt x="87864" y="4370"/>
                    </a:lnTo>
                    <a:lnTo>
                      <a:pt x="87030" y="4370"/>
                    </a:lnTo>
                    <a:lnTo>
                      <a:pt x="87030" y="3636"/>
                    </a:lnTo>
                    <a:close/>
                    <a:moveTo>
                      <a:pt x="89031" y="3636"/>
                    </a:moveTo>
                    <a:lnTo>
                      <a:pt x="89031" y="4370"/>
                    </a:lnTo>
                    <a:lnTo>
                      <a:pt x="88197" y="4370"/>
                    </a:lnTo>
                    <a:lnTo>
                      <a:pt x="88197" y="3636"/>
                    </a:lnTo>
                    <a:close/>
                    <a:moveTo>
                      <a:pt x="90165" y="3636"/>
                    </a:moveTo>
                    <a:lnTo>
                      <a:pt x="90165" y="4370"/>
                    </a:lnTo>
                    <a:lnTo>
                      <a:pt x="89331" y="4370"/>
                    </a:lnTo>
                    <a:lnTo>
                      <a:pt x="89331" y="3636"/>
                    </a:lnTo>
                    <a:close/>
                    <a:moveTo>
                      <a:pt x="91266" y="3636"/>
                    </a:moveTo>
                    <a:lnTo>
                      <a:pt x="91266" y="4370"/>
                    </a:lnTo>
                    <a:lnTo>
                      <a:pt x="90432" y="4370"/>
                    </a:lnTo>
                    <a:lnTo>
                      <a:pt x="90432" y="3636"/>
                    </a:lnTo>
                    <a:close/>
                    <a:moveTo>
                      <a:pt x="92400" y="3636"/>
                    </a:moveTo>
                    <a:lnTo>
                      <a:pt x="92400" y="4370"/>
                    </a:lnTo>
                    <a:lnTo>
                      <a:pt x="91566" y="4370"/>
                    </a:lnTo>
                    <a:lnTo>
                      <a:pt x="91566" y="3636"/>
                    </a:lnTo>
                    <a:close/>
                    <a:moveTo>
                      <a:pt x="93534" y="3636"/>
                    </a:moveTo>
                    <a:lnTo>
                      <a:pt x="93534" y="4370"/>
                    </a:lnTo>
                    <a:lnTo>
                      <a:pt x="92700" y="4370"/>
                    </a:lnTo>
                    <a:lnTo>
                      <a:pt x="92700" y="3636"/>
                    </a:lnTo>
                    <a:close/>
                    <a:moveTo>
                      <a:pt x="94702" y="3636"/>
                    </a:moveTo>
                    <a:lnTo>
                      <a:pt x="94702" y="4370"/>
                    </a:lnTo>
                    <a:lnTo>
                      <a:pt x="93868" y="4370"/>
                    </a:lnTo>
                    <a:lnTo>
                      <a:pt x="93868" y="3636"/>
                    </a:lnTo>
                    <a:close/>
                    <a:moveTo>
                      <a:pt x="95836" y="3636"/>
                    </a:moveTo>
                    <a:lnTo>
                      <a:pt x="95836" y="4370"/>
                    </a:lnTo>
                    <a:lnTo>
                      <a:pt x="95002" y="4370"/>
                    </a:lnTo>
                    <a:lnTo>
                      <a:pt x="95002" y="3636"/>
                    </a:lnTo>
                    <a:close/>
                    <a:moveTo>
                      <a:pt x="96937" y="3636"/>
                    </a:moveTo>
                    <a:lnTo>
                      <a:pt x="96937" y="4370"/>
                    </a:lnTo>
                    <a:lnTo>
                      <a:pt x="96103" y="4370"/>
                    </a:lnTo>
                    <a:lnTo>
                      <a:pt x="96103" y="3636"/>
                    </a:lnTo>
                    <a:close/>
                    <a:moveTo>
                      <a:pt x="98071" y="3636"/>
                    </a:moveTo>
                    <a:lnTo>
                      <a:pt x="98071" y="4370"/>
                    </a:lnTo>
                    <a:lnTo>
                      <a:pt x="97237" y="4370"/>
                    </a:lnTo>
                    <a:lnTo>
                      <a:pt x="97237" y="3636"/>
                    </a:lnTo>
                    <a:close/>
                    <a:moveTo>
                      <a:pt x="99205" y="3636"/>
                    </a:moveTo>
                    <a:lnTo>
                      <a:pt x="99205" y="4370"/>
                    </a:lnTo>
                    <a:lnTo>
                      <a:pt x="98371" y="4370"/>
                    </a:lnTo>
                    <a:lnTo>
                      <a:pt x="98371" y="3636"/>
                    </a:lnTo>
                    <a:close/>
                    <a:moveTo>
                      <a:pt x="100373" y="3636"/>
                    </a:moveTo>
                    <a:lnTo>
                      <a:pt x="100373" y="4370"/>
                    </a:lnTo>
                    <a:lnTo>
                      <a:pt x="99539" y="4370"/>
                    </a:lnTo>
                    <a:lnTo>
                      <a:pt x="99539" y="3636"/>
                    </a:lnTo>
                    <a:close/>
                    <a:moveTo>
                      <a:pt x="101507" y="3636"/>
                    </a:moveTo>
                    <a:lnTo>
                      <a:pt x="101507" y="4370"/>
                    </a:lnTo>
                    <a:lnTo>
                      <a:pt x="100673" y="4370"/>
                    </a:lnTo>
                    <a:lnTo>
                      <a:pt x="100673" y="3636"/>
                    </a:lnTo>
                    <a:close/>
                    <a:moveTo>
                      <a:pt x="102608" y="3636"/>
                    </a:moveTo>
                    <a:lnTo>
                      <a:pt x="102608" y="4370"/>
                    </a:lnTo>
                    <a:lnTo>
                      <a:pt x="101774" y="4370"/>
                    </a:lnTo>
                    <a:lnTo>
                      <a:pt x="101774" y="3636"/>
                    </a:lnTo>
                    <a:close/>
                    <a:moveTo>
                      <a:pt x="103742" y="3636"/>
                    </a:moveTo>
                    <a:lnTo>
                      <a:pt x="103742" y="4370"/>
                    </a:lnTo>
                    <a:lnTo>
                      <a:pt x="102908" y="4370"/>
                    </a:lnTo>
                    <a:lnTo>
                      <a:pt x="102908" y="3636"/>
                    </a:lnTo>
                    <a:close/>
                    <a:moveTo>
                      <a:pt x="104876" y="3636"/>
                    </a:moveTo>
                    <a:lnTo>
                      <a:pt x="104876" y="4370"/>
                    </a:lnTo>
                    <a:lnTo>
                      <a:pt x="104042" y="4370"/>
                    </a:lnTo>
                    <a:lnTo>
                      <a:pt x="104042" y="3636"/>
                    </a:lnTo>
                    <a:close/>
                    <a:moveTo>
                      <a:pt x="106043" y="3636"/>
                    </a:moveTo>
                    <a:lnTo>
                      <a:pt x="106043" y="4370"/>
                    </a:lnTo>
                    <a:lnTo>
                      <a:pt x="105209" y="4370"/>
                    </a:lnTo>
                    <a:lnTo>
                      <a:pt x="105209" y="3636"/>
                    </a:lnTo>
                    <a:close/>
                    <a:moveTo>
                      <a:pt x="107177" y="3636"/>
                    </a:moveTo>
                    <a:lnTo>
                      <a:pt x="107177" y="4370"/>
                    </a:lnTo>
                    <a:lnTo>
                      <a:pt x="106344" y="4370"/>
                    </a:lnTo>
                    <a:lnTo>
                      <a:pt x="106344" y="3636"/>
                    </a:lnTo>
                    <a:close/>
                    <a:moveTo>
                      <a:pt x="108278" y="3636"/>
                    </a:moveTo>
                    <a:lnTo>
                      <a:pt x="108278" y="4370"/>
                    </a:lnTo>
                    <a:lnTo>
                      <a:pt x="107444" y="4370"/>
                    </a:lnTo>
                    <a:lnTo>
                      <a:pt x="107444" y="3636"/>
                    </a:lnTo>
                    <a:close/>
                    <a:moveTo>
                      <a:pt x="109412" y="3636"/>
                    </a:moveTo>
                    <a:lnTo>
                      <a:pt x="109412" y="4370"/>
                    </a:lnTo>
                    <a:lnTo>
                      <a:pt x="108578" y="4370"/>
                    </a:lnTo>
                    <a:lnTo>
                      <a:pt x="108578" y="3636"/>
                    </a:lnTo>
                    <a:close/>
                    <a:moveTo>
                      <a:pt x="110547" y="3636"/>
                    </a:moveTo>
                    <a:lnTo>
                      <a:pt x="110547" y="4370"/>
                    </a:lnTo>
                    <a:lnTo>
                      <a:pt x="109713" y="4370"/>
                    </a:lnTo>
                    <a:lnTo>
                      <a:pt x="109713" y="3636"/>
                    </a:lnTo>
                    <a:close/>
                    <a:moveTo>
                      <a:pt x="111714" y="3636"/>
                    </a:moveTo>
                    <a:lnTo>
                      <a:pt x="111714" y="4370"/>
                    </a:lnTo>
                    <a:lnTo>
                      <a:pt x="110880" y="4370"/>
                    </a:lnTo>
                    <a:lnTo>
                      <a:pt x="110880" y="3636"/>
                    </a:lnTo>
                    <a:close/>
                    <a:moveTo>
                      <a:pt x="1669" y="4670"/>
                    </a:moveTo>
                    <a:lnTo>
                      <a:pt x="1669" y="5437"/>
                    </a:lnTo>
                    <a:lnTo>
                      <a:pt x="835" y="5437"/>
                    </a:lnTo>
                    <a:lnTo>
                      <a:pt x="835" y="4670"/>
                    </a:lnTo>
                    <a:close/>
                    <a:moveTo>
                      <a:pt x="2836" y="4670"/>
                    </a:moveTo>
                    <a:lnTo>
                      <a:pt x="2836" y="5437"/>
                    </a:lnTo>
                    <a:lnTo>
                      <a:pt x="2002" y="5437"/>
                    </a:lnTo>
                    <a:lnTo>
                      <a:pt x="2002" y="4670"/>
                    </a:lnTo>
                    <a:close/>
                    <a:moveTo>
                      <a:pt x="3970" y="4670"/>
                    </a:moveTo>
                    <a:lnTo>
                      <a:pt x="3970" y="5437"/>
                    </a:lnTo>
                    <a:lnTo>
                      <a:pt x="3137" y="5437"/>
                    </a:lnTo>
                    <a:lnTo>
                      <a:pt x="3137" y="4670"/>
                    </a:lnTo>
                    <a:close/>
                    <a:moveTo>
                      <a:pt x="5105" y="4670"/>
                    </a:moveTo>
                    <a:lnTo>
                      <a:pt x="5105" y="5437"/>
                    </a:lnTo>
                    <a:lnTo>
                      <a:pt x="4271" y="5437"/>
                    </a:lnTo>
                    <a:lnTo>
                      <a:pt x="4271" y="4670"/>
                    </a:lnTo>
                    <a:close/>
                    <a:moveTo>
                      <a:pt x="6205" y="4670"/>
                    </a:moveTo>
                    <a:lnTo>
                      <a:pt x="6205" y="5437"/>
                    </a:lnTo>
                    <a:lnTo>
                      <a:pt x="5371" y="5437"/>
                    </a:lnTo>
                    <a:lnTo>
                      <a:pt x="5371" y="4670"/>
                    </a:lnTo>
                    <a:close/>
                    <a:moveTo>
                      <a:pt x="7340" y="4670"/>
                    </a:moveTo>
                    <a:lnTo>
                      <a:pt x="7340" y="5437"/>
                    </a:lnTo>
                    <a:lnTo>
                      <a:pt x="6506" y="5437"/>
                    </a:lnTo>
                    <a:lnTo>
                      <a:pt x="6506" y="4670"/>
                    </a:lnTo>
                    <a:close/>
                    <a:moveTo>
                      <a:pt x="8507" y="4670"/>
                    </a:moveTo>
                    <a:lnTo>
                      <a:pt x="8507" y="5437"/>
                    </a:lnTo>
                    <a:lnTo>
                      <a:pt x="7673" y="5437"/>
                    </a:lnTo>
                    <a:lnTo>
                      <a:pt x="7673" y="4670"/>
                    </a:lnTo>
                    <a:close/>
                    <a:moveTo>
                      <a:pt x="9641" y="4670"/>
                    </a:moveTo>
                    <a:lnTo>
                      <a:pt x="9641" y="5437"/>
                    </a:lnTo>
                    <a:lnTo>
                      <a:pt x="8807" y="5437"/>
                    </a:lnTo>
                    <a:lnTo>
                      <a:pt x="8807" y="4670"/>
                    </a:lnTo>
                    <a:close/>
                    <a:moveTo>
                      <a:pt x="10742" y="4670"/>
                    </a:moveTo>
                    <a:lnTo>
                      <a:pt x="10742" y="5437"/>
                    </a:lnTo>
                    <a:lnTo>
                      <a:pt x="9908" y="5437"/>
                    </a:lnTo>
                    <a:lnTo>
                      <a:pt x="9908" y="4670"/>
                    </a:lnTo>
                    <a:close/>
                    <a:moveTo>
                      <a:pt x="11876" y="4670"/>
                    </a:moveTo>
                    <a:lnTo>
                      <a:pt x="11876" y="5437"/>
                    </a:lnTo>
                    <a:lnTo>
                      <a:pt x="11042" y="5437"/>
                    </a:lnTo>
                    <a:lnTo>
                      <a:pt x="11042" y="4670"/>
                    </a:lnTo>
                    <a:close/>
                    <a:moveTo>
                      <a:pt x="13010" y="4670"/>
                    </a:moveTo>
                    <a:lnTo>
                      <a:pt x="13010" y="5437"/>
                    </a:lnTo>
                    <a:lnTo>
                      <a:pt x="12176" y="5437"/>
                    </a:lnTo>
                    <a:lnTo>
                      <a:pt x="12176" y="4670"/>
                    </a:lnTo>
                    <a:close/>
                    <a:moveTo>
                      <a:pt x="14178" y="4670"/>
                    </a:moveTo>
                    <a:lnTo>
                      <a:pt x="14178" y="5437"/>
                    </a:lnTo>
                    <a:lnTo>
                      <a:pt x="13344" y="5437"/>
                    </a:lnTo>
                    <a:lnTo>
                      <a:pt x="13344" y="4670"/>
                    </a:lnTo>
                    <a:close/>
                    <a:moveTo>
                      <a:pt x="15312" y="4670"/>
                    </a:moveTo>
                    <a:lnTo>
                      <a:pt x="15312" y="5437"/>
                    </a:lnTo>
                    <a:lnTo>
                      <a:pt x="14478" y="5437"/>
                    </a:lnTo>
                    <a:lnTo>
                      <a:pt x="14478" y="4670"/>
                    </a:lnTo>
                    <a:close/>
                    <a:moveTo>
                      <a:pt x="16446" y="4670"/>
                    </a:moveTo>
                    <a:lnTo>
                      <a:pt x="16446" y="5437"/>
                    </a:lnTo>
                    <a:lnTo>
                      <a:pt x="15612" y="5437"/>
                    </a:lnTo>
                    <a:lnTo>
                      <a:pt x="15612" y="4670"/>
                    </a:lnTo>
                    <a:close/>
                    <a:moveTo>
                      <a:pt x="17547" y="4670"/>
                    </a:moveTo>
                    <a:lnTo>
                      <a:pt x="17547" y="5437"/>
                    </a:lnTo>
                    <a:lnTo>
                      <a:pt x="16713" y="5437"/>
                    </a:lnTo>
                    <a:lnTo>
                      <a:pt x="16713" y="4670"/>
                    </a:lnTo>
                    <a:close/>
                    <a:moveTo>
                      <a:pt x="18681" y="4670"/>
                    </a:moveTo>
                    <a:lnTo>
                      <a:pt x="18681" y="5437"/>
                    </a:lnTo>
                    <a:lnTo>
                      <a:pt x="17847" y="5437"/>
                    </a:lnTo>
                    <a:lnTo>
                      <a:pt x="17847" y="4670"/>
                    </a:lnTo>
                    <a:close/>
                    <a:moveTo>
                      <a:pt x="19848" y="4670"/>
                    </a:moveTo>
                    <a:lnTo>
                      <a:pt x="19848" y="5437"/>
                    </a:lnTo>
                    <a:lnTo>
                      <a:pt x="19015" y="5437"/>
                    </a:lnTo>
                    <a:lnTo>
                      <a:pt x="19015" y="4670"/>
                    </a:lnTo>
                    <a:close/>
                    <a:moveTo>
                      <a:pt x="20983" y="4670"/>
                    </a:moveTo>
                    <a:lnTo>
                      <a:pt x="20983" y="5437"/>
                    </a:lnTo>
                    <a:lnTo>
                      <a:pt x="20149" y="5437"/>
                    </a:lnTo>
                    <a:lnTo>
                      <a:pt x="20149" y="4670"/>
                    </a:lnTo>
                    <a:close/>
                    <a:moveTo>
                      <a:pt x="22117" y="4670"/>
                    </a:moveTo>
                    <a:lnTo>
                      <a:pt x="22117" y="5437"/>
                    </a:lnTo>
                    <a:lnTo>
                      <a:pt x="21283" y="5437"/>
                    </a:lnTo>
                    <a:lnTo>
                      <a:pt x="21283" y="4670"/>
                    </a:lnTo>
                    <a:close/>
                    <a:moveTo>
                      <a:pt x="23218" y="4670"/>
                    </a:moveTo>
                    <a:lnTo>
                      <a:pt x="23218" y="5437"/>
                    </a:lnTo>
                    <a:lnTo>
                      <a:pt x="22384" y="5437"/>
                    </a:lnTo>
                    <a:lnTo>
                      <a:pt x="22384" y="4670"/>
                    </a:lnTo>
                    <a:close/>
                    <a:moveTo>
                      <a:pt x="24352" y="4670"/>
                    </a:moveTo>
                    <a:lnTo>
                      <a:pt x="24352" y="5437"/>
                    </a:lnTo>
                    <a:lnTo>
                      <a:pt x="23518" y="5437"/>
                    </a:lnTo>
                    <a:lnTo>
                      <a:pt x="23518" y="4670"/>
                    </a:lnTo>
                    <a:close/>
                    <a:moveTo>
                      <a:pt x="25519" y="4670"/>
                    </a:moveTo>
                    <a:lnTo>
                      <a:pt x="25519" y="5437"/>
                    </a:lnTo>
                    <a:lnTo>
                      <a:pt x="24685" y="5437"/>
                    </a:lnTo>
                    <a:lnTo>
                      <a:pt x="24685" y="4670"/>
                    </a:lnTo>
                    <a:close/>
                    <a:moveTo>
                      <a:pt x="26653" y="4670"/>
                    </a:moveTo>
                    <a:lnTo>
                      <a:pt x="26653" y="5437"/>
                    </a:lnTo>
                    <a:lnTo>
                      <a:pt x="25819" y="5437"/>
                    </a:lnTo>
                    <a:lnTo>
                      <a:pt x="25819" y="4670"/>
                    </a:lnTo>
                    <a:close/>
                    <a:moveTo>
                      <a:pt x="27787" y="4670"/>
                    </a:moveTo>
                    <a:lnTo>
                      <a:pt x="27787" y="5437"/>
                    </a:lnTo>
                    <a:lnTo>
                      <a:pt x="26954" y="5437"/>
                    </a:lnTo>
                    <a:lnTo>
                      <a:pt x="26954" y="4670"/>
                    </a:lnTo>
                    <a:close/>
                    <a:moveTo>
                      <a:pt x="28888" y="4670"/>
                    </a:moveTo>
                    <a:lnTo>
                      <a:pt x="28888" y="5437"/>
                    </a:lnTo>
                    <a:lnTo>
                      <a:pt x="28054" y="5437"/>
                    </a:lnTo>
                    <a:lnTo>
                      <a:pt x="28054" y="4670"/>
                    </a:lnTo>
                    <a:close/>
                    <a:moveTo>
                      <a:pt x="30022" y="4670"/>
                    </a:moveTo>
                    <a:lnTo>
                      <a:pt x="30022" y="5437"/>
                    </a:lnTo>
                    <a:lnTo>
                      <a:pt x="29188" y="5437"/>
                    </a:lnTo>
                    <a:lnTo>
                      <a:pt x="29188" y="4670"/>
                    </a:lnTo>
                    <a:close/>
                    <a:moveTo>
                      <a:pt x="31190" y="4670"/>
                    </a:moveTo>
                    <a:lnTo>
                      <a:pt x="31190" y="5437"/>
                    </a:lnTo>
                    <a:lnTo>
                      <a:pt x="30356" y="5437"/>
                    </a:lnTo>
                    <a:lnTo>
                      <a:pt x="30356" y="4670"/>
                    </a:lnTo>
                    <a:close/>
                    <a:moveTo>
                      <a:pt x="32324" y="4670"/>
                    </a:moveTo>
                    <a:lnTo>
                      <a:pt x="32324" y="5437"/>
                    </a:lnTo>
                    <a:lnTo>
                      <a:pt x="31490" y="5437"/>
                    </a:lnTo>
                    <a:lnTo>
                      <a:pt x="31490" y="4670"/>
                    </a:lnTo>
                    <a:close/>
                    <a:moveTo>
                      <a:pt x="33458" y="4670"/>
                    </a:moveTo>
                    <a:lnTo>
                      <a:pt x="33458" y="5437"/>
                    </a:lnTo>
                    <a:lnTo>
                      <a:pt x="32624" y="5437"/>
                    </a:lnTo>
                    <a:lnTo>
                      <a:pt x="32624" y="4670"/>
                    </a:lnTo>
                    <a:close/>
                    <a:moveTo>
                      <a:pt x="34559" y="4670"/>
                    </a:moveTo>
                    <a:lnTo>
                      <a:pt x="34559" y="5437"/>
                    </a:lnTo>
                    <a:lnTo>
                      <a:pt x="33725" y="5437"/>
                    </a:lnTo>
                    <a:lnTo>
                      <a:pt x="33725" y="4670"/>
                    </a:lnTo>
                    <a:close/>
                    <a:moveTo>
                      <a:pt x="35693" y="4670"/>
                    </a:moveTo>
                    <a:lnTo>
                      <a:pt x="35693" y="5437"/>
                    </a:lnTo>
                    <a:lnTo>
                      <a:pt x="34859" y="5437"/>
                    </a:lnTo>
                    <a:lnTo>
                      <a:pt x="34859" y="4670"/>
                    </a:lnTo>
                    <a:close/>
                    <a:moveTo>
                      <a:pt x="36861" y="4670"/>
                    </a:moveTo>
                    <a:lnTo>
                      <a:pt x="36861" y="5437"/>
                    </a:lnTo>
                    <a:lnTo>
                      <a:pt x="36027" y="5437"/>
                    </a:lnTo>
                    <a:lnTo>
                      <a:pt x="36027" y="4670"/>
                    </a:lnTo>
                    <a:close/>
                    <a:moveTo>
                      <a:pt x="37995" y="4670"/>
                    </a:moveTo>
                    <a:lnTo>
                      <a:pt x="37995" y="5437"/>
                    </a:lnTo>
                    <a:lnTo>
                      <a:pt x="37161" y="5437"/>
                    </a:lnTo>
                    <a:lnTo>
                      <a:pt x="37161" y="4670"/>
                    </a:lnTo>
                    <a:close/>
                    <a:moveTo>
                      <a:pt x="39129" y="4670"/>
                    </a:moveTo>
                    <a:lnTo>
                      <a:pt x="39129" y="5437"/>
                    </a:lnTo>
                    <a:lnTo>
                      <a:pt x="38295" y="5437"/>
                    </a:lnTo>
                    <a:lnTo>
                      <a:pt x="38295" y="4670"/>
                    </a:lnTo>
                    <a:close/>
                    <a:moveTo>
                      <a:pt x="40230" y="4670"/>
                    </a:moveTo>
                    <a:lnTo>
                      <a:pt x="40230" y="5437"/>
                    </a:lnTo>
                    <a:lnTo>
                      <a:pt x="39396" y="5437"/>
                    </a:lnTo>
                    <a:lnTo>
                      <a:pt x="39396" y="4670"/>
                    </a:lnTo>
                    <a:close/>
                    <a:moveTo>
                      <a:pt x="41364" y="4670"/>
                    </a:moveTo>
                    <a:lnTo>
                      <a:pt x="41364" y="5437"/>
                    </a:lnTo>
                    <a:lnTo>
                      <a:pt x="40530" y="5437"/>
                    </a:lnTo>
                    <a:lnTo>
                      <a:pt x="40530" y="4670"/>
                    </a:lnTo>
                    <a:close/>
                    <a:moveTo>
                      <a:pt x="42531" y="4670"/>
                    </a:moveTo>
                    <a:lnTo>
                      <a:pt x="42531" y="5437"/>
                    </a:lnTo>
                    <a:lnTo>
                      <a:pt x="41697" y="5437"/>
                    </a:lnTo>
                    <a:lnTo>
                      <a:pt x="41697" y="4670"/>
                    </a:lnTo>
                    <a:close/>
                    <a:moveTo>
                      <a:pt x="43665" y="4670"/>
                    </a:moveTo>
                    <a:lnTo>
                      <a:pt x="43665" y="5437"/>
                    </a:lnTo>
                    <a:lnTo>
                      <a:pt x="42832" y="5437"/>
                    </a:lnTo>
                    <a:lnTo>
                      <a:pt x="42832" y="4670"/>
                    </a:lnTo>
                    <a:close/>
                    <a:moveTo>
                      <a:pt x="44800" y="4670"/>
                    </a:moveTo>
                    <a:lnTo>
                      <a:pt x="44800" y="5437"/>
                    </a:lnTo>
                    <a:lnTo>
                      <a:pt x="43966" y="5437"/>
                    </a:lnTo>
                    <a:lnTo>
                      <a:pt x="43966" y="4670"/>
                    </a:lnTo>
                    <a:close/>
                    <a:moveTo>
                      <a:pt x="45900" y="4670"/>
                    </a:moveTo>
                    <a:lnTo>
                      <a:pt x="45900" y="5437"/>
                    </a:lnTo>
                    <a:lnTo>
                      <a:pt x="45066" y="5437"/>
                    </a:lnTo>
                    <a:lnTo>
                      <a:pt x="45066" y="4670"/>
                    </a:lnTo>
                    <a:close/>
                    <a:moveTo>
                      <a:pt x="47035" y="4670"/>
                    </a:moveTo>
                    <a:lnTo>
                      <a:pt x="47035" y="5437"/>
                    </a:lnTo>
                    <a:lnTo>
                      <a:pt x="46201" y="5437"/>
                    </a:lnTo>
                    <a:lnTo>
                      <a:pt x="46201" y="4670"/>
                    </a:lnTo>
                    <a:close/>
                    <a:moveTo>
                      <a:pt x="48202" y="4670"/>
                    </a:moveTo>
                    <a:lnTo>
                      <a:pt x="48202" y="5437"/>
                    </a:lnTo>
                    <a:lnTo>
                      <a:pt x="47368" y="5437"/>
                    </a:lnTo>
                    <a:lnTo>
                      <a:pt x="47368" y="4670"/>
                    </a:lnTo>
                    <a:close/>
                    <a:moveTo>
                      <a:pt x="49336" y="4670"/>
                    </a:moveTo>
                    <a:lnTo>
                      <a:pt x="49336" y="5437"/>
                    </a:lnTo>
                    <a:lnTo>
                      <a:pt x="48502" y="5437"/>
                    </a:lnTo>
                    <a:lnTo>
                      <a:pt x="48502" y="4670"/>
                    </a:lnTo>
                    <a:close/>
                    <a:moveTo>
                      <a:pt x="50470" y="4670"/>
                    </a:moveTo>
                    <a:lnTo>
                      <a:pt x="50470" y="5437"/>
                    </a:lnTo>
                    <a:lnTo>
                      <a:pt x="49636" y="5437"/>
                    </a:lnTo>
                    <a:lnTo>
                      <a:pt x="49636" y="4670"/>
                    </a:lnTo>
                    <a:close/>
                    <a:moveTo>
                      <a:pt x="51571" y="4670"/>
                    </a:moveTo>
                    <a:lnTo>
                      <a:pt x="51571" y="5437"/>
                    </a:lnTo>
                    <a:lnTo>
                      <a:pt x="50737" y="5437"/>
                    </a:lnTo>
                    <a:lnTo>
                      <a:pt x="50737" y="4670"/>
                    </a:lnTo>
                    <a:close/>
                    <a:moveTo>
                      <a:pt x="52705" y="4670"/>
                    </a:moveTo>
                    <a:lnTo>
                      <a:pt x="52705" y="5437"/>
                    </a:lnTo>
                    <a:lnTo>
                      <a:pt x="51871" y="5437"/>
                    </a:lnTo>
                    <a:lnTo>
                      <a:pt x="51871" y="4670"/>
                    </a:lnTo>
                    <a:close/>
                    <a:moveTo>
                      <a:pt x="53839" y="4670"/>
                    </a:moveTo>
                    <a:lnTo>
                      <a:pt x="53839" y="5437"/>
                    </a:lnTo>
                    <a:lnTo>
                      <a:pt x="53005" y="5437"/>
                    </a:lnTo>
                    <a:lnTo>
                      <a:pt x="53005" y="4670"/>
                    </a:lnTo>
                    <a:close/>
                    <a:moveTo>
                      <a:pt x="55007" y="4670"/>
                    </a:moveTo>
                    <a:lnTo>
                      <a:pt x="55007" y="5437"/>
                    </a:lnTo>
                    <a:lnTo>
                      <a:pt x="54173" y="5437"/>
                    </a:lnTo>
                    <a:lnTo>
                      <a:pt x="54173" y="4670"/>
                    </a:lnTo>
                    <a:close/>
                    <a:moveTo>
                      <a:pt x="56141" y="4670"/>
                    </a:moveTo>
                    <a:lnTo>
                      <a:pt x="56141" y="5437"/>
                    </a:lnTo>
                    <a:lnTo>
                      <a:pt x="55307" y="5437"/>
                    </a:lnTo>
                    <a:lnTo>
                      <a:pt x="55307" y="4670"/>
                    </a:lnTo>
                    <a:close/>
                    <a:moveTo>
                      <a:pt x="57242" y="4670"/>
                    </a:moveTo>
                    <a:lnTo>
                      <a:pt x="57242" y="5437"/>
                    </a:lnTo>
                    <a:lnTo>
                      <a:pt x="56408" y="5437"/>
                    </a:lnTo>
                    <a:lnTo>
                      <a:pt x="56408" y="4670"/>
                    </a:lnTo>
                    <a:close/>
                    <a:moveTo>
                      <a:pt x="58376" y="4670"/>
                    </a:moveTo>
                    <a:lnTo>
                      <a:pt x="58376" y="5437"/>
                    </a:lnTo>
                    <a:lnTo>
                      <a:pt x="57542" y="5437"/>
                    </a:lnTo>
                    <a:lnTo>
                      <a:pt x="57542" y="4670"/>
                    </a:lnTo>
                    <a:close/>
                    <a:moveTo>
                      <a:pt x="59510" y="4670"/>
                    </a:moveTo>
                    <a:lnTo>
                      <a:pt x="59510" y="5437"/>
                    </a:lnTo>
                    <a:lnTo>
                      <a:pt x="58676" y="5437"/>
                    </a:lnTo>
                    <a:lnTo>
                      <a:pt x="58676" y="4670"/>
                    </a:lnTo>
                    <a:close/>
                    <a:moveTo>
                      <a:pt x="60678" y="4670"/>
                    </a:moveTo>
                    <a:lnTo>
                      <a:pt x="60678" y="5437"/>
                    </a:lnTo>
                    <a:lnTo>
                      <a:pt x="59844" y="5437"/>
                    </a:lnTo>
                    <a:lnTo>
                      <a:pt x="59844" y="4670"/>
                    </a:lnTo>
                    <a:close/>
                    <a:moveTo>
                      <a:pt x="61812" y="4670"/>
                    </a:moveTo>
                    <a:lnTo>
                      <a:pt x="61812" y="5437"/>
                    </a:lnTo>
                    <a:lnTo>
                      <a:pt x="60978" y="5437"/>
                    </a:lnTo>
                    <a:lnTo>
                      <a:pt x="60978" y="4670"/>
                    </a:lnTo>
                    <a:close/>
                    <a:moveTo>
                      <a:pt x="62913" y="4670"/>
                    </a:moveTo>
                    <a:lnTo>
                      <a:pt x="62913" y="5437"/>
                    </a:lnTo>
                    <a:lnTo>
                      <a:pt x="62079" y="5437"/>
                    </a:lnTo>
                    <a:lnTo>
                      <a:pt x="62079" y="4670"/>
                    </a:lnTo>
                    <a:close/>
                    <a:moveTo>
                      <a:pt x="64047" y="4670"/>
                    </a:moveTo>
                    <a:lnTo>
                      <a:pt x="64047" y="5437"/>
                    </a:lnTo>
                    <a:lnTo>
                      <a:pt x="63213" y="5437"/>
                    </a:lnTo>
                    <a:lnTo>
                      <a:pt x="63213" y="4670"/>
                    </a:lnTo>
                    <a:close/>
                    <a:moveTo>
                      <a:pt x="65181" y="4670"/>
                    </a:moveTo>
                    <a:lnTo>
                      <a:pt x="65181" y="5437"/>
                    </a:lnTo>
                    <a:lnTo>
                      <a:pt x="64347" y="5437"/>
                    </a:lnTo>
                    <a:lnTo>
                      <a:pt x="64347" y="4670"/>
                    </a:lnTo>
                    <a:close/>
                    <a:moveTo>
                      <a:pt x="66348" y="4670"/>
                    </a:moveTo>
                    <a:lnTo>
                      <a:pt x="66348" y="5437"/>
                    </a:lnTo>
                    <a:lnTo>
                      <a:pt x="65514" y="5437"/>
                    </a:lnTo>
                    <a:lnTo>
                      <a:pt x="65514" y="4670"/>
                    </a:lnTo>
                    <a:close/>
                    <a:moveTo>
                      <a:pt x="67482" y="4670"/>
                    </a:moveTo>
                    <a:lnTo>
                      <a:pt x="67482" y="5437"/>
                    </a:lnTo>
                    <a:lnTo>
                      <a:pt x="66649" y="5437"/>
                    </a:lnTo>
                    <a:lnTo>
                      <a:pt x="66649" y="4670"/>
                    </a:lnTo>
                    <a:close/>
                    <a:moveTo>
                      <a:pt x="68583" y="4670"/>
                    </a:moveTo>
                    <a:lnTo>
                      <a:pt x="68583" y="5437"/>
                    </a:lnTo>
                    <a:lnTo>
                      <a:pt x="67749" y="5437"/>
                    </a:lnTo>
                    <a:lnTo>
                      <a:pt x="67749" y="4670"/>
                    </a:lnTo>
                    <a:close/>
                    <a:moveTo>
                      <a:pt x="69717" y="4670"/>
                    </a:moveTo>
                    <a:lnTo>
                      <a:pt x="69717" y="5437"/>
                    </a:lnTo>
                    <a:lnTo>
                      <a:pt x="68883" y="5437"/>
                    </a:lnTo>
                    <a:lnTo>
                      <a:pt x="68883" y="4670"/>
                    </a:lnTo>
                    <a:close/>
                    <a:moveTo>
                      <a:pt x="70852" y="4670"/>
                    </a:moveTo>
                    <a:lnTo>
                      <a:pt x="70852" y="5437"/>
                    </a:lnTo>
                    <a:lnTo>
                      <a:pt x="70018" y="5437"/>
                    </a:lnTo>
                    <a:lnTo>
                      <a:pt x="70018" y="4670"/>
                    </a:lnTo>
                    <a:close/>
                    <a:moveTo>
                      <a:pt x="72019" y="4670"/>
                    </a:moveTo>
                    <a:lnTo>
                      <a:pt x="72019" y="5437"/>
                    </a:lnTo>
                    <a:lnTo>
                      <a:pt x="71185" y="5437"/>
                    </a:lnTo>
                    <a:lnTo>
                      <a:pt x="71185" y="4670"/>
                    </a:lnTo>
                    <a:close/>
                    <a:moveTo>
                      <a:pt x="73153" y="4670"/>
                    </a:moveTo>
                    <a:lnTo>
                      <a:pt x="73153" y="5437"/>
                    </a:lnTo>
                    <a:lnTo>
                      <a:pt x="72319" y="5437"/>
                    </a:lnTo>
                    <a:lnTo>
                      <a:pt x="72319" y="4670"/>
                    </a:lnTo>
                    <a:close/>
                    <a:moveTo>
                      <a:pt x="74254" y="4670"/>
                    </a:moveTo>
                    <a:lnTo>
                      <a:pt x="74254" y="5437"/>
                    </a:lnTo>
                    <a:lnTo>
                      <a:pt x="73420" y="5437"/>
                    </a:lnTo>
                    <a:lnTo>
                      <a:pt x="73420" y="4670"/>
                    </a:lnTo>
                    <a:close/>
                    <a:moveTo>
                      <a:pt x="75388" y="4670"/>
                    </a:moveTo>
                    <a:lnTo>
                      <a:pt x="75388" y="5437"/>
                    </a:lnTo>
                    <a:lnTo>
                      <a:pt x="74554" y="5437"/>
                    </a:lnTo>
                    <a:lnTo>
                      <a:pt x="74554" y="4670"/>
                    </a:lnTo>
                    <a:close/>
                    <a:moveTo>
                      <a:pt x="76522" y="4670"/>
                    </a:moveTo>
                    <a:lnTo>
                      <a:pt x="76522" y="5437"/>
                    </a:lnTo>
                    <a:lnTo>
                      <a:pt x="75688" y="5437"/>
                    </a:lnTo>
                    <a:lnTo>
                      <a:pt x="75688" y="4670"/>
                    </a:lnTo>
                    <a:close/>
                    <a:moveTo>
                      <a:pt x="77690" y="4670"/>
                    </a:moveTo>
                    <a:lnTo>
                      <a:pt x="77690" y="5437"/>
                    </a:lnTo>
                    <a:lnTo>
                      <a:pt x="76856" y="5437"/>
                    </a:lnTo>
                    <a:lnTo>
                      <a:pt x="76856" y="4670"/>
                    </a:lnTo>
                    <a:close/>
                    <a:moveTo>
                      <a:pt x="78791" y="4670"/>
                    </a:moveTo>
                    <a:lnTo>
                      <a:pt x="78791" y="5437"/>
                    </a:lnTo>
                    <a:lnTo>
                      <a:pt x="77957" y="5437"/>
                    </a:lnTo>
                    <a:lnTo>
                      <a:pt x="77957" y="4670"/>
                    </a:lnTo>
                    <a:close/>
                    <a:moveTo>
                      <a:pt x="79925" y="4670"/>
                    </a:moveTo>
                    <a:lnTo>
                      <a:pt x="79925" y="5437"/>
                    </a:lnTo>
                    <a:lnTo>
                      <a:pt x="79091" y="5437"/>
                    </a:lnTo>
                    <a:lnTo>
                      <a:pt x="79091" y="4670"/>
                    </a:lnTo>
                    <a:close/>
                    <a:moveTo>
                      <a:pt x="81059" y="4670"/>
                    </a:moveTo>
                    <a:lnTo>
                      <a:pt x="81059" y="5437"/>
                    </a:lnTo>
                    <a:lnTo>
                      <a:pt x="80225" y="5437"/>
                    </a:lnTo>
                    <a:lnTo>
                      <a:pt x="80225" y="4670"/>
                    </a:lnTo>
                    <a:close/>
                    <a:moveTo>
                      <a:pt x="82193" y="4670"/>
                    </a:moveTo>
                    <a:lnTo>
                      <a:pt x="82193" y="5437"/>
                    </a:lnTo>
                    <a:lnTo>
                      <a:pt x="81359" y="5437"/>
                    </a:lnTo>
                    <a:lnTo>
                      <a:pt x="81359" y="4670"/>
                    </a:lnTo>
                    <a:close/>
                    <a:moveTo>
                      <a:pt x="83360" y="4670"/>
                    </a:moveTo>
                    <a:lnTo>
                      <a:pt x="83360" y="5437"/>
                    </a:lnTo>
                    <a:lnTo>
                      <a:pt x="82527" y="5437"/>
                    </a:lnTo>
                    <a:lnTo>
                      <a:pt x="82527" y="4670"/>
                    </a:lnTo>
                    <a:close/>
                    <a:moveTo>
                      <a:pt x="84495" y="4670"/>
                    </a:moveTo>
                    <a:lnTo>
                      <a:pt x="84495" y="5437"/>
                    </a:lnTo>
                    <a:lnTo>
                      <a:pt x="83661" y="5437"/>
                    </a:lnTo>
                    <a:lnTo>
                      <a:pt x="83661" y="4670"/>
                    </a:lnTo>
                    <a:close/>
                    <a:moveTo>
                      <a:pt x="85595" y="4670"/>
                    </a:moveTo>
                    <a:lnTo>
                      <a:pt x="85595" y="5437"/>
                    </a:lnTo>
                    <a:lnTo>
                      <a:pt x="84761" y="5437"/>
                    </a:lnTo>
                    <a:lnTo>
                      <a:pt x="84761" y="4670"/>
                    </a:lnTo>
                    <a:close/>
                    <a:moveTo>
                      <a:pt x="86730" y="4670"/>
                    </a:moveTo>
                    <a:lnTo>
                      <a:pt x="86730" y="5437"/>
                    </a:lnTo>
                    <a:lnTo>
                      <a:pt x="85896" y="5437"/>
                    </a:lnTo>
                    <a:lnTo>
                      <a:pt x="85896" y="4670"/>
                    </a:lnTo>
                    <a:close/>
                    <a:moveTo>
                      <a:pt x="87864" y="4670"/>
                    </a:moveTo>
                    <a:lnTo>
                      <a:pt x="87864" y="5437"/>
                    </a:lnTo>
                    <a:lnTo>
                      <a:pt x="87030" y="5437"/>
                    </a:lnTo>
                    <a:lnTo>
                      <a:pt x="87030" y="4670"/>
                    </a:lnTo>
                    <a:close/>
                    <a:moveTo>
                      <a:pt x="89031" y="4670"/>
                    </a:moveTo>
                    <a:lnTo>
                      <a:pt x="89031" y="5437"/>
                    </a:lnTo>
                    <a:lnTo>
                      <a:pt x="88197" y="5437"/>
                    </a:lnTo>
                    <a:lnTo>
                      <a:pt x="88197" y="4670"/>
                    </a:lnTo>
                    <a:close/>
                    <a:moveTo>
                      <a:pt x="90165" y="4670"/>
                    </a:moveTo>
                    <a:lnTo>
                      <a:pt x="90165" y="5437"/>
                    </a:lnTo>
                    <a:lnTo>
                      <a:pt x="89331" y="5437"/>
                    </a:lnTo>
                    <a:lnTo>
                      <a:pt x="89331" y="4670"/>
                    </a:lnTo>
                    <a:close/>
                    <a:moveTo>
                      <a:pt x="91266" y="4670"/>
                    </a:moveTo>
                    <a:lnTo>
                      <a:pt x="91266" y="5437"/>
                    </a:lnTo>
                    <a:lnTo>
                      <a:pt x="90432" y="5437"/>
                    </a:lnTo>
                    <a:lnTo>
                      <a:pt x="90432" y="4670"/>
                    </a:lnTo>
                    <a:close/>
                    <a:moveTo>
                      <a:pt x="92400" y="4670"/>
                    </a:moveTo>
                    <a:lnTo>
                      <a:pt x="92400" y="5437"/>
                    </a:lnTo>
                    <a:lnTo>
                      <a:pt x="91566" y="5437"/>
                    </a:lnTo>
                    <a:lnTo>
                      <a:pt x="91566" y="4670"/>
                    </a:lnTo>
                    <a:close/>
                    <a:moveTo>
                      <a:pt x="93534" y="4670"/>
                    </a:moveTo>
                    <a:lnTo>
                      <a:pt x="93534" y="5437"/>
                    </a:lnTo>
                    <a:lnTo>
                      <a:pt x="92700" y="5437"/>
                    </a:lnTo>
                    <a:lnTo>
                      <a:pt x="92700" y="4670"/>
                    </a:lnTo>
                    <a:close/>
                    <a:moveTo>
                      <a:pt x="94702" y="4670"/>
                    </a:moveTo>
                    <a:lnTo>
                      <a:pt x="94702" y="5437"/>
                    </a:lnTo>
                    <a:lnTo>
                      <a:pt x="93868" y="5437"/>
                    </a:lnTo>
                    <a:lnTo>
                      <a:pt x="93868" y="4670"/>
                    </a:lnTo>
                    <a:close/>
                    <a:moveTo>
                      <a:pt x="95836" y="4670"/>
                    </a:moveTo>
                    <a:lnTo>
                      <a:pt x="95836" y="5437"/>
                    </a:lnTo>
                    <a:lnTo>
                      <a:pt x="95002" y="5437"/>
                    </a:lnTo>
                    <a:lnTo>
                      <a:pt x="95002" y="4670"/>
                    </a:lnTo>
                    <a:close/>
                    <a:moveTo>
                      <a:pt x="96937" y="4670"/>
                    </a:moveTo>
                    <a:lnTo>
                      <a:pt x="96937" y="5437"/>
                    </a:lnTo>
                    <a:lnTo>
                      <a:pt x="96103" y="5437"/>
                    </a:lnTo>
                    <a:lnTo>
                      <a:pt x="96103" y="4670"/>
                    </a:lnTo>
                    <a:close/>
                    <a:moveTo>
                      <a:pt x="98071" y="4670"/>
                    </a:moveTo>
                    <a:lnTo>
                      <a:pt x="98071" y="5437"/>
                    </a:lnTo>
                    <a:lnTo>
                      <a:pt x="97237" y="5437"/>
                    </a:lnTo>
                    <a:lnTo>
                      <a:pt x="97237" y="4670"/>
                    </a:lnTo>
                    <a:close/>
                    <a:moveTo>
                      <a:pt x="99205" y="4670"/>
                    </a:moveTo>
                    <a:lnTo>
                      <a:pt x="99205" y="5437"/>
                    </a:lnTo>
                    <a:lnTo>
                      <a:pt x="98371" y="5437"/>
                    </a:lnTo>
                    <a:lnTo>
                      <a:pt x="98371" y="4670"/>
                    </a:lnTo>
                    <a:close/>
                    <a:moveTo>
                      <a:pt x="100373" y="4670"/>
                    </a:moveTo>
                    <a:lnTo>
                      <a:pt x="100373" y="5437"/>
                    </a:lnTo>
                    <a:lnTo>
                      <a:pt x="99539" y="5437"/>
                    </a:lnTo>
                    <a:lnTo>
                      <a:pt x="99539" y="4670"/>
                    </a:lnTo>
                    <a:close/>
                    <a:moveTo>
                      <a:pt x="101507" y="4670"/>
                    </a:moveTo>
                    <a:lnTo>
                      <a:pt x="101507" y="5437"/>
                    </a:lnTo>
                    <a:lnTo>
                      <a:pt x="100673" y="5437"/>
                    </a:lnTo>
                    <a:lnTo>
                      <a:pt x="100673" y="4670"/>
                    </a:lnTo>
                    <a:close/>
                    <a:moveTo>
                      <a:pt x="102608" y="4670"/>
                    </a:moveTo>
                    <a:lnTo>
                      <a:pt x="102608" y="5437"/>
                    </a:lnTo>
                    <a:lnTo>
                      <a:pt x="101774" y="5437"/>
                    </a:lnTo>
                    <a:lnTo>
                      <a:pt x="101774" y="4670"/>
                    </a:lnTo>
                    <a:close/>
                    <a:moveTo>
                      <a:pt x="103742" y="4670"/>
                    </a:moveTo>
                    <a:lnTo>
                      <a:pt x="103742" y="5437"/>
                    </a:lnTo>
                    <a:lnTo>
                      <a:pt x="102908" y="5437"/>
                    </a:lnTo>
                    <a:lnTo>
                      <a:pt x="102908" y="4670"/>
                    </a:lnTo>
                    <a:close/>
                    <a:moveTo>
                      <a:pt x="104876" y="4670"/>
                    </a:moveTo>
                    <a:lnTo>
                      <a:pt x="104876" y="5437"/>
                    </a:lnTo>
                    <a:lnTo>
                      <a:pt x="104042" y="5437"/>
                    </a:lnTo>
                    <a:lnTo>
                      <a:pt x="104042" y="4670"/>
                    </a:lnTo>
                    <a:close/>
                    <a:moveTo>
                      <a:pt x="106043" y="4670"/>
                    </a:moveTo>
                    <a:lnTo>
                      <a:pt x="106043" y="5437"/>
                    </a:lnTo>
                    <a:lnTo>
                      <a:pt x="105209" y="5437"/>
                    </a:lnTo>
                    <a:lnTo>
                      <a:pt x="105209" y="4670"/>
                    </a:lnTo>
                    <a:close/>
                    <a:moveTo>
                      <a:pt x="107177" y="4670"/>
                    </a:moveTo>
                    <a:lnTo>
                      <a:pt x="107177" y="5437"/>
                    </a:lnTo>
                    <a:lnTo>
                      <a:pt x="106344" y="5437"/>
                    </a:lnTo>
                    <a:lnTo>
                      <a:pt x="106344" y="4670"/>
                    </a:lnTo>
                    <a:close/>
                    <a:moveTo>
                      <a:pt x="108278" y="4670"/>
                    </a:moveTo>
                    <a:lnTo>
                      <a:pt x="108278" y="5437"/>
                    </a:lnTo>
                    <a:lnTo>
                      <a:pt x="107444" y="5437"/>
                    </a:lnTo>
                    <a:lnTo>
                      <a:pt x="107444" y="4670"/>
                    </a:lnTo>
                    <a:close/>
                    <a:moveTo>
                      <a:pt x="109412" y="4670"/>
                    </a:moveTo>
                    <a:lnTo>
                      <a:pt x="109412" y="5437"/>
                    </a:lnTo>
                    <a:lnTo>
                      <a:pt x="108578" y="5437"/>
                    </a:lnTo>
                    <a:lnTo>
                      <a:pt x="108578" y="4670"/>
                    </a:lnTo>
                    <a:close/>
                    <a:moveTo>
                      <a:pt x="110547" y="4670"/>
                    </a:moveTo>
                    <a:lnTo>
                      <a:pt x="110547" y="5437"/>
                    </a:lnTo>
                    <a:lnTo>
                      <a:pt x="109713" y="5437"/>
                    </a:lnTo>
                    <a:lnTo>
                      <a:pt x="109713" y="4670"/>
                    </a:lnTo>
                    <a:close/>
                    <a:moveTo>
                      <a:pt x="111714" y="4670"/>
                    </a:moveTo>
                    <a:lnTo>
                      <a:pt x="111714" y="5437"/>
                    </a:lnTo>
                    <a:lnTo>
                      <a:pt x="110880" y="5437"/>
                    </a:lnTo>
                    <a:lnTo>
                      <a:pt x="110880" y="4670"/>
                    </a:lnTo>
                    <a:close/>
                    <a:moveTo>
                      <a:pt x="1669" y="5704"/>
                    </a:moveTo>
                    <a:lnTo>
                      <a:pt x="1669" y="6472"/>
                    </a:lnTo>
                    <a:lnTo>
                      <a:pt x="835" y="6472"/>
                    </a:lnTo>
                    <a:lnTo>
                      <a:pt x="835" y="5704"/>
                    </a:lnTo>
                    <a:close/>
                    <a:moveTo>
                      <a:pt x="2836" y="5704"/>
                    </a:moveTo>
                    <a:lnTo>
                      <a:pt x="2836" y="6472"/>
                    </a:lnTo>
                    <a:lnTo>
                      <a:pt x="2002" y="6472"/>
                    </a:lnTo>
                    <a:lnTo>
                      <a:pt x="2002" y="5704"/>
                    </a:lnTo>
                    <a:close/>
                    <a:moveTo>
                      <a:pt x="3970" y="5704"/>
                    </a:moveTo>
                    <a:lnTo>
                      <a:pt x="3970" y="6472"/>
                    </a:lnTo>
                    <a:lnTo>
                      <a:pt x="3137" y="6472"/>
                    </a:lnTo>
                    <a:lnTo>
                      <a:pt x="3137" y="5704"/>
                    </a:lnTo>
                    <a:close/>
                    <a:moveTo>
                      <a:pt x="5105" y="5704"/>
                    </a:moveTo>
                    <a:lnTo>
                      <a:pt x="5105" y="6472"/>
                    </a:lnTo>
                    <a:lnTo>
                      <a:pt x="4271" y="6472"/>
                    </a:lnTo>
                    <a:lnTo>
                      <a:pt x="4271" y="5704"/>
                    </a:lnTo>
                    <a:close/>
                    <a:moveTo>
                      <a:pt x="6205" y="5704"/>
                    </a:moveTo>
                    <a:lnTo>
                      <a:pt x="6205" y="6472"/>
                    </a:lnTo>
                    <a:lnTo>
                      <a:pt x="5371" y="6472"/>
                    </a:lnTo>
                    <a:lnTo>
                      <a:pt x="5371" y="5704"/>
                    </a:lnTo>
                    <a:close/>
                    <a:moveTo>
                      <a:pt x="7340" y="5704"/>
                    </a:moveTo>
                    <a:lnTo>
                      <a:pt x="7340" y="6472"/>
                    </a:lnTo>
                    <a:lnTo>
                      <a:pt x="6506" y="6472"/>
                    </a:lnTo>
                    <a:lnTo>
                      <a:pt x="6506" y="5704"/>
                    </a:lnTo>
                    <a:close/>
                    <a:moveTo>
                      <a:pt x="8507" y="5704"/>
                    </a:moveTo>
                    <a:lnTo>
                      <a:pt x="8507" y="6472"/>
                    </a:lnTo>
                    <a:lnTo>
                      <a:pt x="7673" y="6472"/>
                    </a:lnTo>
                    <a:lnTo>
                      <a:pt x="7673" y="5704"/>
                    </a:lnTo>
                    <a:close/>
                    <a:moveTo>
                      <a:pt x="9641" y="5704"/>
                    </a:moveTo>
                    <a:lnTo>
                      <a:pt x="9641" y="6472"/>
                    </a:lnTo>
                    <a:lnTo>
                      <a:pt x="8807" y="6472"/>
                    </a:lnTo>
                    <a:lnTo>
                      <a:pt x="8807" y="5704"/>
                    </a:lnTo>
                    <a:close/>
                    <a:moveTo>
                      <a:pt x="10742" y="5704"/>
                    </a:moveTo>
                    <a:lnTo>
                      <a:pt x="10742" y="6472"/>
                    </a:lnTo>
                    <a:lnTo>
                      <a:pt x="9908" y="6472"/>
                    </a:lnTo>
                    <a:lnTo>
                      <a:pt x="9908" y="5704"/>
                    </a:lnTo>
                    <a:close/>
                    <a:moveTo>
                      <a:pt x="11876" y="5704"/>
                    </a:moveTo>
                    <a:lnTo>
                      <a:pt x="11876" y="6472"/>
                    </a:lnTo>
                    <a:lnTo>
                      <a:pt x="11042" y="6472"/>
                    </a:lnTo>
                    <a:lnTo>
                      <a:pt x="11042" y="5704"/>
                    </a:lnTo>
                    <a:close/>
                    <a:moveTo>
                      <a:pt x="13010" y="5704"/>
                    </a:moveTo>
                    <a:lnTo>
                      <a:pt x="13010" y="6472"/>
                    </a:lnTo>
                    <a:lnTo>
                      <a:pt x="12176" y="6472"/>
                    </a:lnTo>
                    <a:lnTo>
                      <a:pt x="12176" y="5704"/>
                    </a:lnTo>
                    <a:close/>
                    <a:moveTo>
                      <a:pt x="14178" y="5704"/>
                    </a:moveTo>
                    <a:lnTo>
                      <a:pt x="14178" y="6472"/>
                    </a:lnTo>
                    <a:lnTo>
                      <a:pt x="13344" y="6472"/>
                    </a:lnTo>
                    <a:lnTo>
                      <a:pt x="13344" y="5704"/>
                    </a:lnTo>
                    <a:close/>
                    <a:moveTo>
                      <a:pt x="15312" y="5704"/>
                    </a:moveTo>
                    <a:lnTo>
                      <a:pt x="15312" y="6472"/>
                    </a:lnTo>
                    <a:lnTo>
                      <a:pt x="14478" y="6472"/>
                    </a:lnTo>
                    <a:lnTo>
                      <a:pt x="14478" y="5704"/>
                    </a:lnTo>
                    <a:close/>
                    <a:moveTo>
                      <a:pt x="16446" y="5704"/>
                    </a:moveTo>
                    <a:lnTo>
                      <a:pt x="16446" y="6472"/>
                    </a:lnTo>
                    <a:lnTo>
                      <a:pt x="15612" y="6472"/>
                    </a:lnTo>
                    <a:lnTo>
                      <a:pt x="15612" y="5704"/>
                    </a:lnTo>
                    <a:close/>
                    <a:moveTo>
                      <a:pt x="17547" y="5704"/>
                    </a:moveTo>
                    <a:lnTo>
                      <a:pt x="17547" y="6472"/>
                    </a:lnTo>
                    <a:lnTo>
                      <a:pt x="16713" y="6472"/>
                    </a:lnTo>
                    <a:lnTo>
                      <a:pt x="16713" y="5704"/>
                    </a:lnTo>
                    <a:close/>
                    <a:moveTo>
                      <a:pt x="18681" y="5704"/>
                    </a:moveTo>
                    <a:lnTo>
                      <a:pt x="18681" y="6472"/>
                    </a:lnTo>
                    <a:lnTo>
                      <a:pt x="17847" y="6472"/>
                    </a:lnTo>
                    <a:lnTo>
                      <a:pt x="17847" y="5704"/>
                    </a:lnTo>
                    <a:close/>
                    <a:moveTo>
                      <a:pt x="19848" y="5704"/>
                    </a:moveTo>
                    <a:lnTo>
                      <a:pt x="19848" y="6472"/>
                    </a:lnTo>
                    <a:lnTo>
                      <a:pt x="19015" y="6472"/>
                    </a:lnTo>
                    <a:lnTo>
                      <a:pt x="19015" y="5704"/>
                    </a:lnTo>
                    <a:close/>
                    <a:moveTo>
                      <a:pt x="20983" y="5704"/>
                    </a:moveTo>
                    <a:lnTo>
                      <a:pt x="20983" y="6472"/>
                    </a:lnTo>
                    <a:lnTo>
                      <a:pt x="20149" y="6472"/>
                    </a:lnTo>
                    <a:lnTo>
                      <a:pt x="20149" y="5704"/>
                    </a:lnTo>
                    <a:close/>
                    <a:moveTo>
                      <a:pt x="22117" y="5704"/>
                    </a:moveTo>
                    <a:lnTo>
                      <a:pt x="22117" y="6472"/>
                    </a:lnTo>
                    <a:lnTo>
                      <a:pt x="21283" y="6472"/>
                    </a:lnTo>
                    <a:lnTo>
                      <a:pt x="21283" y="5704"/>
                    </a:lnTo>
                    <a:close/>
                    <a:moveTo>
                      <a:pt x="23218" y="5704"/>
                    </a:moveTo>
                    <a:lnTo>
                      <a:pt x="23218" y="6472"/>
                    </a:lnTo>
                    <a:lnTo>
                      <a:pt x="22384" y="6472"/>
                    </a:lnTo>
                    <a:lnTo>
                      <a:pt x="22384" y="5704"/>
                    </a:lnTo>
                    <a:close/>
                    <a:moveTo>
                      <a:pt x="24352" y="5704"/>
                    </a:moveTo>
                    <a:lnTo>
                      <a:pt x="24352" y="6472"/>
                    </a:lnTo>
                    <a:lnTo>
                      <a:pt x="23518" y="6472"/>
                    </a:lnTo>
                    <a:lnTo>
                      <a:pt x="23518" y="5704"/>
                    </a:lnTo>
                    <a:close/>
                    <a:moveTo>
                      <a:pt x="25519" y="5704"/>
                    </a:moveTo>
                    <a:lnTo>
                      <a:pt x="25519" y="6472"/>
                    </a:lnTo>
                    <a:lnTo>
                      <a:pt x="24685" y="6472"/>
                    </a:lnTo>
                    <a:lnTo>
                      <a:pt x="24685" y="5704"/>
                    </a:lnTo>
                    <a:close/>
                    <a:moveTo>
                      <a:pt x="26653" y="5704"/>
                    </a:moveTo>
                    <a:lnTo>
                      <a:pt x="26653" y="6472"/>
                    </a:lnTo>
                    <a:lnTo>
                      <a:pt x="25819" y="6472"/>
                    </a:lnTo>
                    <a:lnTo>
                      <a:pt x="25819" y="5704"/>
                    </a:lnTo>
                    <a:close/>
                    <a:moveTo>
                      <a:pt x="27787" y="5704"/>
                    </a:moveTo>
                    <a:lnTo>
                      <a:pt x="27787" y="6472"/>
                    </a:lnTo>
                    <a:lnTo>
                      <a:pt x="26954" y="6472"/>
                    </a:lnTo>
                    <a:lnTo>
                      <a:pt x="26954" y="5704"/>
                    </a:lnTo>
                    <a:close/>
                    <a:moveTo>
                      <a:pt x="28888" y="5704"/>
                    </a:moveTo>
                    <a:lnTo>
                      <a:pt x="28888" y="6472"/>
                    </a:lnTo>
                    <a:lnTo>
                      <a:pt x="28054" y="6472"/>
                    </a:lnTo>
                    <a:lnTo>
                      <a:pt x="28054" y="5704"/>
                    </a:lnTo>
                    <a:close/>
                    <a:moveTo>
                      <a:pt x="30022" y="5704"/>
                    </a:moveTo>
                    <a:lnTo>
                      <a:pt x="30022" y="6472"/>
                    </a:lnTo>
                    <a:lnTo>
                      <a:pt x="29188" y="6472"/>
                    </a:lnTo>
                    <a:lnTo>
                      <a:pt x="29188" y="5704"/>
                    </a:lnTo>
                    <a:close/>
                    <a:moveTo>
                      <a:pt x="31190" y="5704"/>
                    </a:moveTo>
                    <a:lnTo>
                      <a:pt x="31190" y="6472"/>
                    </a:lnTo>
                    <a:lnTo>
                      <a:pt x="30356" y="6472"/>
                    </a:lnTo>
                    <a:lnTo>
                      <a:pt x="30356" y="5704"/>
                    </a:lnTo>
                    <a:close/>
                    <a:moveTo>
                      <a:pt x="32324" y="5704"/>
                    </a:moveTo>
                    <a:lnTo>
                      <a:pt x="32324" y="6472"/>
                    </a:lnTo>
                    <a:lnTo>
                      <a:pt x="31490" y="6472"/>
                    </a:lnTo>
                    <a:lnTo>
                      <a:pt x="31490" y="5704"/>
                    </a:lnTo>
                    <a:close/>
                    <a:moveTo>
                      <a:pt x="33458" y="5704"/>
                    </a:moveTo>
                    <a:lnTo>
                      <a:pt x="33458" y="6472"/>
                    </a:lnTo>
                    <a:lnTo>
                      <a:pt x="32624" y="6472"/>
                    </a:lnTo>
                    <a:lnTo>
                      <a:pt x="32624" y="5704"/>
                    </a:lnTo>
                    <a:close/>
                    <a:moveTo>
                      <a:pt x="34559" y="5704"/>
                    </a:moveTo>
                    <a:lnTo>
                      <a:pt x="34559" y="6472"/>
                    </a:lnTo>
                    <a:lnTo>
                      <a:pt x="33725" y="6472"/>
                    </a:lnTo>
                    <a:lnTo>
                      <a:pt x="33725" y="5704"/>
                    </a:lnTo>
                    <a:close/>
                    <a:moveTo>
                      <a:pt x="35693" y="5704"/>
                    </a:moveTo>
                    <a:lnTo>
                      <a:pt x="35693" y="6472"/>
                    </a:lnTo>
                    <a:lnTo>
                      <a:pt x="34859" y="6472"/>
                    </a:lnTo>
                    <a:lnTo>
                      <a:pt x="34859" y="5704"/>
                    </a:lnTo>
                    <a:close/>
                    <a:moveTo>
                      <a:pt x="36861" y="5704"/>
                    </a:moveTo>
                    <a:lnTo>
                      <a:pt x="36861" y="6472"/>
                    </a:lnTo>
                    <a:lnTo>
                      <a:pt x="36027" y="6472"/>
                    </a:lnTo>
                    <a:lnTo>
                      <a:pt x="36027" y="5704"/>
                    </a:lnTo>
                    <a:close/>
                    <a:moveTo>
                      <a:pt x="37995" y="5704"/>
                    </a:moveTo>
                    <a:lnTo>
                      <a:pt x="37995" y="6472"/>
                    </a:lnTo>
                    <a:lnTo>
                      <a:pt x="37161" y="6472"/>
                    </a:lnTo>
                    <a:lnTo>
                      <a:pt x="37161" y="5704"/>
                    </a:lnTo>
                    <a:close/>
                    <a:moveTo>
                      <a:pt x="39129" y="5704"/>
                    </a:moveTo>
                    <a:lnTo>
                      <a:pt x="39129" y="6472"/>
                    </a:lnTo>
                    <a:lnTo>
                      <a:pt x="38295" y="6472"/>
                    </a:lnTo>
                    <a:lnTo>
                      <a:pt x="38295" y="5704"/>
                    </a:lnTo>
                    <a:close/>
                    <a:moveTo>
                      <a:pt x="40230" y="5704"/>
                    </a:moveTo>
                    <a:lnTo>
                      <a:pt x="40230" y="6472"/>
                    </a:lnTo>
                    <a:lnTo>
                      <a:pt x="39396" y="6472"/>
                    </a:lnTo>
                    <a:lnTo>
                      <a:pt x="39396" y="5704"/>
                    </a:lnTo>
                    <a:close/>
                    <a:moveTo>
                      <a:pt x="41364" y="5704"/>
                    </a:moveTo>
                    <a:lnTo>
                      <a:pt x="41364" y="6472"/>
                    </a:lnTo>
                    <a:lnTo>
                      <a:pt x="40530" y="6472"/>
                    </a:lnTo>
                    <a:lnTo>
                      <a:pt x="40530" y="5704"/>
                    </a:lnTo>
                    <a:close/>
                    <a:moveTo>
                      <a:pt x="42531" y="5704"/>
                    </a:moveTo>
                    <a:lnTo>
                      <a:pt x="42531" y="6472"/>
                    </a:lnTo>
                    <a:lnTo>
                      <a:pt x="41697" y="6472"/>
                    </a:lnTo>
                    <a:lnTo>
                      <a:pt x="41697" y="5704"/>
                    </a:lnTo>
                    <a:close/>
                    <a:moveTo>
                      <a:pt x="43665" y="5704"/>
                    </a:moveTo>
                    <a:lnTo>
                      <a:pt x="43665" y="6472"/>
                    </a:lnTo>
                    <a:lnTo>
                      <a:pt x="42832" y="6472"/>
                    </a:lnTo>
                    <a:lnTo>
                      <a:pt x="42832" y="5704"/>
                    </a:lnTo>
                    <a:close/>
                    <a:moveTo>
                      <a:pt x="44800" y="5704"/>
                    </a:moveTo>
                    <a:lnTo>
                      <a:pt x="44800" y="6472"/>
                    </a:lnTo>
                    <a:lnTo>
                      <a:pt x="43966" y="6472"/>
                    </a:lnTo>
                    <a:lnTo>
                      <a:pt x="43966" y="5704"/>
                    </a:lnTo>
                    <a:close/>
                    <a:moveTo>
                      <a:pt x="45900" y="5704"/>
                    </a:moveTo>
                    <a:lnTo>
                      <a:pt x="45900" y="6472"/>
                    </a:lnTo>
                    <a:lnTo>
                      <a:pt x="45066" y="6472"/>
                    </a:lnTo>
                    <a:lnTo>
                      <a:pt x="45066" y="5704"/>
                    </a:lnTo>
                    <a:close/>
                    <a:moveTo>
                      <a:pt x="47035" y="5704"/>
                    </a:moveTo>
                    <a:lnTo>
                      <a:pt x="47035" y="6472"/>
                    </a:lnTo>
                    <a:lnTo>
                      <a:pt x="46201" y="6472"/>
                    </a:lnTo>
                    <a:lnTo>
                      <a:pt x="46201" y="5704"/>
                    </a:lnTo>
                    <a:close/>
                    <a:moveTo>
                      <a:pt x="48202" y="5704"/>
                    </a:moveTo>
                    <a:lnTo>
                      <a:pt x="48202" y="6472"/>
                    </a:lnTo>
                    <a:lnTo>
                      <a:pt x="47368" y="6472"/>
                    </a:lnTo>
                    <a:lnTo>
                      <a:pt x="47368" y="5704"/>
                    </a:lnTo>
                    <a:close/>
                    <a:moveTo>
                      <a:pt x="49336" y="5704"/>
                    </a:moveTo>
                    <a:lnTo>
                      <a:pt x="49336" y="6472"/>
                    </a:lnTo>
                    <a:lnTo>
                      <a:pt x="48502" y="6472"/>
                    </a:lnTo>
                    <a:lnTo>
                      <a:pt x="48502" y="5704"/>
                    </a:lnTo>
                    <a:close/>
                    <a:moveTo>
                      <a:pt x="50470" y="5704"/>
                    </a:moveTo>
                    <a:lnTo>
                      <a:pt x="50470" y="6472"/>
                    </a:lnTo>
                    <a:lnTo>
                      <a:pt x="49636" y="6472"/>
                    </a:lnTo>
                    <a:lnTo>
                      <a:pt x="49636" y="5704"/>
                    </a:lnTo>
                    <a:close/>
                    <a:moveTo>
                      <a:pt x="51571" y="5704"/>
                    </a:moveTo>
                    <a:lnTo>
                      <a:pt x="51571" y="6472"/>
                    </a:lnTo>
                    <a:lnTo>
                      <a:pt x="50737" y="6472"/>
                    </a:lnTo>
                    <a:lnTo>
                      <a:pt x="50737" y="5704"/>
                    </a:lnTo>
                    <a:close/>
                    <a:moveTo>
                      <a:pt x="52705" y="5704"/>
                    </a:moveTo>
                    <a:lnTo>
                      <a:pt x="52705" y="6472"/>
                    </a:lnTo>
                    <a:lnTo>
                      <a:pt x="51871" y="6472"/>
                    </a:lnTo>
                    <a:lnTo>
                      <a:pt x="51871" y="5704"/>
                    </a:lnTo>
                    <a:close/>
                    <a:moveTo>
                      <a:pt x="53839" y="5704"/>
                    </a:moveTo>
                    <a:lnTo>
                      <a:pt x="53839" y="6472"/>
                    </a:lnTo>
                    <a:lnTo>
                      <a:pt x="53005" y="6472"/>
                    </a:lnTo>
                    <a:lnTo>
                      <a:pt x="53005" y="5704"/>
                    </a:lnTo>
                    <a:close/>
                    <a:moveTo>
                      <a:pt x="55007" y="5704"/>
                    </a:moveTo>
                    <a:lnTo>
                      <a:pt x="55007" y="6472"/>
                    </a:lnTo>
                    <a:lnTo>
                      <a:pt x="54173" y="6472"/>
                    </a:lnTo>
                    <a:lnTo>
                      <a:pt x="54173" y="5704"/>
                    </a:lnTo>
                    <a:close/>
                    <a:moveTo>
                      <a:pt x="56141" y="5704"/>
                    </a:moveTo>
                    <a:lnTo>
                      <a:pt x="56141" y="6472"/>
                    </a:lnTo>
                    <a:lnTo>
                      <a:pt x="55307" y="6472"/>
                    </a:lnTo>
                    <a:lnTo>
                      <a:pt x="55307" y="5704"/>
                    </a:lnTo>
                    <a:close/>
                    <a:moveTo>
                      <a:pt x="57242" y="5704"/>
                    </a:moveTo>
                    <a:lnTo>
                      <a:pt x="57242" y="6472"/>
                    </a:lnTo>
                    <a:lnTo>
                      <a:pt x="56408" y="6472"/>
                    </a:lnTo>
                    <a:lnTo>
                      <a:pt x="56408" y="5704"/>
                    </a:lnTo>
                    <a:close/>
                    <a:moveTo>
                      <a:pt x="58376" y="5704"/>
                    </a:moveTo>
                    <a:lnTo>
                      <a:pt x="58376" y="6472"/>
                    </a:lnTo>
                    <a:lnTo>
                      <a:pt x="57542" y="6472"/>
                    </a:lnTo>
                    <a:lnTo>
                      <a:pt x="57542" y="5704"/>
                    </a:lnTo>
                    <a:close/>
                    <a:moveTo>
                      <a:pt x="59510" y="5704"/>
                    </a:moveTo>
                    <a:lnTo>
                      <a:pt x="59510" y="6472"/>
                    </a:lnTo>
                    <a:lnTo>
                      <a:pt x="58676" y="6472"/>
                    </a:lnTo>
                    <a:lnTo>
                      <a:pt x="58676" y="5704"/>
                    </a:lnTo>
                    <a:close/>
                    <a:moveTo>
                      <a:pt x="60678" y="5704"/>
                    </a:moveTo>
                    <a:lnTo>
                      <a:pt x="60678" y="6472"/>
                    </a:lnTo>
                    <a:lnTo>
                      <a:pt x="59844" y="6472"/>
                    </a:lnTo>
                    <a:lnTo>
                      <a:pt x="59844" y="5704"/>
                    </a:lnTo>
                    <a:close/>
                    <a:moveTo>
                      <a:pt x="61812" y="5704"/>
                    </a:moveTo>
                    <a:lnTo>
                      <a:pt x="61812" y="6472"/>
                    </a:lnTo>
                    <a:lnTo>
                      <a:pt x="60978" y="6472"/>
                    </a:lnTo>
                    <a:lnTo>
                      <a:pt x="60978" y="5704"/>
                    </a:lnTo>
                    <a:close/>
                    <a:moveTo>
                      <a:pt x="62913" y="5704"/>
                    </a:moveTo>
                    <a:lnTo>
                      <a:pt x="62913" y="6472"/>
                    </a:lnTo>
                    <a:lnTo>
                      <a:pt x="62079" y="6472"/>
                    </a:lnTo>
                    <a:lnTo>
                      <a:pt x="62079" y="5704"/>
                    </a:lnTo>
                    <a:close/>
                    <a:moveTo>
                      <a:pt x="64047" y="5704"/>
                    </a:moveTo>
                    <a:lnTo>
                      <a:pt x="64047" y="6472"/>
                    </a:lnTo>
                    <a:lnTo>
                      <a:pt x="63213" y="6472"/>
                    </a:lnTo>
                    <a:lnTo>
                      <a:pt x="63213" y="5704"/>
                    </a:lnTo>
                    <a:close/>
                    <a:moveTo>
                      <a:pt x="65181" y="5704"/>
                    </a:moveTo>
                    <a:lnTo>
                      <a:pt x="65181" y="6472"/>
                    </a:lnTo>
                    <a:lnTo>
                      <a:pt x="64347" y="6472"/>
                    </a:lnTo>
                    <a:lnTo>
                      <a:pt x="64347" y="5704"/>
                    </a:lnTo>
                    <a:close/>
                    <a:moveTo>
                      <a:pt x="66348" y="5704"/>
                    </a:moveTo>
                    <a:lnTo>
                      <a:pt x="66348" y="6472"/>
                    </a:lnTo>
                    <a:lnTo>
                      <a:pt x="65514" y="6472"/>
                    </a:lnTo>
                    <a:lnTo>
                      <a:pt x="65514" y="5704"/>
                    </a:lnTo>
                    <a:close/>
                    <a:moveTo>
                      <a:pt x="67482" y="5704"/>
                    </a:moveTo>
                    <a:lnTo>
                      <a:pt x="67482" y="6472"/>
                    </a:lnTo>
                    <a:lnTo>
                      <a:pt x="66649" y="6472"/>
                    </a:lnTo>
                    <a:lnTo>
                      <a:pt x="66649" y="5704"/>
                    </a:lnTo>
                    <a:close/>
                    <a:moveTo>
                      <a:pt x="68583" y="5704"/>
                    </a:moveTo>
                    <a:lnTo>
                      <a:pt x="68583" y="6472"/>
                    </a:lnTo>
                    <a:lnTo>
                      <a:pt x="67749" y="6472"/>
                    </a:lnTo>
                    <a:lnTo>
                      <a:pt x="67749" y="5704"/>
                    </a:lnTo>
                    <a:close/>
                    <a:moveTo>
                      <a:pt x="69717" y="5704"/>
                    </a:moveTo>
                    <a:lnTo>
                      <a:pt x="69717" y="6472"/>
                    </a:lnTo>
                    <a:lnTo>
                      <a:pt x="68883" y="6472"/>
                    </a:lnTo>
                    <a:lnTo>
                      <a:pt x="68883" y="5704"/>
                    </a:lnTo>
                    <a:close/>
                    <a:moveTo>
                      <a:pt x="70852" y="5704"/>
                    </a:moveTo>
                    <a:lnTo>
                      <a:pt x="70852" y="6472"/>
                    </a:lnTo>
                    <a:lnTo>
                      <a:pt x="70018" y="6472"/>
                    </a:lnTo>
                    <a:lnTo>
                      <a:pt x="70018" y="5704"/>
                    </a:lnTo>
                    <a:close/>
                    <a:moveTo>
                      <a:pt x="72019" y="5704"/>
                    </a:moveTo>
                    <a:lnTo>
                      <a:pt x="72019" y="6472"/>
                    </a:lnTo>
                    <a:lnTo>
                      <a:pt x="71185" y="6472"/>
                    </a:lnTo>
                    <a:lnTo>
                      <a:pt x="71185" y="5704"/>
                    </a:lnTo>
                    <a:close/>
                    <a:moveTo>
                      <a:pt x="73153" y="5704"/>
                    </a:moveTo>
                    <a:lnTo>
                      <a:pt x="73153" y="6472"/>
                    </a:lnTo>
                    <a:lnTo>
                      <a:pt x="72319" y="6472"/>
                    </a:lnTo>
                    <a:lnTo>
                      <a:pt x="72319" y="5704"/>
                    </a:lnTo>
                    <a:close/>
                    <a:moveTo>
                      <a:pt x="74254" y="5704"/>
                    </a:moveTo>
                    <a:lnTo>
                      <a:pt x="74254" y="6472"/>
                    </a:lnTo>
                    <a:lnTo>
                      <a:pt x="73420" y="6472"/>
                    </a:lnTo>
                    <a:lnTo>
                      <a:pt x="73420" y="5704"/>
                    </a:lnTo>
                    <a:close/>
                    <a:moveTo>
                      <a:pt x="75388" y="5704"/>
                    </a:moveTo>
                    <a:lnTo>
                      <a:pt x="75388" y="6472"/>
                    </a:lnTo>
                    <a:lnTo>
                      <a:pt x="74554" y="6472"/>
                    </a:lnTo>
                    <a:lnTo>
                      <a:pt x="74554" y="5704"/>
                    </a:lnTo>
                    <a:close/>
                    <a:moveTo>
                      <a:pt x="76522" y="5704"/>
                    </a:moveTo>
                    <a:lnTo>
                      <a:pt x="76522" y="6472"/>
                    </a:lnTo>
                    <a:lnTo>
                      <a:pt x="75688" y="6472"/>
                    </a:lnTo>
                    <a:lnTo>
                      <a:pt x="75688" y="5704"/>
                    </a:lnTo>
                    <a:close/>
                    <a:moveTo>
                      <a:pt x="77690" y="5704"/>
                    </a:moveTo>
                    <a:lnTo>
                      <a:pt x="77690" y="6472"/>
                    </a:lnTo>
                    <a:lnTo>
                      <a:pt x="76856" y="6472"/>
                    </a:lnTo>
                    <a:lnTo>
                      <a:pt x="76856" y="5704"/>
                    </a:lnTo>
                    <a:close/>
                    <a:moveTo>
                      <a:pt x="78791" y="5704"/>
                    </a:moveTo>
                    <a:lnTo>
                      <a:pt x="78791" y="6472"/>
                    </a:lnTo>
                    <a:lnTo>
                      <a:pt x="77957" y="6472"/>
                    </a:lnTo>
                    <a:lnTo>
                      <a:pt x="77957" y="5704"/>
                    </a:lnTo>
                    <a:close/>
                    <a:moveTo>
                      <a:pt x="79925" y="5704"/>
                    </a:moveTo>
                    <a:lnTo>
                      <a:pt x="79925" y="6472"/>
                    </a:lnTo>
                    <a:lnTo>
                      <a:pt x="79091" y="6472"/>
                    </a:lnTo>
                    <a:lnTo>
                      <a:pt x="79091" y="5704"/>
                    </a:lnTo>
                    <a:close/>
                    <a:moveTo>
                      <a:pt x="81059" y="5704"/>
                    </a:moveTo>
                    <a:lnTo>
                      <a:pt x="81059" y="6472"/>
                    </a:lnTo>
                    <a:lnTo>
                      <a:pt x="80225" y="6472"/>
                    </a:lnTo>
                    <a:lnTo>
                      <a:pt x="80225" y="5704"/>
                    </a:lnTo>
                    <a:close/>
                    <a:moveTo>
                      <a:pt x="82193" y="5704"/>
                    </a:moveTo>
                    <a:lnTo>
                      <a:pt x="82193" y="6472"/>
                    </a:lnTo>
                    <a:lnTo>
                      <a:pt x="81359" y="6472"/>
                    </a:lnTo>
                    <a:lnTo>
                      <a:pt x="81359" y="5704"/>
                    </a:lnTo>
                    <a:close/>
                    <a:moveTo>
                      <a:pt x="83360" y="5704"/>
                    </a:moveTo>
                    <a:lnTo>
                      <a:pt x="83360" y="6472"/>
                    </a:lnTo>
                    <a:lnTo>
                      <a:pt x="82527" y="6472"/>
                    </a:lnTo>
                    <a:lnTo>
                      <a:pt x="82527" y="5704"/>
                    </a:lnTo>
                    <a:close/>
                    <a:moveTo>
                      <a:pt x="84495" y="5704"/>
                    </a:moveTo>
                    <a:lnTo>
                      <a:pt x="84495" y="6472"/>
                    </a:lnTo>
                    <a:lnTo>
                      <a:pt x="83661" y="6472"/>
                    </a:lnTo>
                    <a:lnTo>
                      <a:pt x="83661" y="5704"/>
                    </a:lnTo>
                    <a:close/>
                    <a:moveTo>
                      <a:pt x="85595" y="5704"/>
                    </a:moveTo>
                    <a:lnTo>
                      <a:pt x="85595" y="6472"/>
                    </a:lnTo>
                    <a:lnTo>
                      <a:pt x="84761" y="6472"/>
                    </a:lnTo>
                    <a:lnTo>
                      <a:pt x="84761" y="5704"/>
                    </a:lnTo>
                    <a:close/>
                    <a:moveTo>
                      <a:pt x="86730" y="5704"/>
                    </a:moveTo>
                    <a:lnTo>
                      <a:pt x="86730" y="6472"/>
                    </a:lnTo>
                    <a:lnTo>
                      <a:pt x="85896" y="6472"/>
                    </a:lnTo>
                    <a:lnTo>
                      <a:pt x="85896" y="5704"/>
                    </a:lnTo>
                    <a:close/>
                    <a:moveTo>
                      <a:pt x="87864" y="5704"/>
                    </a:moveTo>
                    <a:lnTo>
                      <a:pt x="87864" y="6472"/>
                    </a:lnTo>
                    <a:lnTo>
                      <a:pt x="87030" y="6472"/>
                    </a:lnTo>
                    <a:lnTo>
                      <a:pt x="87030" y="5704"/>
                    </a:lnTo>
                    <a:close/>
                    <a:moveTo>
                      <a:pt x="89031" y="5704"/>
                    </a:moveTo>
                    <a:lnTo>
                      <a:pt x="89031" y="6472"/>
                    </a:lnTo>
                    <a:lnTo>
                      <a:pt x="88197" y="6472"/>
                    </a:lnTo>
                    <a:lnTo>
                      <a:pt x="88197" y="5704"/>
                    </a:lnTo>
                    <a:close/>
                    <a:moveTo>
                      <a:pt x="90165" y="5704"/>
                    </a:moveTo>
                    <a:lnTo>
                      <a:pt x="90165" y="6472"/>
                    </a:lnTo>
                    <a:lnTo>
                      <a:pt x="89331" y="6472"/>
                    </a:lnTo>
                    <a:lnTo>
                      <a:pt x="89331" y="5704"/>
                    </a:lnTo>
                    <a:close/>
                    <a:moveTo>
                      <a:pt x="91266" y="5704"/>
                    </a:moveTo>
                    <a:lnTo>
                      <a:pt x="91266" y="6472"/>
                    </a:lnTo>
                    <a:lnTo>
                      <a:pt x="90432" y="6472"/>
                    </a:lnTo>
                    <a:lnTo>
                      <a:pt x="90432" y="5704"/>
                    </a:lnTo>
                    <a:close/>
                    <a:moveTo>
                      <a:pt x="92400" y="5704"/>
                    </a:moveTo>
                    <a:lnTo>
                      <a:pt x="92400" y="6472"/>
                    </a:lnTo>
                    <a:lnTo>
                      <a:pt x="91566" y="6472"/>
                    </a:lnTo>
                    <a:lnTo>
                      <a:pt x="91566" y="5704"/>
                    </a:lnTo>
                    <a:close/>
                    <a:moveTo>
                      <a:pt x="93534" y="5704"/>
                    </a:moveTo>
                    <a:lnTo>
                      <a:pt x="93534" y="6472"/>
                    </a:lnTo>
                    <a:lnTo>
                      <a:pt x="92700" y="6472"/>
                    </a:lnTo>
                    <a:lnTo>
                      <a:pt x="92700" y="5704"/>
                    </a:lnTo>
                    <a:close/>
                    <a:moveTo>
                      <a:pt x="94702" y="5704"/>
                    </a:moveTo>
                    <a:lnTo>
                      <a:pt x="94702" y="6472"/>
                    </a:lnTo>
                    <a:lnTo>
                      <a:pt x="93868" y="6472"/>
                    </a:lnTo>
                    <a:lnTo>
                      <a:pt x="93868" y="5704"/>
                    </a:lnTo>
                    <a:close/>
                    <a:moveTo>
                      <a:pt x="95836" y="5704"/>
                    </a:moveTo>
                    <a:lnTo>
                      <a:pt x="95836" y="6472"/>
                    </a:lnTo>
                    <a:lnTo>
                      <a:pt x="95002" y="6472"/>
                    </a:lnTo>
                    <a:lnTo>
                      <a:pt x="95002" y="5704"/>
                    </a:lnTo>
                    <a:close/>
                    <a:moveTo>
                      <a:pt x="96937" y="5704"/>
                    </a:moveTo>
                    <a:lnTo>
                      <a:pt x="96937" y="6472"/>
                    </a:lnTo>
                    <a:lnTo>
                      <a:pt x="96103" y="6472"/>
                    </a:lnTo>
                    <a:lnTo>
                      <a:pt x="96103" y="5704"/>
                    </a:lnTo>
                    <a:close/>
                    <a:moveTo>
                      <a:pt x="98071" y="5704"/>
                    </a:moveTo>
                    <a:lnTo>
                      <a:pt x="98071" y="6472"/>
                    </a:lnTo>
                    <a:lnTo>
                      <a:pt x="97237" y="6472"/>
                    </a:lnTo>
                    <a:lnTo>
                      <a:pt x="97237" y="5704"/>
                    </a:lnTo>
                    <a:close/>
                    <a:moveTo>
                      <a:pt x="99205" y="5704"/>
                    </a:moveTo>
                    <a:lnTo>
                      <a:pt x="99205" y="6472"/>
                    </a:lnTo>
                    <a:lnTo>
                      <a:pt x="98371" y="6472"/>
                    </a:lnTo>
                    <a:lnTo>
                      <a:pt x="98371" y="5704"/>
                    </a:lnTo>
                    <a:close/>
                    <a:moveTo>
                      <a:pt x="100373" y="5704"/>
                    </a:moveTo>
                    <a:lnTo>
                      <a:pt x="100373" y="6472"/>
                    </a:lnTo>
                    <a:lnTo>
                      <a:pt x="99539" y="6472"/>
                    </a:lnTo>
                    <a:lnTo>
                      <a:pt x="99539" y="5704"/>
                    </a:lnTo>
                    <a:close/>
                    <a:moveTo>
                      <a:pt x="101507" y="5704"/>
                    </a:moveTo>
                    <a:lnTo>
                      <a:pt x="101507" y="6472"/>
                    </a:lnTo>
                    <a:lnTo>
                      <a:pt x="100673" y="6472"/>
                    </a:lnTo>
                    <a:lnTo>
                      <a:pt x="100673" y="5704"/>
                    </a:lnTo>
                    <a:close/>
                    <a:moveTo>
                      <a:pt x="102608" y="5704"/>
                    </a:moveTo>
                    <a:lnTo>
                      <a:pt x="102608" y="6472"/>
                    </a:lnTo>
                    <a:lnTo>
                      <a:pt x="101774" y="6472"/>
                    </a:lnTo>
                    <a:lnTo>
                      <a:pt x="101774" y="5704"/>
                    </a:lnTo>
                    <a:close/>
                    <a:moveTo>
                      <a:pt x="103742" y="5704"/>
                    </a:moveTo>
                    <a:lnTo>
                      <a:pt x="103742" y="6472"/>
                    </a:lnTo>
                    <a:lnTo>
                      <a:pt x="102908" y="6472"/>
                    </a:lnTo>
                    <a:lnTo>
                      <a:pt x="102908" y="5704"/>
                    </a:lnTo>
                    <a:close/>
                    <a:moveTo>
                      <a:pt x="104876" y="5704"/>
                    </a:moveTo>
                    <a:lnTo>
                      <a:pt x="104876" y="6472"/>
                    </a:lnTo>
                    <a:lnTo>
                      <a:pt x="104042" y="6472"/>
                    </a:lnTo>
                    <a:lnTo>
                      <a:pt x="104042" y="5704"/>
                    </a:lnTo>
                    <a:close/>
                    <a:moveTo>
                      <a:pt x="106043" y="5704"/>
                    </a:moveTo>
                    <a:lnTo>
                      <a:pt x="106043" y="6472"/>
                    </a:lnTo>
                    <a:lnTo>
                      <a:pt x="105209" y="6472"/>
                    </a:lnTo>
                    <a:lnTo>
                      <a:pt x="105209" y="5704"/>
                    </a:lnTo>
                    <a:close/>
                    <a:moveTo>
                      <a:pt x="107177" y="5704"/>
                    </a:moveTo>
                    <a:lnTo>
                      <a:pt x="107177" y="6472"/>
                    </a:lnTo>
                    <a:lnTo>
                      <a:pt x="106344" y="6472"/>
                    </a:lnTo>
                    <a:lnTo>
                      <a:pt x="106344" y="5704"/>
                    </a:lnTo>
                    <a:close/>
                    <a:moveTo>
                      <a:pt x="108278" y="5704"/>
                    </a:moveTo>
                    <a:lnTo>
                      <a:pt x="108278" y="6472"/>
                    </a:lnTo>
                    <a:lnTo>
                      <a:pt x="107444" y="6472"/>
                    </a:lnTo>
                    <a:lnTo>
                      <a:pt x="107444" y="5704"/>
                    </a:lnTo>
                    <a:close/>
                    <a:moveTo>
                      <a:pt x="109412" y="5704"/>
                    </a:moveTo>
                    <a:lnTo>
                      <a:pt x="109412" y="6472"/>
                    </a:lnTo>
                    <a:lnTo>
                      <a:pt x="108578" y="6472"/>
                    </a:lnTo>
                    <a:lnTo>
                      <a:pt x="108578" y="5704"/>
                    </a:lnTo>
                    <a:close/>
                    <a:moveTo>
                      <a:pt x="110547" y="5704"/>
                    </a:moveTo>
                    <a:lnTo>
                      <a:pt x="110547" y="6472"/>
                    </a:lnTo>
                    <a:lnTo>
                      <a:pt x="109713" y="6472"/>
                    </a:lnTo>
                    <a:lnTo>
                      <a:pt x="109713" y="5704"/>
                    </a:lnTo>
                    <a:close/>
                    <a:moveTo>
                      <a:pt x="111714" y="5704"/>
                    </a:moveTo>
                    <a:lnTo>
                      <a:pt x="111714" y="6472"/>
                    </a:lnTo>
                    <a:lnTo>
                      <a:pt x="110880" y="6472"/>
                    </a:lnTo>
                    <a:lnTo>
                      <a:pt x="110880" y="5704"/>
                    </a:lnTo>
                    <a:close/>
                    <a:moveTo>
                      <a:pt x="1669" y="6772"/>
                    </a:moveTo>
                    <a:lnTo>
                      <a:pt x="1669" y="7506"/>
                    </a:lnTo>
                    <a:lnTo>
                      <a:pt x="835" y="7506"/>
                    </a:lnTo>
                    <a:lnTo>
                      <a:pt x="835" y="6772"/>
                    </a:lnTo>
                    <a:close/>
                    <a:moveTo>
                      <a:pt x="2836" y="6772"/>
                    </a:moveTo>
                    <a:lnTo>
                      <a:pt x="2836" y="7506"/>
                    </a:lnTo>
                    <a:lnTo>
                      <a:pt x="2002" y="7506"/>
                    </a:lnTo>
                    <a:lnTo>
                      <a:pt x="2002" y="6772"/>
                    </a:lnTo>
                    <a:close/>
                    <a:moveTo>
                      <a:pt x="3970" y="6772"/>
                    </a:moveTo>
                    <a:lnTo>
                      <a:pt x="3970" y="7506"/>
                    </a:lnTo>
                    <a:lnTo>
                      <a:pt x="3137" y="7506"/>
                    </a:lnTo>
                    <a:lnTo>
                      <a:pt x="3137" y="6772"/>
                    </a:lnTo>
                    <a:close/>
                    <a:moveTo>
                      <a:pt x="5105" y="6772"/>
                    </a:moveTo>
                    <a:lnTo>
                      <a:pt x="5105" y="7506"/>
                    </a:lnTo>
                    <a:lnTo>
                      <a:pt x="4271" y="7506"/>
                    </a:lnTo>
                    <a:lnTo>
                      <a:pt x="4271" y="6772"/>
                    </a:lnTo>
                    <a:close/>
                    <a:moveTo>
                      <a:pt x="6205" y="6772"/>
                    </a:moveTo>
                    <a:lnTo>
                      <a:pt x="6205" y="7506"/>
                    </a:lnTo>
                    <a:lnTo>
                      <a:pt x="5371" y="7506"/>
                    </a:lnTo>
                    <a:lnTo>
                      <a:pt x="5371" y="6772"/>
                    </a:lnTo>
                    <a:close/>
                    <a:moveTo>
                      <a:pt x="7340" y="6772"/>
                    </a:moveTo>
                    <a:lnTo>
                      <a:pt x="7340" y="7506"/>
                    </a:lnTo>
                    <a:lnTo>
                      <a:pt x="6506" y="7506"/>
                    </a:lnTo>
                    <a:lnTo>
                      <a:pt x="6506" y="6772"/>
                    </a:lnTo>
                    <a:close/>
                    <a:moveTo>
                      <a:pt x="8507" y="6772"/>
                    </a:moveTo>
                    <a:lnTo>
                      <a:pt x="8507" y="7506"/>
                    </a:lnTo>
                    <a:lnTo>
                      <a:pt x="7673" y="7506"/>
                    </a:lnTo>
                    <a:lnTo>
                      <a:pt x="7673" y="6772"/>
                    </a:lnTo>
                    <a:close/>
                    <a:moveTo>
                      <a:pt x="9641" y="6772"/>
                    </a:moveTo>
                    <a:lnTo>
                      <a:pt x="9641" y="7506"/>
                    </a:lnTo>
                    <a:lnTo>
                      <a:pt x="8807" y="7506"/>
                    </a:lnTo>
                    <a:lnTo>
                      <a:pt x="8807" y="6772"/>
                    </a:lnTo>
                    <a:close/>
                    <a:moveTo>
                      <a:pt x="10742" y="6772"/>
                    </a:moveTo>
                    <a:lnTo>
                      <a:pt x="10742" y="7506"/>
                    </a:lnTo>
                    <a:lnTo>
                      <a:pt x="9908" y="7506"/>
                    </a:lnTo>
                    <a:lnTo>
                      <a:pt x="9908" y="6772"/>
                    </a:lnTo>
                    <a:close/>
                    <a:moveTo>
                      <a:pt x="11876" y="6772"/>
                    </a:moveTo>
                    <a:lnTo>
                      <a:pt x="11876" y="7506"/>
                    </a:lnTo>
                    <a:lnTo>
                      <a:pt x="11042" y="7506"/>
                    </a:lnTo>
                    <a:lnTo>
                      <a:pt x="11042" y="6772"/>
                    </a:lnTo>
                    <a:close/>
                    <a:moveTo>
                      <a:pt x="13010" y="6772"/>
                    </a:moveTo>
                    <a:lnTo>
                      <a:pt x="13010" y="7506"/>
                    </a:lnTo>
                    <a:lnTo>
                      <a:pt x="12176" y="7506"/>
                    </a:lnTo>
                    <a:lnTo>
                      <a:pt x="12176" y="6772"/>
                    </a:lnTo>
                    <a:close/>
                    <a:moveTo>
                      <a:pt x="14178" y="6772"/>
                    </a:moveTo>
                    <a:lnTo>
                      <a:pt x="14178" y="7506"/>
                    </a:lnTo>
                    <a:lnTo>
                      <a:pt x="13344" y="7506"/>
                    </a:lnTo>
                    <a:lnTo>
                      <a:pt x="13344" y="6772"/>
                    </a:lnTo>
                    <a:close/>
                    <a:moveTo>
                      <a:pt x="15312" y="6772"/>
                    </a:moveTo>
                    <a:lnTo>
                      <a:pt x="15312" y="7506"/>
                    </a:lnTo>
                    <a:lnTo>
                      <a:pt x="14478" y="7506"/>
                    </a:lnTo>
                    <a:lnTo>
                      <a:pt x="14478" y="6772"/>
                    </a:lnTo>
                    <a:close/>
                    <a:moveTo>
                      <a:pt x="16446" y="6772"/>
                    </a:moveTo>
                    <a:lnTo>
                      <a:pt x="16446" y="7506"/>
                    </a:lnTo>
                    <a:lnTo>
                      <a:pt x="15612" y="7506"/>
                    </a:lnTo>
                    <a:lnTo>
                      <a:pt x="15612" y="6772"/>
                    </a:lnTo>
                    <a:close/>
                    <a:moveTo>
                      <a:pt x="17547" y="6772"/>
                    </a:moveTo>
                    <a:lnTo>
                      <a:pt x="17547" y="7506"/>
                    </a:lnTo>
                    <a:lnTo>
                      <a:pt x="16713" y="7506"/>
                    </a:lnTo>
                    <a:lnTo>
                      <a:pt x="16713" y="6772"/>
                    </a:lnTo>
                    <a:close/>
                    <a:moveTo>
                      <a:pt x="18681" y="6772"/>
                    </a:moveTo>
                    <a:lnTo>
                      <a:pt x="18681" y="7506"/>
                    </a:lnTo>
                    <a:lnTo>
                      <a:pt x="17847" y="7506"/>
                    </a:lnTo>
                    <a:lnTo>
                      <a:pt x="17847" y="6772"/>
                    </a:lnTo>
                    <a:close/>
                    <a:moveTo>
                      <a:pt x="19848" y="6772"/>
                    </a:moveTo>
                    <a:lnTo>
                      <a:pt x="19848" y="7506"/>
                    </a:lnTo>
                    <a:lnTo>
                      <a:pt x="19015" y="7506"/>
                    </a:lnTo>
                    <a:lnTo>
                      <a:pt x="19015" y="6772"/>
                    </a:lnTo>
                    <a:close/>
                    <a:moveTo>
                      <a:pt x="20983" y="6772"/>
                    </a:moveTo>
                    <a:lnTo>
                      <a:pt x="20983" y="7506"/>
                    </a:lnTo>
                    <a:lnTo>
                      <a:pt x="20149" y="7506"/>
                    </a:lnTo>
                    <a:lnTo>
                      <a:pt x="20149" y="6772"/>
                    </a:lnTo>
                    <a:close/>
                    <a:moveTo>
                      <a:pt x="22117" y="6772"/>
                    </a:moveTo>
                    <a:lnTo>
                      <a:pt x="22117" y="7506"/>
                    </a:lnTo>
                    <a:lnTo>
                      <a:pt x="21283" y="7506"/>
                    </a:lnTo>
                    <a:lnTo>
                      <a:pt x="21283" y="6772"/>
                    </a:lnTo>
                    <a:close/>
                    <a:moveTo>
                      <a:pt x="23218" y="6772"/>
                    </a:moveTo>
                    <a:lnTo>
                      <a:pt x="23218" y="7506"/>
                    </a:lnTo>
                    <a:lnTo>
                      <a:pt x="22384" y="7506"/>
                    </a:lnTo>
                    <a:lnTo>
                      <a:pt x="22384" y="6772"/>
                    </a:lnTo>
                    <a:close/>
                    <a:moveTo>
                      <a:pt x="24352" y="6772"/>
                    </a:moveTo>
                    <a:lnTo>
                      <a:pt x="24352" y="7506"/>
                    </a:lnTo>
                    <a:lnTo>
                      <a:pt x="23518" y="7506"/>
                    </a:lnTo>
                    <a:lnTo>
                      <a:pt x="23518" y="6772"/>
                    </a:lnTo>
                    <a:close/>
                    <a:moveTo>
                      <a:pt x="25519" y="6772"/>
                    </a:moveTo>
                    <a:lnTo>
                      <a:pt x="25519" y="7506"/>
                    </a:lnTo>
                    <a:lnTo>
                      <a:pt x="24685" y="7506"/>
                    </a:lnTo>
                    <a:lnTo>
                      <a:pt x="24685" y="6772"/>
                    </a:lnTo>
                    <a:close/>
                    <a:moveTo>
                      <a:pt x="26653" y="6772"/>
                    </a:moveTo>
                    <a:lnTo>
                      <a:pt x="26653" y="7506"/>
                    </a:lnTo>
                    <a:lnTo>
                      <a:pt x="25819" y="7506"/>
                    </a:lnTo>
                    <a:lnTo>
                      <a:pt x="25819" y="6772"/>
                    </a:lnTo>
                    <a:close/>
                    <a:moveTo>
                      <a:pt x="27787" y="6772"/>
                    </a:moveTo>
                    <a:lnTo>
                      <a:pt x="27787" y="7506"/>
                    </a:lnTo>
                    <a:lnTo>
                      <a:pt x="26954" y="7506"/>
                    </a:lnTo>
                    <a:lnTo>
                      <a:pt x="26954" y="6772"/>
                    </a:lnTo>
                    <a:close/>
                    <a:moveTo>
                      <a:pt x="28888" y="6772"/>
                    </a:moveTo>
                    <a:lnTo>
                      <a:pt x="28888" y="7506"/>
                    </a:lnTo>
                    <a:lnTo>
                      <a:pt x="28054" y="7506"/>
                    </a:lnTo>
                    <a:lnTo>
                      <a:pt x="28054" y="6772"/>
                    </a:lnTo>
                    <a:close/>
                    <a:moveTo>
                      <a:pt x="30022" y="6772"/>
                    </a:moveTo>
                    <a:lnTo>
                      <a:pt x="30022" y="7506"/>
                    </a:lnTo>
                    <a:lnTo>
                      <a:pt x="29188" y="7506"/>
                    </a:lnTo>
                    <a:lnTo>
                      <a:pt x="29188" y="6772"/>
                    </a:lnTo>
                    <a:close/>
                    <a:moveTo>
                      <a:pt x="31190" y="6772"/>
                    </a:moveTo>
                    <a:lnTo>
                      <a:pt x="31190" y="7506"/>
                    </a:lnTo>
                    <a:lnTo>
                      <a:pt x="30356" y="7506"/>
                    </a:lnTo>
                    <a:lnTo>
                      <a:pt x="30356" y="6772"/>
                    </a:lnTo>
                    <a:close/>
                    <a:moveTo>
                      <a:pt x="32324" y="6772"/>
                    </a:moveTo>
                    <a:lnTo>
                      <a:pt x="32324" y="7506"/>
                    </a:lnTo>
                    <a:lnTo>
                      <a:pt x="31490" y="7506"/>
                    </a:lnTo>
                    <a:lnTo>
                      <a:pt x="31490" y="6772"/>
                    </a:lnTo>
                    <a:close/>
                    <a:moveTo>
                      <a:pt x="33458" y="6772"/>
                    </a:moveTo>
                    <a:lnTo>
                      <a:pt x="33458" y="7506"/>
                    </a:lnTo>
                    <a:lnTo>
                      <a:pt x="32624" y="7506"/>
                    </a:lnTo>
                    <a:lnTo>
                      <a:pt x="32624" y="6772"/>
                    </a:lnTo>
                    <a:close/>
                    <a:moveTo>
                      <a:pt x="34559" y="6772"/>
                    </a:moveTo>
                    <a:lnTo>
                      <a:pt x="34559" y="7506"/>
                    </a:lnTo>
                    <a:lnTo>
                      <a:pt x="33725" y="7506"/>
                    </a:lnTo>
                    <a:lnTo>
                      <a:pt x="33725" y="6772"/>
                    </a:lnTo>
                    <a:close/>
                    <a:moveTo>
                      <a:pt x="35693" y="6772"/>
                    </a:moveTo>
                    <a:lnTo>
                      <a:pt x="35693" y="7506"/>
                    </a:lnTo>
                    <a:lnTo>
                      <a:pt x="34859" y="7506"/>
                    </a:lnTo>
                    <a:lnTo>
                      <a:pt x="34859" y="6772"/>
                    </a:lnTo>
                    <a:close/>
                    <a:moveTo>
                      <a:pt x="36861" y="6772"/>
                    </a:moveTo>
                    <a:lnTo>
                      <a:pt x="36861" y="7506"/>
                    </a:lnTo>
                    <a:lnTo>
                      <a:pt x="36027" y="7506"/>
                    </a:lnTo>
                    <a:lnTo>
                      <a:pt x="36027" y="6772"/>
                    </a:lnTo>
                    <a:close/>
                    <a:moveTo>
                      <a:pt x="37995" y="6772"/>
                    </a:moveTo>
                    <a:lnTo>
                      <a:pt x="37995" y="7506"/>
                    </a:lnTo>
                    <a:lnTo>
                      <a:pt x="37161" y="7506"/>
                    </a:lnTo>
                    <a:lnTo>
                      <a:pt x="37161" y="6772"/>
                    </a:lnTo>
                    <a:close/>
                    <a:moveTo>
                      <a:pt x="39129" y="6772"/>
                    </a:moveTo>
                    <a:lnTo>
                      <a:pt x="39129" y="7506"/>
                    </a:lnTo>
                    <a:lnTo>
                      <a:pt x="38295" y="7506"/>
                    </a:lnTo>
                    <a:lnTo>
                      <a:pt x="38295" y="6772"/>
                    </a:lnTo>
                    <a:close/>
                    <a:moveTo>
                      <a:pt x="40230" y="6772"/>
                    </a:moveTo>
                    <a:lnTo>
                      <a:pt x="40230" y="7506"/>
                    </a:lnTo>
                    <a:lnTo>
                      <a:pt x="39396" y="7506"/>
                    </a:lnTo>
                    <a:lnTo>
                      <a:pt x="39396" y="6772"/>
                    </a:lnTo>
                    <a:close/>
                    <a:moveTo>
                      <a:pt x="41364" y="6772"/>
                    </a:moveTo>
                    <a:lnTo>
                      <a:pt x="41364" y="7506"/>
                    </a:lnTo>
                    <a:lnTo>
                      <a:pt x="40530" y="7506"/>
                    </a:lnTo>
                    <a:lnTo>
                      <a:pt x="40530" y="6772"/>
                    </a:lnTo>
                    <a:close/>
                    <a:moveTo>
                      <a:pt x="42531" y="6772"/>
                    </a:moveTo>
                    <a:lnTo>
                      <a:pt x="42531" y="7506"/>
                    </a:lnTo>
                    <a:lnTo>
                      <a:pt x="41697" y="7506"/>
                    </a:lnTo>
                    <a:lnTo>
                      <a:pt x="41697" y="6772"/>
                    </a:lnTo>
                    <a:close/>
                    <a:moveTo>
                      <a:pt x="43665" y="6772"/>
                    </a:moveTo>
                    <a:lnTo>
                      <a:pt x="43665" y="7506"/>
                    </a:lnTo>
                    <a:lnTo>
                      <a:pt x="42832" y="7506"/>
                    </a:lnTo>
                    <a:lnTo>
                      <a:pt x="42832" y="6772"/>
                    </a:lnTo>
                    <a:close/>
                    <a:moveTo>
                      <a:pt x="44800" y="6772"/>
                    </a:moveTo>
                    <a:lnTo>
                      <a:pt x="44800" y="7506"/>
                    </a:lnTo>
                    <a:lnTo>
                      <a:pt x="43966" y="7506"/>
                    </a:lnTo>
                    <a:lnTo>
                      <a:pt x="43966" y="6772"/>
                    </a:lnTo>
                    <a:close/>
                    <a:moveTo>
                      <a:pt x="45900" y="6772"/>
                    </a:moveTo>
                    <a:lnTo>
                      <a:pt x="45900" y="7506"/>
                    </a:lnTo>
                    <a:lnTo>
                      <a:pt x="45066" y="7506"/>
                    </a:lnTo>
                    <a:lnTo>
                      <a:pt x="45066" y="6772"/>
                    </a:lnTo>
                    <a:close/>
                    <a:moveTo>
                      <a:pt x="47035" y="6772"/>
                    </a:moveTo>
                    <a:lnTo>
                      <a:pt x="47035" y="7506"/>
                    </a:lnTo>
                    <a:lnTo>
                      <a:pt x="46201" y="7506"/>
                    </a:lnTo>
                    <a:lnTo>
                      <a:pt x="46201" y="6772"/>
                    </a:lnTo>
                    <a:close/>
                    <a:moveTo>
                      <a:pt x="48202" y="6772"/>
                    </a:moveTo>
                    <a:lnTo>
                      <a:pt x="48202" y="7506"/>
                    </a:lnTo>
                    <a:lnTo>
                      <a:pt x="47368" y="7506"/>
                    </a:lnTo>
                    <a:lnTo>
                      <a:pt x="47368" y="6772"/>
                    </a:lnTo>
                    <a:close/>
                    <a:moveTo>
                      <a:pt x="49336" y="6772"/>
                    </a:moveTo>
                    <a:lnTo>
                      <a:pt x="49336" y="7506"/>
                    </a:lnTo>
                    <a:lnTo>
                      <a:pt x="48502" y="7506"/>
                    </a:lnTo>
                    <a:lnTo>
                      <a:pt x="48502" y="6772"/>
                    </a:lnTo>
                    <a:close/>
                    <a:moveTo>
                      <a:pt x="50470" y="6772"/>
                    </a:moveTo>
                    <a:lnTo>
                      <a:pt x="50470" y="7506"/>
                    </a:lnTo>
                    <a:lnTo>
                      <a:pt x="49636" y="7506"/>
                    </a:lnTo>
                    <a:lnTo>
                      <a:pt x="49636" y="6772"/>
                    </a:lnTo>
                    <a:close/>
                    <a:moveTo>
                      <a:pt x="51571" y="6772"/>
                    </a:moveTo>
                    <a:lnTo>
                      <a:pt x="51571" y="7506"/>
                    </a:lnTo>
                    <a:lnTo>
                      <a:pt x="50737" y="7506"/>
                    </a:lnTo>
                    <a:lnTo>
                      <a:pt x="50737" y="6772"/>
                    </a:lnTo>
                    <a:close/>
                    <a:moveTo>
                      <a:pt x="52705" y="6772"/>
                    </a:moveTo>
                    <a:lnTo>
                      <a:pt x="52705" y="7506"/>
                    </a:lnTo>
                    <a:lnTo>
                      <a:pt x="51871" y="7506"/>
                    </a:lnTo>
                    <a:lnTo>
                      <a:pt x="51871" y="6772"/>
                    </a:lnTo>
                    <a:close/>
                    <a:moveTo>
                      <a:pt x="53839" y="6772"/>
                    </a:moveTo>
                    <a:lnTo>
                      <a:pt x="53839" y="7506"/>
                    </a:lnTo>
                    <a:lnTo>
                      <a:pt x="53005" y="7506"/>
                    </a:lnTo>
                    <a:lnTo>
                      <a:pt x="53005" y="6772"/>
                    </a:lnTo>
                    <a:close/>
                    <a:moveTo>
                      <a:pt x="55007" y="6772"/>
                    </a:moveTo>
                    <a:lnTo>
                      <a:pt x="55007" y="7506"/>
                    </a:lnTo>
                    <a:lnTo>
                      <a:pt x="54173" y="7506"/>
                    </a:lnTo>
                    <a:lnTo>
                      <a:pt x="54173" y="6772"/>
                    </a:lnTo>
                    <a:close/>
                    <a:moveTo>
                      <a:pt x="56141" y="6772"/>
                    </a:moveTo>
                    <a:lnTo>
                      <a:pt x="56141" y="7506"/>
                    </a:lnTo>
                    <a:lnTo>
                      <a:pt x="55307" y="7506"/>
                    </a:lnTo>
                    <a:lnTo>
                      <a:pt x="55307" y="6772"/>
                    </a:lnTo>
                    <a:close/>
                    <a:moveTo>
                      <a:pt x="57242" y="6772"/>
                    </a:moveTo>
                    <a:lnTo>
                      <a:pt x="57242" y="7506"/>
                    </a:lnTo>
                    <a:lnTo>
                      <a:pt x="56408" y="7506"/>
                    </a:lnTo>
                    <a:lnTo>
                      <a:pt x="56408" y="6772"/>
                    </a:lnTo>
                    <a:close/>
                    <a:moveTo>
                      <a:pt x="58376" y="6772"/>
                    </a:moveTo>
                    <a:lnTo>
                      <a:pt x="58376" y="7506"/>
                    </a:lnTo>
                    <a:lnTo>
                      <a:pt x="57542" y="7506"/>
                    </a:lnTo>
                    <a:lnTo>
                      <a:pt x="57542" y="6772"/>
                    </a:lnTo>
                    <a:close/>
                    <a:moveTo>
                      <a:pt x="59510" y="6772"/>
                    </a:moveTo>
                    <a:lnTo>
                      <a:pt x="59510" y="7506"/>
                    </a:lnTo>
                    <a:lnTo>
                      <a:pt x="58676" y="7506"/>
                    </a:lnTo>
                    <a:lnTo>
                      <a:pt x="58676" y="6772"/>
                    </a:lnTo>
                    <a:close/>
                    <a:moveTo>
                      <a:pt x="60678" y="6772"/>
                    </a:moveTo>
                    <a:lnTo>
                      <a:pt x="60678" y="7506"/>
                    </a:lnTo>
                    <a:lnTo>
                      <a:pt x="59844" y="7506"/>
                    </a:lnTo>
                    <a:lnTo>
                      <a:pt x="59844" y="6772"/>
                    </a:lnTo>
                    <a:close/>
                    <a:moveTo>
                      <a:pt x="61812" y="6772"/>
                    </a:moveTo>
                    <a:lnTo>
                      <a:pt x="61812" y="7506"/>
                    </a:lnTo>
                    <a:lnTo>
                      <a:pt x="60978" y="7506"/>
                    </a:lnTo>
                    <a:lnTo>
                      <a:pt x="60978" y="6772"/>
                    </a:lnTo>
                    <a:close/>
                    <a:moveTo>
                      <a:pt x="62913" y="6772"/>
                    </a:moveTo>
                    <a:lnTo>
                      <a:pt x="62913" y="7506"/>
                    </a:lnTo>
                    <a:lnTo>
                      <a:pt x="62079" y="7506"/>
                    </a:lnTo>
                    <a:lnTo>
                      <a:pt x="62079" y="6772"/>
                    </a:lnTo>
                    <a:close/>
                    <a:moveTo>
                      <a:pt x="64047" y="6772"/>
                    </a:moveTo>
                    <a:lnTo>
                      <a:pt x="64047" y="7506"/>
                    </a:lnTo>
                    <a:lnTo>
                      <a:pt x="63213" y="7506"/>
                    </a:lnTo>
                    <a:lnTo>
                      <a:pt x="63213" y="6772"/>
                    </a:lnTo>
                    <a:close/>
                    <a:moveTo>
                      <a:pt x="65181" y="6772"/>
                    </a:moveTo>
                    <a:lnTo>
                      <a:pt x="65181" y="7506"/>
                    </a:lnTo>
                    <a:lnTo>
                      <a:pt x="64347" y="7506"/>
                    </a:lnTo>
                    <a:lnTo>
                      <a:pt x="64347" y="6772"/>
                    </a:lnTo>
                    <a:close/>
                    <a:moveTo>
                      <a:pt x="66348" y="6772"/>
                    </a:moveTo>
                    <a:lnTo>
                      <a:pt x="66348" y="7506"/>
                    </a:lnTo>
                    <a:lnTo>
                      <a:pt x="65514" y="7506"/>
                    </a:lnTo>
                    <a:lnTo>
                      <a:pt x="65514" y="6772"/>
                    </a:lnTo>
                    <a:close/>
                    <a:moveTo>
                      <a:pt x="67482" y="6772"/>
                    </a:moveTo>
                    <a:lnTo>
                      <a:pt x="67482" y="7506"/>
                    </a:lnTo>
                    <a:lnTo>
                      <a:pt x="66649" y="7506"/>
                    </a:lnTo>
                    <a:lnTo>
                      <a:pt x="66649" y="6772"/>
                    </a:lnTo>
                    <a:close/>
                    <a:moveTo>
                      <a:pt x="68583" y="6772"/>
                    </a:moveTo>
                    <a:lnTo>
                      <a:pt x="68583" y="7506"/>
                    </a:lnTo>
                    <a:lnTo>
                      <a:pt x="67749" y="7506"/>
                    </a:lnTo>
                    <a:lnTo>
                      <a:pt x="67749" y="6772"/>
                    </a:lnTo>
                    <a:close/>
                    <a:moveTo>
                      <a:pt x="69717" y="6772"/>
                    </a:moveTo>
                    <a:lnTo>
                      <a:pt x="69717" y="7506"/>
                    </a:lnTo>
                    <a:lnTo>
                      <a:pt x="68883" y="7506"/>
                    </a:lnTo>
                    <a:lnTo>
                      <a:pt x="68883" y="6772"/>
                    </a:lnTo>
                    <a:close/>
                    <a:moveTo>
                      <a:pt x="70852" y="6772"/>
                    </a:moveTo>
                    <a:lnTo>
                      <a:pt x="70852" y="7506"/>
                    </a:lnTo>
                    <a:lnTo>
                      <a:pt x="70018" y="7506"/>
                    </a:lnTo>
                    <a:lnTo>
                      <a:pt x="70018" y="6772"/>
                    </a:lnTo>
                    <a:close/>
                    <a:moveTo>
                      <a:pt x="72019" y="6772"/>
                    </a:moveTo>
                    <a:lnTo>
                      <a:pt x="72019" y="7506"/>
                    </a:lnTo>
                    <a:lnTo>
                      <a:pt x="71185" y="7506"/>
                    </a:lnTo>
                    <a:lnTo>
                      <a:pt x="71185" y="6772"/>
                    </a:lnTo>
                    <a:close/>
                    <a:moveTo>
                      <a:pt x="73153" y="6772"/>
                    </a:moveTo>
                    <a:lnTo>
                      <a:pt x="73153" y="7506"/>
                    </a:lnTo>
                    <a:lnTo>
                      <a:pt x="72319" y="7506"/>
                    </a:lnTo>
                    <a:lnTo>
                      <a:pt x="72319" y="6772"/>
                    </a:lnTo>
                    <a:close/>
                    <a:moveTo>
                      <a:pt x="74254" y="6772"/>
                    </a:moveTo>
                    <a:lnTo>
                      <a:pt x="74254" y="7506"/>
                    </a:lnTo>
                    <a:lnTo>
                      <a:pt x="73420" y="7506"/>
                    </a:lnTo>
                    <a:lnTo>
                      <a:pt x="73420" y="6772"/>
                    </a:lnTo>
                    <a:close/>
                    <a:moveTo>
                      <a:pt x="75388" y="6772"/>
                    </a:moveTo>
                    <a:lnTo>
                      <a:pt x="75388" y="7506"/>
                    </a:lnTo>
                    <a:lnTo>
                      <a:pt x="74554" y="7506"/>
                    </a:lnTo>
                    <a:lnTo>
                      <a:pt x="74554" y="6772"/>
                    </a:lnTo>
                    <a:close/>
                    <a:moveTo>
                      <a:pt x="76522" y="6772"/>
                    </a:moveTo>
                    <a:lnTo>
                      <a:pt x="76522" y="7506"/>
                    </a:lnTo>
                    <a:lnTo>
                      <a:pt x="75688" y="7506"/>
                    </a:lnTo>
                    <a:lnTo>
                      <a:pt x="75688" y="6772"/>
                    </a:lnTo>
                    <a:close/>
                    <a:moveTo>
                      <a:pt x="77690" y="6772"/>
                    </a:moveTo>
                    <a:lnTo>
                      <a:pt x="77690" y="7506"/>
                    </a:lnTo>
                    <a:lnTo>
                      <a:pt x="76856" y="7506"/>
                    </a:lnTo>
                    <a:lnTo>
                      <a:pt x="76856" y="6772"/>
                    </a:lnTo>
                    <a:close/>
                    <a:moveTo>
                      <a:pt x="78791" y="6772"/>
                    </a:moveTo>
                    <a:lnTo>
                      <a:pt x="78791" y="7506"/>
                    </a:lnTo>
                    <a:lnTo>
                      <a:pt x="77957" y="7506"/>
                    </a:lnTo>
                    <a:lnTo>
                      <a:pt x="77957" y="6772"/>
                    </a:lnTo>
                    <a:close/>
                    <a:moveTo>
                      <a:pt x="79925" y="6772"/>
                    </a:moveTo>
                    <a:lnTo>
                      <a:pt x="79925" y="7506"/>
                    </a:lnTo>
                    <a:lnTo>
                      <a:pt x="79091" y="7506"/>
                    </a:lnTo>
                    <a:lnTo>
                      <a:pt x="79091" y="6772"/>
                    </a:lnTo>
                    <a:close/>
                    <a:moveTo>
                      <a:pt x="81059" y="6772"/>
                    </a:moveTo>
                    <a:lnTo>
                      <a:pt x="81059" y="7506"/>
                    </a:lnTo>
                    <a:lnTo>
                      <a:pt x="80225" y="7506"/>
                    </a:lnTo>
                    <a:lnTo>
                      <a:pt x="80225" y="6772"/>
                    </a:lnTo>
                    <a:close/>
                    <a:moveTo>
                      <a:pt x="82193" y="6772"/>
                    </a:moveTo>
                    <a:lnTo>
                      <a:pt x="82193" y="7506"/>
                    </a:lnTo>
                    <a:lnTo>
                      <a:pt x="81359" y="7506"/>
                    </a:lnTo>
                    <a:lnTo>
                      <a:pt x="81359" y="6772"/>
                    </a:lnTo>
                    <a:close/>
                    <a:moveTo>
                      <a:pt x="83360" y="6772"/>
                    </a:moveTo>
                    <a:lnTo>
                      <a:pt x="83360" y="7506"/>
                    </a:lnTo>
                    <a:lnTo>
                      <a:pt x="82527" y="7506"/>
                    </a:lnTo>
                    <a:lnTo>
                      <a:pt x="82527" y="6772"/>
                    </a:lnTo>
                    <a:close/>
                    <a:moveTo>
                      <a:pt x="84495" y="6772"/>
                    </a:moveTo>
                    <a:lnTo>
                      <a:pt x="84495" y="7506"/>
                    </a:lnTo>
                    <a:lnTo>
                      <a:pt x="83661" y="7506"/>
                    </a:lnTo>
                    <a:lnTo>
                      <a:pt x="83661" y="6772"/>
                    </a:lnTo>
                    <a:close/>
                    <a:moveTo>
                      <a:pt x="85595" y="6772"/>
                    </a:moveTo>
                    <a:lnTo>
                      <a:pt x="85595" y="7506"/>
                    </a:lnTo>
                    <a:lnTo>
                      <a:pt x="84761" y="7506"/>
                    </a:lnTo>
                    <a:lnTo>
                      <a:pt x="84761" y="6772"/>
                    </a:lnTo>
                    <a:close/>
                    <a:moveTo>
                      <a:pt x="86730" y="6772"/>
                    </a:moveTo>
                    <a:lnTo>
                      <a:pt x="86730" y="7506"/>
                    </a:lnTo>
                    <a:lnTo>
                      <a:pt x="85896" y="7506"/>
                    </a:lnTo>
                    <a:lnTo>
                      <a:pt x="85896" y="6772"/>
                    </a:lnTo>
                    <a:close/>
                    <a:moveTo>
                      <a:pt x="87864" y="6772"/>
                    </a:moveTo>
                    <a:lnTo>
                      <a:pt x="87864" y="7506"/>
                    </a:lnTo>
                    <a:lnTo>
                      <a:pt x="87030" y="7506"/>
                    </a:lnTo>
                    <a:lnTo>
                      <a:pt x="87030" y="6772"/>
                    </a:lnTo>
                    <a:close/>
                    <a:moveTo>
                      <a:pt x="89031" y="6772"/>
                    </a:moveTo>
                    <a:lnTo>
                      <a:pt x="89031" y="7506"/>
                    </a:lnTo>
                    <a:lnTo>
                      <a:pt x="88197" y="7506"/>
                    </a:lnTo>
                    <a:lnTo>
                      <a:pt x="88197" y="6772"/>
                    </a:lnTo>
                    <a:close/>
                    <a:moveTo>
                      <a:pt x="90165" y="6772"/>
                    </a:moveTo>
                    <a:lnTo>
                      <a:pt x="90165" y="7506"/>
                    </a:lnTo>
                    <a:lnTo>
                      <a:pt x="89331" y="7506"/>
                    </a:lnTo>
                    <a:lnTo>
                      <a:pt x="89331" y="6772"/>
                    </a:lnTo>
                    <a:close/>
                    <a:moveTo>
                      <a:pt x="91266" y="6772"/>
                    </a:moveTo>
                    <a:lnTo>
                      <a:pt x="91266" y="7506"/>
                    </a:lnTo>
                    <a:lnTo>
                      <a:pt x="90432" y="7506"/>
                    </a:lnTo>
                    <a:lnTo>
                      <a:pt x="90432" y="6772"/>
                    </a:lnTo>
                    <a:close/>
                    <a:moveTo>
                      <a:pt x="92400" y="6772"/>
                    </a:moveTo>
                    <a:lnTo>
                      <a:pt x="92400" y="7506"/>
                    </a:lnTo>
                    <a:lnTo>
                      <a:pt x="91566" y="7506"/>
                    </a:lnTo>
                    <a:lnTo>
                      <a:pt x="91566" y="6772"/>
                    </a:lnTo>
                    <a:close/>
                    <a:moveTo>
                      <a:pt x="93534" y="6772"/>
                    </a:moveTo>
                    <a:lnTo>
                      <a:pt x="93534" y="7506"/>
                    </a:lnTo>
                    <a:lnTo>
                      <a:pt x="92700" y="7506"/>
                    </a:lnTo>
                    <a:lnTo>
                      <a:pt x="92700" y="6772"/>
                    </a:lnTo>
                    <a:close/>
                    <a:moveTo>
                      <a:pt x="94702" y="6772"/>
                    </a:moveTo>
                    <a:lnTo>
                      <a:pt x="94702" y="7506"/>
                    </a:lnTo>
                    <a:lnTo>
                      <a:pt x="93868" y="7506"/>
                    </a:lnTo>
                    <a:lnTo>
                      <a:pt x="93868" y="6772"/>
                    </a:lnTo>
                    <a:close/>
                    <a:moveTo>
                      <a:pt x="95836" y="6772"/>
                    </a:moveTo>
                    <a:lnTo>
                      <a:pt x="95836" y="7506"/>
                    </a:lnTo>
                    <a:lnTo>
                      <a:pt x="95002" y="7506"/>
                    </a:lnTo>
                    <a:lnTo>
                      <a:pt x="95002" y="6772"/>
                    </a:lnTo>
                    <a:close/>
                    <a:moveTo>
                      <a:pt x="96937" y="6772"/>
                    </a:moveTo>
                    <a:lnTo>
                      <a:pt x="96937" y="7506"/>
                    </a:lnTo>
                    <a:lnTo>
                      <a:pt x="96103" y="7506"/>
                    </a:lnTo>
                    <a:lnTo>
                      <a:pt x="96103" y="6772"/>
                    </a:lnTo>
                    <a:close/>
                    <a:moveTo>
                      <a:pt x="98071" y="6772"/>
                    </a:moveTo>
                    <a:lnTo>
                      <a:pt x="98071" y="7506"/>
                    </a:lnTo>
                    <a:lnTo>
                      <a:pt x="97237" y="7506"/>
                    </a:lnTo>
                    <a:lnTo>
                      <a:pt x="97237" y="6772"/>
                    </a:lnTo>
                    <a:close/>
                    <a:moveTo>
                      <a:pt x="99205" y="6772"/>
                    </a:moveTo>
                    <a:lnTo>
                      <a:pt x="99205" y="7506"/>
                    </a:lnTo>
                    <a:lnTo>
                      <a:pt x="98371" y="7506"/>
                    </a:lnTo>
                    <a:lnTo>
                      <a:pt x="98371" y="6772"/>
                    </a:lnTo>
                    <a:close/>
                    <a:moveTo>
                      <a:pt x="100373" y="6772"/>
                    </a:moveTo>
                    <a:lnTo>
                      <a:pt x="100373" y="7506"/>
                    </a:lnTo>
                    <a:lnTo>
                      <a:pt x="99539" y="7506"/>
                    </a:lnTo>
                    <a:lnTo>
                      <a:pt x="99539" y="6772"/>
                    </a:lnTo>
                    <a:close/>
                    <a:moveTo>
                      <a:pt x="101507" y="6772"/>
                    </a:moveTo>
                    <a:lnTo>
                      <a:pt x="101507" y="7506"/>
                    </a:lnTo>
                    <a:lnTo>
                      <a:pt x="100673" y="7506"/>
                    </a:lnTo>
                    <a:lnTo>
                      <a:pt x="100673" y="6772"/>
                    </a:lnTo>
                    <a:close/>
                    <a:moveTo>
                      <a:pt x="102608" y="6772"/>
                    </a:moveTo>
                    <a:lnTo>
                      <a:pt x="102608" y="7506"/>
                    </a:lnTo>
                    <a:lnTo>
                      <a:pt x="101774" y="7506"/>
                    </a:lnTo>
                    <a:lnTo>
                      <a:pt x="101774" y="6772"/>
                    </a:lnTo>
                    <a:close/>
                    <a:moveTo>
                      <a:pt x="103742" y="6772"/>
                    </a:moveTo>
                    <a:lnTo>
                      <a:pt x="103742" y="7506"/>
                    </a:lnTo>
                    <a:lnTo>
                      <a:pt x="102908" y="7506"/>
                    </a:lnTo>
                    <a:lnTo>
                      <a:pt x="102908" y="6772"/>
                    </a:lnTo>
                    <a:close/>
                    <a:moveTo>
                      <a:pt x="104876" y="6772"/>
                    </a:moveTo>
                    <a:lnTo>
                      <a:pt x="104876" y="7506"/>
                    </a:lnTo>
                    <a:lnTo>
                      <a:pt x="104042" y="7506"/>
                    </a:lnTo>
                    <a:lnTo>
                      <a:pt x="104042" y="6772"/>
                    </a:lnTo>
                    <a:close/>
                    <a:moveTo>
                      <a:pt x="106043" y="6772"/>
                    </a:moveTo>
                    <a:lnTo>
                      <a:pt x="106043" y="7506"/>
                    </a:lnTo>
                    <a:lnTo>
                      <a:pt x="105209" y="7506"/>
                    </a:lnTo>
                    <a:lnTo>
                      <a:pt x="105209" y="6772"/>
                    </a:lnTo>
                    <a:close/>
                    <a:moveTo>
                      <a:pt x="107177" y="6772"/>
                    </a:moveTo>
                    <a:lnTo>
                      <a:pt x="107177" y="7506"/>
                    </a:lnTo>
                    <a:lnTo>
                      <a:pt x="106344" y="7506"/>
                    </a:lnTo>
                    <a:lnTo>
                      <a:pt x="106344" y="6772"/>
                    </a:lnTo>
                    <a:close/>
                    <a:moveTo>
                      <a:pt x="108278" y="6772"/>
                    </a:moveTo>
                    <a:lnTo>
                      <a:pt x="108278" y="7506"/>
                    </a:lnTo>
                    <a:lnTo>
                      <a:pt x="107444" y="7506"/>
                    </a:lnTo>
                    <a:lnTo>
                      <a:pt x="107444" y="6772"/>
                    </a:lnTo>
                    <a:close/>
                    <a:moveTo>
                      <a:pt x="109412" y="6772"/>
                    </a:moveTo>
                    <a:lnTo>
                      <a:pt x="109412" y="7506"/>
                    </a:lnTo>
                    <a:lnTo>
                      <a:pt x="108578" y="7506"/>
                    </a:lnTo>
                    <a:lnTo>
                      <a:pt x="108578" y="6772"/>
                    </a:lnTo>
                    <a:close/>
                    <a:moveTo>
                      <a:pt x="110547" y="6772"/>
                    </a:moveTo>
                    <a:lnTo>
                      <a:pt x="110547" y="7506"/>
                    </a:lnTo>
                    <a:lnTo>
                      <a:pt x="109713" y="7506"/>
                    </a:lnTo>
                    <a:lnTo>
                      <a:pt x="109713" y="6772"/>
                    </a:lnTo>
                    <a:close/>
                    <a:moveTo>
                      <a:pt x="111714" y="6772"/>
                    </a:moveTo>
                    <a:lnTo>
                      <a:pt x="111714" y="7506"/>
                    </a:lnTo>
                    <a:lnTo>
                      <a:pt x="110880" y="7506"/>
                    </a:lnTo>
                    <a:lnTo>
                      <a:pt x="110880" y="6772"/>
                    </a:lnTo>
                    <a:close/>
                    <a:moveTo>
                      <a:pt x="1669" y="7806"/>
                    </a:moveTo>
                    <a:lnTo>
                      <a:pt x="1669" y="8540"/>
                    </a:lnTo>
                    <a:lnTo>
                      <a:pt x="835" y="8540"/>
                    </a:lnTo>
                    <a:lnTo>
                      <a:pt x="835" y="7806"/>
                    </a:lnTo>
                    <a:close/>
                    <a:moveTo>
                      <a:pt x="2836" y="7806"/>
                    </a:moveTo>
                    <a:lnTo>
                      <a:pt x="2836" y="8540"/>
                    </a:lnTo>
                    <a:lnTo>
                      <a:pt x="2002" y="8540"/>
                    </a:lnTo>
                    <a:lnTo>
                      <a:pt x="2002" y="7806"/>
                    </a:lnTo>
                    <a:close/>
                    <a:moveTo>
                      <a:pt x="3970" y="7806"/>
                    </a:moveTo>
                    <a:lnTo>
                      <a:pt x="3970" y="8540"/>
                    </a:lnTo>
                    <a:lnTo>
                      <a:pt x="3137" y="8540"/>
                    </a:lnTo>
                    <a:lnTo>
                      <a:pt x="3137" y="7806"/>
                    </a:lnTo>
                    <a:close/>
                    <a:moveTo>
                      <a:pt x="5105" y="7806"/>
                    </a:moveTo>
                    <a:lnTo>
                      <a:pt x="5105" y="8540"/>
                    </a:lnTo>
                    <a:lnTo>
                      <a:pt x="4271" y="8540"/>
                    </a:lnTo>
                    <a:lnTo>
                      <a:pt x="4271" y="7806"/>
                    </a:lnTo>
                    <a:close/>
                    <a:moveTo>
                      <a:pt x="6205" y="7806"/>
                    </a:moveTo>
                    <a:lnTo>
                      <a:pt x="6205" y="8540"/>
                    </a:lnTo>
                    <a:lnTo>
                      <a:pt x="5371" y="8540"/>
                    </a:lnTo>
                    <a:lnTo>
                      <a:pt x="5371" y="7806"/>
                    </a:lnTo>
                    <a:close/>
                    <a:moveTo>
                      <a:pt x="7340" y="7806"/>
                    </a:moveTo>
                    <a:lnTo>
                      <a:pt x="7340" y="8540"/>
                    </a:lnTo>
                    <a:lnTo>
                      <a:pt x="6506" y="8540"/>
                    </a:lnTo>
                    <a:lnTo>
                      <a:pt x="6506" y="7806"/>
                    </a:lnTo>
                    <a:close/>
                    <a:moveTo>
                      <a:pt x="8507" y="7806"/>
                    </a:moveTo>
                    <a:lnTo>
                      <a:pt x="8507" y="8540"/>
                    </a:lnTo>
                    <a:lnTo>
                      <a:pt x="7673" y="8540"/>
                    </a:lnTo>
                    <a:lnTo>
                      <a:pt x="7673" y="7806"/>
                    </a:lnTo>
                    <a:close/>
                    <a:moveTo>
                      <a:pt x="9641" y="7806"/>
                    </a:moveTo>
                    <a:lnTo>
                      <a:pt x="9641" y="8540"/>
                    </a:lnTo>
                    <a:lnTo>
                      <a:pt x="8807" y="8540"/>
                    </a:lnTo>
                    <a:lnTo>
                      <a:pt x="8807" y="7806"/>
                    </a:lnTo>
                    <a:close/>
                    <a:moveTo>
                      <a:pt x="10742" y="7806"/>
                    </a:moveTo>
                    <a:lnTo>
                      <a:pt x="10742" y="8540"/>
                    </a:lnTo>
                    <a:lnTo>
                      <a:pt x="9908" y="8540"/>
                    </a:lnTo>
                    <a:lnTo>
                      <a:pt x="9908" y="7806"/>
                    </a:lnTo>
                    <a:close/>
                    <a:moveTo>
                      <a:pt x="11876" y="7806"/>
                    </a:moveTo>
                    <a:lnTo>
                      <a:pt x="11876" y="8540"/>
                    </a:lnTo>
                    <a:lnTo>
                      <a:pt x="11042" y="8540"/>
                    </a:lnTo>
                    <a:lnTo>
                      <a:pt x="11042" y="7806"/>
                    </a:lnTo>
                    <a:close/>
                    <a:moveTo>
                      <a:pt x="13010" y="7806"/>
                    </a:moveTo>
                    <a:lnTo>
                      <a:pt x="13010" y="8540"/>
                    </a:lnTo>
                    <a:lnTo>
                      <a:pt x="12176" y="8540"/>
                    </a:lnTo>
                    <a:lnTo>
                      <a:pt x="12176" y="7806"/>
                    </a:lnTo>
                    <a:close/>
                    <a:moveTo>
                      <a:pt x="14178" y="7806"/>
                    </a:moveTo>
                    <a:lnTo>
                      <a:pt x="14178" y="8540"/>
                    </a:lnTo>
                    <a:lnTo>
                      <a:pt x="13344" y="8540"/>
                    </a:lnTo>
                    <a:lnTo>
                      <a:pt x="13344" y="7806"/>
                    </a:lnTo>
                    <a:close/>
                    <a:moveTo>
                      <a:pt x="15312" y="7806"/>
                    </a:moveTo>
                    <a:lnTo>
                      <a:pt x="15312" y="8540"/>
                    </a:lnTo>
                    <a:lnTo>
                      <a:pt x="14478" y="8540"/>
                    </a:lnTo>
                    <a:lnTo>
                      <a:pt x="14478" y="7806"/>
                    </a:lnTo>
                    <a:close/>
                    <a:moveTo>
                      <a:pt x="16446" y="7806"/>
                    </a:moveTo>
                    <a:lnTo>
                      <a:pt x="16446" y="8540"/>
                    </a:lnTo>
                    <a:lnTo>
                      <a:pt x="15612" y="8540"/>
                    </a:lnTo>
                    <a:lnTo>
                      <a:pt x="15612" y="7806"/>
                    </a:lnTo>
                    <a:close/>
                    <a:moveTo>
                      <a:pt x="17547" y="7806"/>
                    </a:moveTo>
                    <a:lnTo>
                      <a:pt x="17547" y="8540"/>
                    </a:lnTo>
                    <a:lnTo>
                      <a:pt x="16713" y="8540"/>
                    </a:lnTo>
                    <a:lnTo>
                      <a:pt x="16713" y="7806"/>
                    </a:lnTo>
                    <a:close/>
                    <a:moveTo>
                      <a:pt x="18681" y="7806"/>
                    </a:moveTo>
                    <a:lnTo>
                      <a:pt x="18681" y="8540"/>
                    </a:lnTo>
                    <a:lnTo>
                      <a:pt x="17847" y="8540"/>
                    </a:lnTo>
                    <a:lnTo>
                      <a:pt x="17847" y="7806"/>
                    </a:lnTo>
                    <a:close/>
                    <a:moveTo>
                      <a:pt x="19848" y="7806"/>
                    </a:moveTo>
                    <a:lnTo>
                      <a:pt x="19848" y="8540"/>
                    </a:lnTo>
                    <a:lnTo>
                      <a:pt x="19015" y="8540"/>
                    </a:lnTo>
                    <a:lnTo>
                      <a:pt x="19015" y="7806"/>
                    </a:lnTo>
                    <a:close/>
                    <a:moveTo>
                      <a:pt x="20983" y="7806"/>
                    </a:moveTo>
                    <a:lnTo>
                      <a:pt x="20983" y="8540"/>
                    </a:lnTo>
                    <a:lnTo>
                      <a:pt x="20149" y="8540"/>
                    </a:lnTo>
                    <a:lnTo>
                      <a:pt x="20149" y="7806"/>
                    </a:lnTo>
                    <a:close/>
                    <a:moveTo>
                      <a:pt x="22117" y="7806"/>
                    </a:moveTo>
                    <a:lnTo>
                      <a:pt x="22117" y="8540"/>
                    </a:lnTo>
                    <a:lnTo>
                      <a:pt x="21283" y="8540"/>
                    </a:lnTo>
                    <a:lnTo>
                      <a:pt x="21283" y="7806"/>
                    </a:lnTo>
                    <a:close/>
                    <a:moveTo>
                      <a:pt x="23218" y="7806"/>
                    </a:moveTo>
                    <a:lnTo>
                      <a:pt x="23218" y="8540"/>
                    </a:lnTo>
                    <a:lnTo>
                      <a:pt x="22384" y="8540"/>
                    </a:lnTo>
                    <a:lnTo>
                      <a:pt x="22384" y="7806"/>
                    </a:lnTo>
                    <a:close/>
                    <a:moveTo>
                      <a:pt x="24352" y="7806"/>
                    </a:moveTo>
                    <a:lnTo>
                      <a:pt x="24352" y="8540"/>
                    </a:lnTo>
                    <a:lnTo>
                      <a:pt x="23518" y="8540"/>
                    </a:lnTo>
                    <a:lnTo>
                      <a:pt x="23518" y="7806"/>
                    </a:lnTo>
                    <a:close/>
                    <a:moveTo>
                      <a:pt x="25519" y="7806"/>
                    </a:moveTo>
                    <a:lnTo>
                      <a:pt x="25519" y="8540"/>
                    </a:lnTo>
                    <a:lnTo>
                      <a:pt x="24685" y="8540"/>
                    </a:lnTo>
                    <a:lnTo>
                      <a:pt x="24685" y="7806"/>
                    </a:lnTo>
                    <a:close/>
                    <a:moveTo>
                      <a:pt x="26653" y="7806"/>
                    </a:moveTo>
                    <a:lnTo>
                      <a:pt x="26653" y="8540"/>
                    </a:lnTo>
                    <a:lnTo>
                      <a:pt x="25819" y="8540"/>
                    </a:lnTo>
                    <a:lnTo>
                      <a:pt x="25819" y="7806"/>
                    </a:lnTo>
                    <a:close/>
                    <a:moveTo>
                      <a:pt x="27787" y="7806"/>
                    </a:moveTo>
                    <a:lnTo>
                      <a:pt x="27787" y="8540"/>
                    </a:lnTo>
                    <a:lnTo>
                      <a:pt x="26954" y="8540"/>
                    </a:lnTo>
                    <a:lnTo>
                      <a:pt x="26954" y="7806"/>
                    </a:lnTo>
                    <a:close/>
                    <a:moveTo>
                      <a:pt x="28888" y="7806"/>
                    </a:moveTo>
                    <a:lnTo>
                      <a:pt x="28888" y="8540"/>
                    </a:lnTo>
                    <a:lnTo>
                      <a:pt x="28054" y="8540"/>
                    </a:lnTo>
                    <a:lnTo>
                      <a:pt x="28054" y="7806"/>
                    </a:lnTo>
                    <a:close/>
                    <a:moveTo>
                      <a:pt x="30022" y="7806"/>
                    </a:moveTo>
                    <a:lnTo>
                      <a:pt x="30022" y="8540"/>
                    </a:lnTo>
                    <a:lnTo>
                      <a:pt x="29188" y="8540"/>
                    </a:lnTo>
                    <a:lnTo>
                      <a:pt x="29188" y="7806"/>
                    </a:lnTo>
                    <a:close/>
                    <a:moveTo>
                      <a:pt x="31190" y="7806"/>
                    </a:moveTo>
                    <a:lnTo>
                      <a:pt x="31190" y="8540"/>
                    </a:lnTo>
                    <a:lnTo>
                      <a:pt x="30356" y="8540"/>
                    </a:lnTo>
                    <a:lnTo>
                      <a:pt x="30356" y="7806"/>
                    </a:lnTo>
                    <a:close/>
                    <a:moveTo>
                      <a:pt x="32324" y="7806"/>
                    </a:moveTo>
                    <a:lnTo>
                      <a:pt x="32324" y="8540"/>
                    </a:lnTo>
                    <a:lnTo>
                      <a:pt x="31490" y="8540"/>
                    </a:lnTo>
                    <a:lnTo>
                      <a:pt x="31490" y="7806"/>
                    </a:lnTo>
                    <a:close/>
                    <a:moveTo>
                      <a:pt x="33458" y="7806"/>
                    </a:moveTo>
                    <a:lnTo>
                      <a:pt x="33458" y="8540"/>
                    </a:lnTo>
                    <a:lnTo>
                      <a:pt x="32624" y="8540"/>
                    </a:lnTo>
                    <a:lnTo>
                      <a:pt x="32624" y="7806"/>
                    </a:lnTo>
                    <a:close/>
                    <a:moveTo>
                      <a:pt x="34559" y="7806"/>
                    </a:moveTo>
                    <a:lnTo>
                      <a:pt x="34559" y="8540"/>
                    </a:lnTo>
                    <a:lnTo>
                      <a:pt x="33725" y="8540"/>
                    </a:lnTo>
                    <a:lnTo>
                      <a:pt x="33725" y="7806"/>
                    </a:lnTo>
                    <a:close/>
                    <a:moveTo>
                      <a:pt x="35693" y="7806"/>
                    </a:moveTo>
                    <a:lnTo>
                      <a:pt x="35693" y="8540"/>
                    </a:lnTo>
                    <a:lnTo>
                      <a:pt x="34859" y="8540"/>
                    </a:lnTo>
                    <a:lnTo>
                      <a:pt x="34859" y="7806"/>
                    </a:lnTo>
                    <a:close/>
                    <a:moveTo>
                      <a:pt x="36861" y="7806"/>
                    </a:moveTo>
                    <a:lnTo>
                      <a:pt x="36861" y="8540"/>
                    </a:lnTo>
                    <a:lnTo>
                      <a:pt x="36027" y="8540"/>
                    </a:lnTo>
                    <a:lnTo>
                      <a:pt x="36027" y="7806"/>
                    </a:lnTo>
                    <a:close/>
                    <a:moveTo>
                      <a:pt x="37995" y="7806"/>
                    </a:moveTo>
                    <a:lnTo>
                      <a:pt x="37995" y="8540"/>
                    </a:lnTo>
                    <a:lnTo>
                      <a:pt x="37161" y="8540"/>
                    </a:lnTo>
                    <a:lnTo>
                      <a:pt x="37161" y="7806"/>
                    </a:lnTo>
                    <a:close/>
                    <a:moveTo>
                      <a:pt x="39129" y="7806"/>
                    </a:moveTo>
                    <a:lnTo>
                      <a:pt x="39129" y="8540"/>
                    </a:lnTo>
                    <a:lnTo>
                      <a:pt x="38295" y="8540"/>
                    </a:lnTo>
                    <a:lnTo>
                      <a:pt x="38295" y="7806"/>
                    </a:lnTo>
                    <a:close/>
                    <a:moveTo>
                      <a:pt x="40230" y="7806"/>
                    </a:moveTo>
                    <a:lnTo>
                      <a:pt x="40230" y="8540"/>
                    </a:lnTo>
                    <a:lnTo>
                      <a:pt x="39396" y="8540"/>
                    </a:lnTo>
                    <a:lnTo>
                      <a:pt x="39396" y="7806"/>
                    </a:lnTo>
                    <a:close/>
                    <a:moveTo>
                      <a:pt x="41364" y="7806"/>
                    </a:moveTo>
                    <a:lnTo>
                      <a:pt x="41364" y="8540"/>
                    </a:lnTo>
                    <a:lnTo>
                      <a:pt x="40530" y="8540"/>
                    </a:lnTo>
                    <a:lnTo>
                      <a:pt x="40530" y="7806"/>
                    </a:lnTo>
                    <a:close/>
                    <a:moveTo>
                      <a:pt x="42531" y="7806"/>
                    </a:moveTo>
                    <a:lnTo>
                      <a:pt x="42531" y="8540"/>
                    </a:lnTo>
                    <a:lnTo>
                      <a:pt x="41697" y="8540"/>
                    </a:lnTo>
                    <a:lnTo>
                      <a:pt x="41697" y="7806"/>
                    </a:lnTo>
                    <a:close/>
                    <a:moveTo>
                      <a:pt x="43665" y="7806"/>
                    </a:moveTo>
                    <a:lnTo>
                      <a:pt x="43665" y="8540"/>
                    </a:lnTo>
                    <a:lnTo>
                      <a:pt x="42832" y="8540"/>
                    </a:lnTo>
                    <a:lnTo>
                      <a:pt x="42832" y="7806"/>
                    </a:lnTo>
                    <a:close/>
                    <a:moveTo>
                      <a:pt x="44800" y="7806"/>
                    </a:moveTo>
                    <a:lnTo>
                      <a:pt x="44800" y="8540"/>
                    </a:lnTo>
                    <a:lnTo>
                      <a:pt x="43966" y="8540"/>
                    </a:lnTo>
                    <a:lnTo>
                      <a:pt x="43966" y="7806"/>
                    </a:lnTo>
                    <a:close/>
                    <a:moveTo>
                      <a:pt x="45900" y="7806"/>
                    </a:moveTo>
                    <a:lnTo>
                      <a:pt x="45900" y="8540"/>
                    </a:lnTo>
                    <a:lnTo>
                      <a:pt x="45066" y="8540"/>
                    </a:lnTo>
                    <a:lnTo>
                      <a:pt x="45066" y="7806"/>
                    </a:lnTo>
                    <a:close/>
                    <a:moveTo>
                      <a:pt x="47035" y="7806"/>
                    </a:moveTo>
                    <a:lnTo>
                      <a:pt x="47035" y="8540"/>
                    </a:lnTo>
                    <a:lnTo>
                      <a:pt x="46201" y="8540"/>
                    </a:lnTo>
                    <a:lnTo>
                      <a:pt x="46201" y="7806"/>
                    </a:lnTo>
                    <a:close/>
                    <a:moveTo>
                      <a:pt x="48202" y="7806"/>
                    </a:moveTo>
                    <a:lnTo>
                      <a:pt x="48202" y="8540"/>
                    </a:lnTo>
                    <a:lnTo>
                      <a:pt x="47368" y="8540"/>
                    </a:lnTo>
                    <a:lnTo>
                      <a:pt x="47368" y="7806"/>
                    </a:lnTo>
                    <a:close/>
                    <a:moveTo>
                      <a:pt x="49336" y="7806"/>
                    </a:moveTo>
                    <a:lnTo>
                      <a:pt x="49336" y="8540"/>
                    </a:lnTo>
                    <a:lnTo>
                      <a:pt x="48502" y="8540"/>
                    </a:lnTo>
                    <a:lnTo>
                      <a:pt x="48502" y="7806"/>
                    </a:lnTo>
                    <a:close/>
                    <a:moveTo>
                      <a:pt x="50470" y="7806"/>
                    </a:moveTo>
                    <a:lnTo>
                      <a:pt x="50470" y="8540"/>
                    </a:lnTo>
                    <a:lnTo>
                      <a:pt x="49636" y="8540"/>
                    </a:lnTo>
                    <a:lnTo>
                      <a:pt x="49636" y="7806"/>
                    </a:lnTo>
                    <a:close/>
                    <a:moveTo>
                      <a:pt x="51571" y="7806"/>
                    </a:moveTo>
                    <a:lnTo>
                      <a:pt x="51571" y="8540"/>
                    </a:lnTo>
                    <a:lnTo>
                      <a:pt x="50737" y="8540"/>
                    </a:lnTo>
                    <a:lnTo>
                      <a:pt x="50737" y="7806"/>
                    </a:lnTo>
                    <a:close/>
                    <a:moveTo>
                      <a:pt x="52705" y="7806"/>
                    </a:moveTo>
                    <a:lnTo>
                      <a:pt x="52705" y="8540"/>
                    </a:lnTo>
                    <a:lnTo>
                      <a:pt x="51871" y="8540"/>
                    </a:lnTo>
                    <a:lnTo>
                      <a:pt x="51871" y="7806"/>
                    </a:lnTo>
                    <a:close/>
                    <a:moveTo>
                      <a:pt x="53839" y="7806"/>
                    </a:moveTo>
                    <a:lnTo>
                      <a:pt x="53839" y="8540"/>
                    </a:lnTo>
                    <a:lnTo>
                      <a:pt x="53005" y="8540"/>
                    </a:lnTo>
                    <a:lnTo>
                      <a:pt x="53005" y="7806"/>
                    </a:lnTo>
                    <a:close/>
                    <a:moveTo>
                      <a:pt x="55007" y="7806"/>
                    </a:moveTo>
                    <a:lnTo>
                      <a:pt x="55007" y="8540"/>
                    </a:lnTo>
                    <a:lnTo>
                      <a:pt x="54173" y="8540"/>
                    </a:lnTo>
                    <a:lnTo>
                      <a:pt x="54173" y="7806"/>
                    </a:lnTo>
                    <a:close/>
                    <a:moveTo>
                      <a:pt x="56141" y="7806"/>
                    </a:moveTo>
                    <a:lnTo>
                      <a:pt x="56141" y="8540"/>
                    </a:lnTo>
                    <a:lnTo>
                      <a:pt x="55307" y="8540"/>
                    </a:lnTo>
                    <a:lnTo>
                      <a:pt x="55307" y="7806"/>
                    </a:lnTo>
                    <a:close/>
                    <a:moveTo>
                      <a:pt x="57242" y="7806"/>
                    </a:moveTo>
                    <a:lnTo>
                      <a:pt x="57242" y="8540"/>
                    </a:lnTo>
                    <a:lnTo>
                      <a:pt x="56408" y="8540"/>
                    </a:lnTo>
                    <a:lnTo>
                      <a:pt x="56408" y="7806"/>
                    </a:lnTo>
                    <a:close/>
                    <a:moveTo>
                      <a:pt x="58376" y="7806"/>
                    </a:moveTo>
                    <a:lnTo>
                      <a:pt x="58376" y="8540"/>
                    </a:lnTo>
                    <a:lnTo>
                      <a:pt x="57542" y="8540"/>
                    </a:lnTo>
                    <a:lnTo>
                      <a:pt x="57542" y="7806"/>
                    </a:lnTo>
                    <a:close/>
                    <a:moveTo>
                      <a:pt x="59510" y="7806"/>
                    </a:moveTo>
                    <a:lnTo>
                      <a:pt x="59510" y="8540"/>
                    </a:lnTo>
                    <a:lnTo>
                      <a:pt x="58676" y="8540"/>
                    </a:lnTo>
                    <a:lnTo>
                      <a:pt x="58676" y="7806"/>
                    </a:lnTo>
                    <a:close/>
                    <a:moveTo>
                      <a:pt x="60678" y="7806"/>
                    </a:moveTo>
                    <a:lnTo>
                      <a:pt x="60678" y="8540"/>
                    </a:lnTo>
                    <a:lnTo>
                      <a:pt x="59844" y="8540"/>
                    </a:lnTo>
                    <a:lnTo>
                      <a:pt x="59844" y="7806"/>
                    </a:lnTo>
                    <a:close/>
                    <a:moveTo>
                      <a:pt x="61812" y="7806"/>
                    </a:moveTo>
                    <a:lnTo>
                      <a:pt x="61812" y="8540"/>
                    </a:lnTo>
                    <a:lnTo>
                      <a:pt x="60978" y="8540"/>
                    </a:lnTo>
                    <a:lnTo>
                      <a:pt x="60978" y="7806"/>
                    </a:lnTo>
                    <a:close/>
                    <a:moveTo>
                      <a:pt x="62913" y="7806"/>
                    </a:moveTo>
                    <a:lnTo>
                      <a:pt x="62913" y="8540"/>
                    </a:lnTo>
                    <a:lnTo>
                      <a:pt x="62079" y="8540"/>
                    </a:lnTo>
                    <a:lnTo>
                      <a:pt x="62079" y="7806"/>
                    </a:lnTo>
                    <a:close/>
                    <a:moveTo>
                      <a:pt x="64047" y="7806"/>
                    </a:moveTo>
                    <a:lnTo>
                      <a:pt x="64047" y="8540"/>
                    </a:lnTo>
                    <a:lnTo>
                      <a:pt x="63213" y="8540"/>
                    </a:lnTo>
                    <a:lnTo>
                      <a:pt x="63213" y="7806"/>
                    </a:lnTo>
                    <a:close/>
                    <a:moveTo>
                      <a:pt x="65181" y="7806"/>
                    </a:moveTo>
                    <a:lnTo>
                      <a:pt x="65181" y="8540"/>
                    </a:lnTo>
                    <a:lnTo>
                      <a:pt x="64347" y="8540"/>
                    </a:lnTo>
                    <a:lnTo>
                      <a:pt x="64347" y="7806"/>
                    </a:lnTo>
                    <a:close/>
                    <a:moveTo>
                      <a:pt x="66348" y="7806"/>
                    </a:moveTo>
                    <a:lnTo>
                      <a:pt x="66348" y="8540"/>
                    </a:lnTo>
                    <a:lnTo>
                      <a:pt x="65514" y="8540"/>
                    </a:lnTo>
                    <a:lnTo>
                      <a:pt x="65514" y="7806"/>
                    </a:lnTo>
                    <a:close/>
                    <a:moveTo>
                      <a:pt x="67482" y="7806"/>
                    </a:moveTo>
                    <a:lnTo>
                      <a:pt x="67482" y="8540"/>
                    </a:lnTo>
                    <a:lnTo>
                      <a:pt x="66649" y="8540"/>
                    </a:lnTo>
                    <a:lnTo>
                      <a:pt x="66649" y="7806"/>
                    </a:lnTo>
                    <a:close/>
                    <a:moveTo>
                      <a:pt x="68583" y="7806"/>
                    </a:moveTo>
                    <a:lnTo>
                      <a:pt x="68583" y="8540"/>
                    </a:lnTo>
                    <a:lnTo>
                      <a:pt x="67749" y="8540"/>
                    </a:lnTo>
                    <a:lnTo>
                      <a:pt x="67749" y="7806"/>
                    </a:lnTo>
                    <a:close/>
                    <a:moveTo>
                      <a:pt x="69717" y="7806"/>
                    </a:moveTo>
                    <a:lnTo>
                      <a:pt x="69717" y="8540"/>
                    </a:lnTo>
                    <a:lnTo>
                      <a:pt x="68883" y="8540"/>
                    </a:lnTo>
                    <a:lnTo>
                      <a:pt x="68883" y="7806"/>
                    </a:lnTo>
                    <a:close/>
                    <a:moveTo>
                      <a:pt x="70852" y="7806"/>
                    </a:moveTo>
                    <a:lnTo>
                      <a:pt x="70852" y="8540"/>
                    </a:lnTo>
                    <a:lnTo>
                      <a:pt x="70018" y="8540"/>
                    </a:lnTo>
                    <a:lnTo>
                      <a:pt x="70018" y="7806"/>
                    </a:lnTo>
                    <a:close/>
                    <a:moveTo>
                      <a:pt x="72019" y="7806"/>
                    </a:moveTo>
                    <a:lnTo>
                      <a:pt x="72019" y="8540"/>
                    </a:lnTo>
                    <a:lnTo>
                      <a:pt x="71185" y="8540"/>
                    </a:lnTo>
                    <a:lnTo>
                      <a:pt x="71185" y="7806"/>
                    </a:lnTo>
                    <a:close/>
                    <a:moveTo>
                      <a:pt x="73153" y="7806"/>
                    </a:moveTo>
                    <a:lnTo>
                      <a:pt x="73153" y="8540"/>
                    </a:lnTo>
                    <a:lnTo>
                      <a:pt x="72319" y="8540"/>
                    </a:lnTo>
                    <a:lnTo>
                      <a:pt x="72319" y="7806"/>
                    </a:lnTo>
                    <a:close/>
                    <a:moveTo>
                      <a:pt x="74254" y="7806"/>
                    </a:moveTo>
                    <a:lnTo>
                      <a:pt x="74254" y="8540"/>
                    </a:lnTo>
                    <a:lnTo>
                      <a:pt x="73420" y="8540"/>
                    </a:lnTo>
                    <a:lnTo>
                      <a:pt x="73420" y="7806"/>
                    </a:lnTo>
                    <a:close/>
                    <a:moveTo>
                      <a:pt x="75388" y="7806"/>
                    </a:moveTo>
                    <a:lnTo>
                      <a:pt x="75388" y="8540"/>
                    </a:lnTo>
                    <a:lnTo>
                      <a:pt x="74554" y="8540"/>
                    </a:lnTo>
                    <a:lnTo>
                      <a:pt x="74554" y="7806"/>
                    </a:lnTo>
                    <a:close/>
                    <a:moveTo>
                      <a:pt x="76522" y="7806"/>
                    </a:moveTo>
                    <a:lnTo>
                      <a:pt x="76522" y="8540"/>
                    </a:lnTo>
                    <a:lnTo>
                      <a:pt x="75688" y="8540"/>
                    </a:lnTo>
                    <a:lnTo>
                      <a:pt x="75688" y="7806"/>
                    </a:lnTo>
                    <a:close/>
                    <a:moveTo>
                      <a:pt x="77690" y="7806"/>
                    </a:moveTo>
                    <a:lnTo>
                      <a:pt x="77690" y="8540"/>
                    </a:lnTo>
                    <a:lnTo>
                      <a:pt x="76856" y="8540"/>
                    </a:lnTo>
                    <a:lnTo>
                      <a:pt x="76856" y="7806"/>
                    </a:lnTo>
                    <a:close/>
                    <a:moveTo>
                      <a:pt x="78791" y="7806"/>
                    </a:moveTo>
                    <a:lnTo>
                      <a:pt x="78791" y="8540"/>
                    </a:lnTo>
                    <a:lnTo>
                      <a:pt x="77957" y="8540"/>
                    </a:lnTo>
                    <a:lnTo>
                      <a:pt x="77957" y="7806"/>
                    </a:lnTo>
                    <a:close/>
                    <a:moveTo>
                      <a:pt x="79925" y="7806"/>
                    </a:moveTo>
                    <a:lnTo>
                      <a:pt x="79925" y="8540"/>
                    </a:lnTo>
                    <a:lnTo>
                      <a:pt x="79091" y="8540"/>
                    </a:lnTo>
                    <a:lnTo>
                      <a:pt x="79091" y="7806"/>
                    </a:lnTo>
                    <a:close/>
                    <a:moveTo>
                      <a:pt x="81059" y="7806"/>
                    </a:moveTo>
                    <a:lnTo>
                      <a:pt x="81059" y="8540"/>
                    </a:lnTo>
                    <a:lnTo>
                      <a:pt x="80225" y="8540"/>
                    </a:lnTo>
                    <a:lnTo>
                      <a:pt x="80225" y="7806"/>
                    </a:lnTo>
                    <a:close/>
                    <a:moveTo>
                      <a:pt x="82193" y="7806"/>
                    </a:moveTo>
                    <a:lnTo>
                      <a:pt x="82193" y="8540"/>
                    </a:lnTo>
                    <a:lnTo>
                      <a:pt x="81359" y="8540"/>
                    </a:lnTo>
                    <a:lnTo>
                      <a:pt x="81359" y="7806"/>
                    </a:lnTo>
                    <a:close/>
                    <a:moveTo>
                      <a:pt x="83360" y="7806"/>
                    </a:moveTo>
                    <a:lnTo>
                      <a:pt x="83360" y="8540"/>
                    </a:lnTo>
                    <a:lnTo>
                      <a:pt x="82527" y="8540"/>
                    </a:lnTo>
                    <a:lnTo>
                      <a:pt x="82527" y="7806"/>
                    </a:lnTo>
                    <a:close/>
                    <a:moveTo>
                      <a:pt x="84495" y="7806"/>
                    </a:moveTo>
                    <a:lnTo>
                      <a:pt x="84495" y="8540"/>
                    </a:lnTo>
                    <a:lnTo>
                      <a:pt x="83661" y="8540"/>
                    </a:lnTo>
                    <a:lnTo>
                      <a:pt x="83661" y="7806"/>
                    </a:lnTo>
                    <a:close/>
                    <a:moveTo>
                      <a:pt x="85595" y="7806"/>
                    </a:moveTo>
                    <a:lnTo>
                      <a:pt x="85595" y="8540"/>
                    </a:lnTo>
                    <a:lnTo>
                      <a:pt x="84761" y="8540"/>
                    </a:lnTo>
                    <a:lnTo>
                      <a:pt x="84761" y="7806"/>
                    </a:lnTo>
                    <a:close/>
                    <a:moveTo>
                      <a:pt x="86730" y="7806"/>
                    </a:moveTo>
                    <a:lnTo>
                      <a:pt x="86730" y="8540"/>
                    </a:lnTo>
                    <a:lnTo>
                      <a:pt x="85896" y="8540"/>
                    </a:lnTo>
                    <a:lnTo>
                      <a:pt x="85896" y="7806"/>
                    </a:lnTo>
                    <a:close/>
                    <a:moveTo>
                      <a:pt x="87864" y="7806"/>
                    </a:moveTo>
                    <a:lnTo>
                      <a:pt x="87864" y="8540"/>
                    </a:lnTo>
                    <a:lnTo>
                      <a:pt x="87030" y="8540"/>
                    </a:lnTo>
                    <a:lnTo>
                      <a:pt x="87030" y="7806"/>
                    </a:lnTo>
                    <a:close/>
                    <a:moveTo>
                      <a:pt x="89031" y="7806"/>
                    </a:moveTo>
                    <a:lnTo>
                      <a:pt x="89031" y="8540"/>
                    </a:lnTo>
                    <a:lnTo>
                      <a:pt x="88197" y="8540"/>
                    </a:lnTo>
                    <a:lnTo>
                      <a:pt x="88197" y="7806"/>
                    </a:lnTo>
                    <a:close/>
                    <a:moveTo>
                      <a:pt x="90165" y="7806"/>
                    </a:moveTo>
                    <a:lnTo>
                      <a:pt x="90165" y="8540"/>
                    </a:lnTo>
                    <a:lnTo>
                      <a:pt x="89331" y="8540"/>
                    </a:lnTo>
                    <a:lnTo>
                      <a:pt x="89331" y="7806"/>
                    </a:lnTo>
                    <a:close/>
                    <a:moveTo>
                      <a:pt x="91266" y="7806"/>
                    </a:moveTo>
                    <a:lnTo>
                      <a:pt x="91266" y="8540"/>
                    </a:lnTo>
                    <a:lnTo>
                      <a:pt x="90432" y="8540"/>
                    </a:lnTo>
                    <a:lnTo>
                      <a:pt x="90432" y="7806"/>
                    </a:lnTo>
                    <a:close/>
                    <a:moveTo>
                      <a:pt x="92400" y="7806"/>
                    </a:moveTo>
                    <a:lnTo>
                      <a:pt x="92400" y="8540"/>
                    </a:lnTo>
                    <a:lnTo>
                      <a:pt x="91566" y="8540"/>
                    </a:lnTo>
                    <a:lnTo>
                      <a:pt x="91566" y="7806"/>
                    </a:lnTo>
                    <a:close/>
                    <a:moveTo>
                      <a:pt x="93534" y="7806"/>
                    </a:moveTo>
                    <a:lnTo>
                      <a:pt x="93534" y="8540"/>
                    </a:lnTo>
                    <a:lnTo>
                      <a:pt x="92700" y="8540"/>
                    </a:lnTo>
                    <a:lnTo>
                      <a:pt x="92700" y="7806"/>
                    </a:lnTo>
                    <a:close/>
                    <a:moveTo>
                      <a:pt x="94702" y="7806"/>
                    </a:moveTo>
                    <a:lnTo>
                      <a:pt x="94702" y="8540"/>
                    </a:lnTo>
                    <a:lnTo>
                      <a:pt x="93868" y="8540"/>
                    </a:lnTo>
                    <a:lnTo>
                      <a:pt x="93868" y="7806"/>
                    </a:lnTo>
                    <a:close/>
                    <a:moveTo>
                      <a:pt x="95836" y="7806"/>
                    </a:moveTo>
                    <a:lnTo>
                      <a:pt x="95836" y="8540"/>
                    </a:lnTo>
                    <a:lnTo>
                      <a:pt x="95002" y="8540"/>
                    </a:lnTo>
                    <a:lnTo>
                      <a:pt x="95002" y="7806"/>
                    </a:lnTo>
                    <a:close/>
                    <a:moveTo>
                      <a:pt x="96937" y="7806"/>
                    </a:moveTo>
                    <a:lnTo>
                      <a:pt x="96937" y="8540"/>
                    </a:lnTo>
                    <a:lnTo>
                      <a:pt x="96103" y="8540"/>
                    </a:lnTo>
                    <a:lnTo>
                      <a:pt x="96103" y="7806"/>
                    </a:lnTo>
                    <a:close/>
                    <a:moveTo>
                      <a:pt x="98071" y="7806"/>
                    </a:moveTo>
                    <a:lnTo>
                      <a:pt x="98071" y="8540"/>
                    </a:lnTo>
                    <a:lnTo>
                      <a:pt x="97237" y="8540"/>
                    </a:lnTo>
                    <a:lnTo>
                      <a:pt x="97237" y="7806"/>
                    </a:lnTo>
                    <a:close/>
                    <a:moveTo>
                      <a:pt x="99205" y="7806"/>
                    </a:moveTo>
                    <a:lnTo>
                      <a:pt x="99205" y="8540"/>
                    </a:lnTo>
                    <a:lnTo>
                      <a:pt x="98371" y="8540"/>
                    </a:lnTo>
                    <a:lnTo>
                      <a:pt x="98371" y="7806"/>
                    </a:lnTo>
                    <a:close/>
                    <a:moveTo>
                      <a:pt x="100373" y="7806"/>
                    </a:moveTo>
                    <a:lnTo>
                      <a:pt x="100373" y="8540"/>
                    </a:lnTo>
                    <a:lnTo>
                      <a:pt x="99539" y="8540"/>
                    </a:lnTo>
                    <a:lnTo>
                      <a:pt x="99539" y="7806"/>
                    </a:lnTo>
                    <a:close/>
                    <a:moveTo>
                      <a:pt x="101507" y="7806"/>
                    </a:moveTo>
                    <a:lnTo>
                      <a:pt x="101507" y="8540"/>
                    </a:lnTo>
                    <a:lnTo>
                      <a:pt x="100673" y="8540"/>
                    </a:lnTo>
                    <a:lnTo>
                      <a:pt x="100673" y="7806"/>
                    </a:lnTo>
                    <a:close/>
                    <a:moveTo>
                      <a:pt x="102608" y="7806"/>
                    </a:moveTo>
                    <a:lnTo>
                      <a:pt x="102608" y="8540"/>
                    </a:lnTo>
                    <a:lnTo>
                      <a:pt x="101774" y="8540"/>
                    </a:lnTo>
                    <a:lnTo>
                      <a:pt x="101774" y="7806"/>
                    </a:lnTo>
                    <a:close/>
                    <a:moveTo>
                      <a:pt x="103742" y="7806"/>
                    </a:moveTo>
                    <a:lnTo>
                      <a:pt x="103742" y="8540"/>
                    </a:lnTo>
                    <a:lnTo>
                      <a:pt x="102908" y="8540"/>
                    </a:lnTo>
                    <a:lnTo>
                      <a:pt x="102908" y="7806"/>
                    </a:lnTo>
                    <a:close/>
                    <a:moveTo>
                      <a:pt x="104876" y="7806"/>
                    </a:moveTo>
                    <a:lnTo>
                      <a:pt x="104876" y="8540"/>
                    </a:lnTo>
                    <a:lnTo>
                      <a:pt x="104042" y="8540"/>
                    </a:lnTo>
                    <a:lnTo>
                      <a:pt x="104042" y="7806"/>
                    </a:lnTo>
                    <a:close/>
                    <a:moveTo>
                      <a:pt x="106043" y="7806"/>
                    </a:moveTo>
                    <a:lnTo>
                      <a:pt x="106043" y="8540"/>
                    </a:lnTo>
                    <a:lnTo>
                      <a:pt x="105209" y="8540"/>
                    </a:lnTo>
                    <a:lnTo>
                      <a:pt x="105209" y="7806"/>
                    </a:lnTo>
                    <a:close/>
                    <a:moveTo>
                      <a:pt x="107177" y="7806"/>
                    </a:moveTo>
                    <a:lnTo>
                      <a:pt x="107177" y="8540"/>
                    </a:lnTo>
                    <a:lnTo>
                      <a:pt x="106344" y="8540"/>
                    </a:lnTo>
                    <a:lnTo>
                      <a:pt x="106344" y="7806"/>
                    </a:lnTo>
                    <a:close/>
                    <a:moveTo>
                      <a:pt x="108278" y="7806"/>
                    </a:moveTo>
                    <a:lnTo>
                      <a:pt x="108278" y="8540"/>
                    </a:lnTo>
                    <a:lnTo>
                      <a:pt x="107444" y="8540"/>
                    </a:lnTo>
                    <a:lnTo>
                      <a:pt x="107444" y="7806"/>
                    </a:lnTo>
                    <a:close/>
                    <a:moveTo>
                      <a:pt x="109412" y="7806"/>
                    </a:moveTo>
                    <a:lnTo>
                      <a:pt x="109412" y="8540"/>
                    </a:lnTo>
                    <a:lnTo>
                      <a:pt x="108578" y="8540"/>
                    </a:lnTo>
                    <a:lnTo>
                      <a:pt x="108578" y="7806"/>
                    </a:lnTo>
                    <a:close/>
                    <a:moveTo>
                      <a:pt x="110547" y="7806"/>
                    </a:moveTo>
                    <a:lnTo>
                      <a:pt x="110547" y="8540"/>
                    </a:lnTo>
                    <a:lnTo>
                      <a:pt x="109713" y="8540"/>
                    </a:lnTo>
                    <a:lnTo>
                      <a:pt x="109713" y="7806"/>
                    </a:lnTo>
                    <a:close/>
                    <a:moveTo>
                      <a:pt x="111714" y="7806"/>
                    </a:moveTo>
                    <a:lnTo>
                      <a:pt x="111714" y="8540"/>
                    </a:lnTo>
                    <a:lnTo>
                      <a:pt x="110880" y="8540"/>
                    </a:lnTo>
                    <a:lnTo>
                      <a:pt x="110880" y="7806"/>
                    </a:lnTo>
                    <a:close/>
                    <a:moveTo>
                      <a:pt x="1669" y="8840"/>
                    </a:moveTo>
                    <a:lnTo>
                      <a:pt x="1669" y="9607"/>
                    </a:lnTo>
                    <a:lnTo>
                      <a:pt x="835" y="9607"/>
                    </a:lnTo>
                    <a:lnTo>
                      <a:pt x="835" y="8840"/>
                    </a:lnTo>
                    <a:close/>
                    <a:moveTo>
                      <a:pt x="2836" y="8840"/>
                    </a:moveTo>
                    <a:lnTo>
                      <a:pt x="2836" y="9607"/>
                    </a:lnTo>
                    <a:lnTo>
                      <a:pt x="2002" y="9607"/>
                    </a:lnTo>
                    <a:lnTo>
                      <a:pt x="2002" y="8840"/>
                    </a:lnTo>
                    <a:close/>
                    <a:moveTo>
                      <a:pt x="3970" y="8840"/>
                    </a:moveTo>
                    <a:lnTo>
                      <a:pt x="3970" y="9607"/>
                    </a:lnTo>
                    <a:lnTo>
                      <a:pt x="3137" y="9607"/>
                    </a:lnTo>
                    <a:lnTo>
                      <a:pt x="3137" y="8840"/>
                    </a:lnTo>
                    <a:close/>
                    <a:moveTo>
                      <a:pt x="5105" y="8840"/>
                    </a:moveTo>
                    <a:lnTo>
                      <a:pt x="5105" y="9607"/>
                    </a:lnTo>
                    <a:lnTo>
                      <a:pt x="4271" y="9607"/>
                    </a:lnTo>
                    <a:lnTo>
                      <a:pt x="4271" y="8840"/>
                    </a:lnTo>
                    <a:close/>
                    <a:moveTo>
                      <a:pt x="6205" y="8840"/>
                    </a:moveTo>
                    <a:lnTo>
                      <a:pt x="6205" y="9607"/>
                    </a:lnTo>
                    <a:lnTo>
                      <a:pt x="5371" y="9607"/>
                    </a:lnTo>
                    <a:lnTo>
                      <a:pt x="5371" y="8840"/>
                    </a:lnTo>
                    <a:close/>
                    <a:moveTo>
                      <a:pt x="7340" y="8840"/>
                    </a:moveTo>
                    <a:lnTo>
                      <a:pt x="7340" y="9607"/>
                    </a:lnTo>
                    <a:lnTo>
                      <a:pt x="6506" y="9607"/>
                    </a:lnTo>
                    <a:lnTo>
                      <a:pt x="6506" y="8840"/>
                    </a:lnTo>
                    <a:close/>
                    <a:moveTo>
                      <a:pt x="8507" y="8840"/>
                    </a:moveTo>
                    <a:lnTo>
                      <a:pt x="8507" y="9607"/>
                    </a:lnTo>
                    <a:lnTo>
                      <a:pt x="7673" y="9607"/>
                    </a:lnTo>
                    <a:lnTo>
                      <a:pt x="7673" y="8840"/>
                    </a:lnTo>
                    <a:close/>
                    <a:moveTo>
                      <a:pt x="9641" y="8840"/>
                    </a:moveTo>
                    <a:lnTo>
                      <a:pt x="9641" y="9607"/>
                    </a:lnTo>
                    <a:lnTo>
                      <a:pt x="8807" y="9607"/>
                    </a:lnTo>
                    <a:lnTo>
                      <a:pt x="8807" y="8840"/>
                    </a:lnTo>
                    <a:close/>
                    <a:moveTo>
                      <a:pt x="10742" y="8840"/>
                    </a:moveTo>
                    <a:lnTo>
                      <a:pt x="10742" y="9607"/>
                    </a:lnTo>
                    <a:lnTo>
                      <a:pt x="9908" y="9607"/>
                    </a:lnTo>
                    <a:lnTo>
                      <a:pt x="9908" y="8840"/>
                    </a:lnTo>
                    <a:close/>
                    <a:moveTo>
                      <a:pt x="11876" y="8840"/>
                    </a:moveTo>
                    <a:lnTo>
                      <a:pt x="11876" y="9607"/>
                    </a:lnTo>
                    <a:lnTo>
                      <a:pt x="11042" y="9607"/>
                    </a:lnTo>
                    <a:lnTo>
                      <a:pt x="11042" y="8840"/>
                    </a:lnTo>
                    <a:close/>
                    <a:moveTo>
                      <a:pt x="13010" y="8840"/>
                    </a:moveTo>
                    <a:lnTo>
                      <a:pt x="13010" y="9607"/>
                    </a:lnTo>
                    <a:lnTo>
                      <a:pt x="12176" y="9607"/>
                    </a:lnTo>
                    <a:lnTo>
                      <a:pt x="12176" y="8840"/>
                    </a:lnTo>
                    <a:close/>
                    <a:moveTo>
                      <a:pt x="14178" y="8840"/>
                    </a:moveTo>
                    <a:lnTo>
                      <a:pt x="14178" y="9607"/>
                    </a:lnTo>
                    <a:lnTo>
                      <a:pt x="13344" y="9607"/>
                    </a:lnTo>
                    <a:lnTo>
                      <a:pt x="13344" y="8840"/>
                    </a:lnTo>
                    <a:close/>
                    <a:moveTo>
                      <a:pt x="15312" y="8840"/>
                    </a:moveTo>
                    <a:lnTo>
                      <a:pt x="15312" y="9607"/>
                    </a:lnTo>
                    <a:lnTo>
                      <a:pt x="14478" y="9607"/>
                    </a:lnTo>
                    <a:lnTo>
                      <a:pt x="14478" y="8840"/>
                    </a:lnTo>
                    <a:close/>
                    <a:moveTo>
                      <a:pt x="16446" y="8840"/>
                    </a:moveTo>
                    <a:lnTo>
                      <a:pt x="16446" y="9607"/>
                    </a:lnTo>
                    <a:lnTo>
                      <a:pt x="15612" y="9607"/>
                    </a:lnTo>
                    <a:lnTo>
                      <a:pt x="15612" y="8840"/>
                    </a:lnTo>
                    <a:close/>
                    <a:moveTo>
                      <a:pt x="17547" y="8840"/>
                    </a:moveTo>
                    <a:lnTo>
                      <a:pt x="17547" y="9607"/>
                    </a:lnTo>
                    <a:lnTo>
                      <a:pt x="16713" y="9607"/>
                    </a:lnTo>
                    <a:lnTo>
                      <a:pt x="16713" y="8840"/>
                    </a:lnTo>
                    <a:close/>
                    <a:moveTo>
                      <a:pt x="18681" y="8840"/>
                    </a:moveTo>
                    <a:lnTo>
                      <a:pt x="18681" y="9607"/>
                    </a:lnTo>
                    <a:lnTo>
                      <a:pt x="17847" y="9607"/>
                    </a:lnTo>
                    <a:lnTo>
                      <a:pt x="17847" y="8840"/>
                    </a:lnTo>
                    <a:close/>
                    <a:moveTo>
                      <a:pt x="19848" y="8840"/>
                    </a:moveTo>
                    <a:lnTo>
                      <a:pt x="19848" y="9607"/>
                    </a:lnTo>
                    <a:lnTo>
                      <a:pt x="19015" y="9607"/>
                    </a:lnTo>
                    <a:lnTo>
                      <a:pt x="19015" y="8840"/>
                    </a:lnTo>
                    <a:close/>
                    <a:moveTo>
                      <a:pt x="20983" y="8840"/>
                    </a:moveTo>
                    <a:lnTo>
                      <a:pt x="20983" y="9607"/>
                    </a:lnTo>
                    <a:lnTo>
                      <a:pt x="20149" y="9607"/>
                    </a:lnTo>
                    <a:lnTo>
                      <a:pt x="20149" y="8840"/>
                    </a:lnTo>
                    <a:close/>
                    <a:moveTo>
                      <a:pt x="22117" y="8840"/>
                    </a:moveTo>
                    <a:lnTo>
                      <a:pt x="22117" y="9607"/>
                    </a:lnTo>
                    <a:lnTo>
                      <a:pt x="21283" y="9607"/>
                    </a:lnTo>
                    <a:lnTo>
                      <a:pt x="21283" y="8840"/>
                    </a:lnTo>
                    <a:close/>
                    <a:moveTo>
                      <a:pt x="23218" y="8840"/>
                    </a:moveTo>
                    <a:lnTo>
                      <a:pt x="23218" y="9607"/>
                    </a:lnTo>
                    <a:lnTo>
                      <a:pt x="22384" y="9607"/>
                    </a:lnTo>
                    <a:lnTo>
                      <a:pt x="22384" y="8840"/>
                    </a:lnTo>
                    <a:close/>
                    <a:moveTo>
                      <a:pt x="24352" y="8840"/>
                    </a:moveTo>
                    <a:lnTo>
                      <a:pt x="24352" y="9607"/>
                    </a:lnTo>
                    <a:lnTo>
                      <a:pt x="23518" y="9607"/>
                    </a:lnTo>
                    <a:lnTo>
                      <a:pt x="23518" y="8840"/>
                    </a:lnTo>
                    <a:close/>
                    <a:moveTo>
                      <a:pt x="25519" y="8840"/>
                    </a:moveTo>
                    <a:lnTo>
                      <a:pt x="25519" y="9607"/>
                    </a:lnTo>
                    <a:lnTo>
                      <a:pt x="24685" y="9607"/>
                    </a:lnTo>
                    <a:lnTo>
                      <a:pt x="24685" y="8840"/>
                    </a:lnTo>
                    <a:close/>
                    <a:moveTo>
                      <a:pt x="26653" y="8840"/>
                    </a:moveTo>
                    <a:lnTo>
                      <a:pt x="26653" y="9607"/>
                    </a:lnTo>
                    <a:lnTo>
                      <a:pt x="25819" y="9607"/>
                    </a:lnTo>
                    <a:lnTo>
                      <a:pt x="25819" y="8840"/>
                    </a:lnTo>
                    <a:close/>
                    <a:moveTo>
                      <a:pt x="27787" y="8840"/>
                    </a:moveTo>
                    <a:lnTo>
                      <a:pt x="27787" y="9607"/>
                    </a:lnTo>
                    <a:lnTo>
                      <a:pt x="26954" y="9607"/>
                    </a:lnTo>
                    <a:lnTo>
                      <a:pt x="26954" y="8840"/>
                    </a:lnTo>
                    <a:close/>
                    <a:moveTo>
                      <a:pt x="28888" y="8840"/>
                    </a:moveTo>
                    <a:lnTo>
                      <a:pt x="28888" y="9607"/>
                    </a:lnTo>
                    <a:lnTo>
                      <a:pt x="28054" y="9607"/>
                    </a:lnTo>
                    <a:lnTo>
                      <a:pt x="28054" y="8840"/>
                    </a:lnTo>
                    <a:close/>
                    <a:moveTo>
                      <a:pt x="30022" y="8840"/>
                    </a:moveTo>
                    <a:lnTo>
                      <a:pt x="30022" y="9607"/>
                    </a:lnTo>
                    <a:lnTo>
                      <a:pt x="29188" y="9607"/>
                    </a:lnTo>
                    <a:lnTo>
                      <a:pt x="29188" y="8840"/>
                    </a:lnTo>
                    <a:close/>
                    <a:moveTo>
                      <a:pt x="31190" y="8840"/>
                    </a:moveTo>
                    <a:lnTo>
                      <a:pt x="31190" y="9607"/>
                    </a:lnTo>
                    <a:lnTo>
                      <a:pt x="30356" y="9607"/>
                    </a:lnTo>
                    <a:lnTo>
                      <a:pt x="30356" y="8840"/>
                    </a:lnTo>
                    <a:close/>
                    <a:moveTo>
                      <a:pt x="32324" y="8840"/>
                    </a:moveTo>
                    <a:lnTo>
                      <a:pt x="32324" y="9607"/>
                    </a:lnTo>
                    <a:lnTo>
                      <a:pt x="31490" y="9607"/>
                    </a:lnTo>
                    <a:lnTo>
                      <a:pt x="31490" y="8840"/>
                    </a:lnTo>
                    <a:close/>
                    <a:moveTo>
                      <a:pt x="33458" y="8840"/>
                    </a:moveTo>
                    <a:lnTo>
                      <a:pt x="33458" y="9607"/>
                    </a:lnTo>
                    <a:lnTo>
                      <a:pt x="32624" y="9607"/>
                    </a:lnTo>
                    <a:lnTo>
                      <a:pt x="32624" y="8840"/>
                    </a:lnTo>
                    <a:close/>
                    <a:moveTo>
                      <a:pt x="34559" y="8840"/>
                    </a:moveTo>
                    <a:lnTo>
                      <a:pt x="34559" y="9607"/>
                    </a:lnTo>
                    <a:lnTo>
                      <a:pt x="33725" y="9607"/>
                    </a:lnTo>
                    <a:lnTo>
                      <a:pt x="33725" y="8840"/>
                    </a:lnTo>
                    <a:close/>
                    <a:moveTo>
                      <a:pt x="35693" y="8840"/>
                    </a:moveTo>
                    <a:lnTo>
                      <a:pt x="35693" y="9607"/>
                    </a:lnTo>
                    <a:lnTo>
                      <a:pt x="34859" y="9607"/>
                    </a:lnTo>
                    <a:lnTo>
                      <a:pt x="34859" y="8840"/>
                    </a:lnTo>
                    <a:close/>
                    <a:moveTo>
                      <a:pt x="36861" y="8840"/>
                    </a:moveTo>
                    <a:lnTo>
                      <a:pt x="36861" y="9607"/>
                    </a:lnTo>
                    <a:lnTo>
                      <a:pt x="36027" y="9607"/>
                    </a:lnTo>
                    <a:lnTo>
                      <a:pt x="36027" y="8840"/>
                    </a:lnTo>
                    <a:close/>
                    <a:moveTo>
                      <a:pt x="37995" y="8840"/>
                    </a:moveTo>
                    <a:lnTo>
                      <a:pt x="37995" y="9607"/>
                    </a:lnTo>
                    <a:lnTo>
                      <a:pt x="37161" y="9607"/>
                    </a:lnTo>
                    <a:lnTo>
                      <a:pt x="37161" y="8840"/>
                    </a:lnTo>
                    <a:close/>
                    <a:moveTo>
                      <a:pt x="39129" y="8840"/>
                    </a:moveTo>
                    <a:lnTo>
                      <a:pt x="39129" y="9607"/>
                    </a:lnTo>
                    <a:lnTo>
                      <a:pt x="38295" y="9607"/>
                    </a:lnTo>
                    <a:lnTo>
                      <a:pt x="38295" y="8840"/>
                    </a:lnTo>
                    <a:close/>
                    <a:moveTo>
                      <a:pt x="40230" y="8840"/>
                    </a:moveTo>
                    <a:lnTo>
                      <a:pt x="40230" y="9607"/>
                    </a:lnTo>
                    <a:lnTo>
                      <a:pt x="39396" y="9607"/>
                    </a:lnTo>
                    <a:lnTo>
                      <a:pt x="39396" y="8840"/>
                    </a:lnTo>
                    <a:close/>
                    <a:moveTo>
                      <a:pt x="41364" y="8840"/>
                    </a:moveTo>
                    <a:lnTo>
                      <a:pt x="41364" y="9607"/>
                    </a:lnTo>
                    <a:lnTo>
                      <a:pt x="40530" y="9607"/>
                    </a:lnTo>
                    <a:lnTo>
                      <a:pt x="40530" y="8840"/>
                    </a:lnTo>
                    <a:close/>
                    <a:moveTo>
                      <a:pt x="42531" y="8840"/>
                    </a:moveTo>
                    <a:lnTo>
                      <a:pt x="42531" y="9607"/>
                    </a:lnTo>
                    <a:lnTo>
                      <a:pt x="41697" y="9607"/>
                    </a:lnTo>
                    <a:lnTo>
                      <a:pt x="41697" y="8840"/>
                    </a:lnTo>
                    <a:close/>
                    <a:moveTo>
                      <a:pt x="43665" y="8840"/>
                    </a:moveTo>
                    <a:lnTo>
                      <a:pt x="43665" y="9607"/>
                    </a:lnTo>
                    <a:lnTo>
                      <a:pt x="42832" y="9607"/>
                    </a:lnTo>
                    <a:lnTo>
                      <a:pt x="42832" y="8840"/>
                    </a:lnTo>
                    <a:close/>
                    <a:moveTo>
                      <a:pt x="44800" y="8840"/>
                    </a:moveTo>
                    <a:lnTo>
                      <a:pt x="44800" y="9607"/>
                    </a:lnTo>
                    <a:lnTo>
                      <a:pt x="43966" y="9607"/>
                    </a:lnTo>
                    <a:lnTo>
                      <a:pt x="43966" y="8840"/>
                    </a:lnTo>
                    <a:close/>
                    <a:moveTo>
                      <a:pt x="45900" y="8840"/>
                    </a:moveTo>
                    <a:lnTo>
                      <a:pt x="45900" y="9607"/>
                    </a:lnTo>
                    <a:lnTo>
                      <a:pt x="45066" y="9607"/>
                    </a:lnTo>
                    <a:lnTo>
                      <a:pt x="45066" y="8840"/>
                    </a:lnTo>
                    <a:close/>
                    <a:moveTo>
                      <a:pt x="47035" y="8840"/>
                    </a:moveTo>
                    <a:lnTo>
                      <a:pt x="47035" y="9607"/>
                    </a:lnTo>
                    <a:lnTo>
                      <a:pt x="46201" y="9607"/>
                    </a:lnTo>
                    <a:lnTo>
                      <a:pt x="46201" y="8840"/>
                    </a:lnTo>
                    <a:close/>
                    <a:moveTo>
                      <a:pt x="48202" y="8840"/>
                    </a:moveTo>
                    <a:lnTo>
                      <a:pt x="48202" y="9607"/>
                    </a:lnTo>
                    <a:lnTo>
                      <a:pt x="47368" y="9607"/>
                    </a:lnTo>
                    <a:lnTo>
                      <a:pt x="47368" y="8840"/>
                    </a:lnTo>
                    <a:close/>
                    <a:moveTo>
                      <a:pt x="49336" y="8840"/>
                    </a:moveTo>
                    <a:lnTo>
                      <a:pt x="49336" y="9607"/>
                    </a:lnTo>
                    <a:lnTo>
                      <a:pt x="48502" y="9607"/>
                    </a:lnTo>
                    <a:lnTo>
                      <a:pt x="48502" y="8840"/>
                    </a:lnTo>
                    <a:close/>
                    <a:moveTo>
                      <a:pt x="50470" y="8840"/>
                    </a:moveTo>
                    <a:lnTo>
                      <a:pt x="50470" y="9607"/>
                    </a:lnTo>
                    <a:lnTo>
                      <a:pt x="49636" y="9607"/>
                    </a:lnTo>
                    <a:lnTo>
                      <a:pt x="49636" y="8840"/>
                    </a:lnTo>
                    <a:close/>
                    <a:moveTo>
                      <a:pt x="51571" y="8840"/>
                    </a:moveTo>
                    <a:lnTo>
                      <a:pt x="51571" y="9607"/>
                    </a:lnTo>
                    <a:lnTo>
                      <a:pt x="50737" y="9607"/>
                    </a:lnTo>
                    <a:lnTo>
                      <a:pt x="50737" y="8840"/>
                    </a:lnTo>
                    <a:close/>
                    <a:moveTo>
                      <a:pt x="52705" y="8840"/>
                    </a:moveTo>
                    <a:lnTo>
                      <a:pt x="52705" y="9607"/>
                    </a:lnTo>
                    <a:lnTo>
                      <a:pt x="51871" y="9607"/>
                    </a:lnTo>
                    <a:lnTo>
                      <a:pt x="51871" y="8840"/>
                    </a:lnTo>
                    <a:close/>
                    <a:moveTo>
                      <a:pt x="53839" y="8840"/>
                    </a:moveTo>
                    <a:lnTo>
                      <a:pt x="53839" y="9607"/>
                    </a:lnTo>
                    <a:lnTo>
                      <a:pt x="53005" y="9607"/>
                    </a:lnTo>
                    <a:lnTo>
                      <a:pt x="53005" y="8840"/>
                    </a:lnTo>
                    <a:close/>
                    <a:moveTo>
                      <a:pt x="55007" y="8840"/>
                    </a:moveTo>
                    <a:lnTo>
                      <a:pt x="55007" y="9607"/>
                    </a:lnTo>
                    <a:lnTo>
                      <a:pt x="54173" y="9607"/>
                    </a:lnTo>
                    <a:lnTo>
                      <a:pt x="54173" y="8840"/>
                    </a:lnTo>
                    <a:close/>
                    <a:moveTo>
                      <a:pt x="56141" y="8840"/>
                    </a:moveTo>
                    <a:lnTo>
                      <a:pt x="56141" y="9607"/>
                    </a:lnTo>
                    <a:lnTo>
                      <a:pt x="55307" y="9607"/>
                    </a:lnTo>
                    <a:lnTo>
                      <a:pt x="55307" y="8840"/>
                    </a:lnTo>
                    <a:close/>
                    <a:moveTo>
                      <a:pt x="57242" y="8840"/>
                    </a:moveTo>
                    <a:lnTo>
                      <a:pt x="57242" y="9607"/>
                    </a:lnTo>
                    <a:lnTo>
                      <a:pt x="56408" y="9607"/>
                    </a:lnTo>
                    <a:lnTo>
                      <a:pt x="56408" y="8840"/>
                    </a:lnTo>
                    <a:close/>
                    <a:moveTo>
                      <a:pt x="58376" y="8840"/>
                    </a:moveTo>
                    <a:lnTo>
                      <a:pt x="58376" y="9607"/>
                    </a:lnTo>
                    <a:lnTo>
                      <a:pt x="57542" y="9607"/>
                    </a:lnTo>
                    <a:lnTo>
                      <a:pt x="57542" y="8840"/>
                    </a:lnTo>
                    <a:close/>
                    <a:moveTo>
                      <a:pt x="59510" y="8840"/>
                    </a:moveTo>
                    <a:lnTo>
                      <a:pt x="59510" y="9607"/>
                    </a:lnTo>
                    <a:lnTo>
                      <a:pt x="58676" y="9607"/>
                    </a:lnTo>
                    <a:lnTo>
                      <a:pt x="58676" y="8840"/>
                    </a:lnTo>
                    <a:close/>
                    <a:moveTo>
                      <a:pt x="60678" y="8840"/>
                    </a:moveTo>
                    <a:lnTo>
                      <a:pt x="60678" y="9607"/>
                    </a:lnTo>
                    <a:lnTo>
                      <a:pt x="59844" y="9607"/>
                    </a:lnTo>
                    <a:lnTo>
                      <a:pt x="59844" y="8840"/>
                    </a:lnTo>
                    <a:close/>
                    <a:moveTo>
                      <a:pt x="61812" y="8840"/>
                    </a:moveTo>
                    <a:lnTo>
                      <a:pt x="61812" y="9607"/>
                    </a:lnTo>
                    <a:lnTo>
                      <a:pt x="60978" y="9607"/>
                    </a:lnTo>
                    <a:lnTo>
                      <a:pt x="60978" y="8840"/>
                    </a:lnTo>
                    <a:close/>
                    <a:moveTo>
                      <a:pt x="62913" y="8840"/>
                    </a:moveTo>
                    <a:lnTo>
                      <a:pt x="62913" y="9607"/>
                    </a:lnTo>
                    <a:lnTo>
                      <a:pt x="62079" y="9607"/>
                    </a:lnTo>
                    <a:lnTo>
                      <a:pt x="62079" y="8840"/>
                    </a:lnTo>
                    <a:close/>
                    <a:moveTo>
                      <a:pt x="64047" y="8840"/>
                    </a:moveTo>
                    <a:lnTo>
                      <a:pt x="64047" y="9607"/>
                    </a:lnTo>
                    <a:lnTo>
                      <a:pt x="63213" y="9607"/>
                    </a:lnTo>
                    <a:lnTo>
                      <a:pt x="63213" y="8840"/>
                    </a:lnTo>
                    <a:close/>
                    <a:moveTo>
                      <a:pt x="65181" y="8840"/>
                    </a:moveTo>
                    <a:lnTo>
                      <a:pt x="65181" y="9607"/>
                    </a:lnTo>
                    <a:lnTo>
                      <a:pt x="64347" y="9607"/>
                    </a:lnTo>
                    <a:lnTo>
                      <a:pt x="64347" y="8840"/>
                    </a:lnTo>
                    <a:close/>
                    <a:moveTo>
                      <a:pt x="66348" y="8840"/>
                    </a:moveTo>
                    <a:lnTo>
                      <a:pt x="66348" y="9607"/>
                    </a:lnTo>
                    <a:lnTo>
                      <a:pt x="65514" y="9607"/>
                    </a:lnTo>
                    <a:lnTo>
                      <a:pt x="65514" y="8840"/>
                    </a:lnTo>
                    <a:close/>
                    <a:moveTo>
                      <a:pt x="67482" y="8840"/>
                    </a:moveTo>
                    <a:lnTo>
                      <a:pt x="67482" y="9607"/>
                    </a:lnTo>
                    <a:lnTo>
                      <a:pt x="66649" y="9607"/>
                    </a:lnTo>
                    <a:lnTo>
                      <a:pt x="66649" y="8840"/>
                    </a:lnTo>
                    <a:close/>
                    <a:moveTo>
                      <a:pt x="68583" y="8840"/>
                    </a:moveTo>
                    <a:lnTo>
                      <a:pt x="68583" y="9607"/>
                    </a:lnTo>
                    <a:lnTo>
                      <a:pt x="67749" y="9607"/>
                    </a:lnTo>
                    <a:lnTo>
                      <a:pt x="67749" y="8840"/>
                    </a:lnTo>
                    <a:close/>
                    <a:moveTo>
                      <a:pt x="69717" y="8840"/>
                    </a:moveTo>
                    <a:lnTo>
                      <a:pt x="69717" y="9607"/>
                    </a:lnTo>
                    <a:lnTo>
                      <a:pt x="68883" y="9607"/>
                    </a:lnTo>
                    <a:lnTo>
                      <a:pt x="68883" y="8840"/>
                    </a:lnTo>
                    <a:close/>
                    <a:moveTo>
                      <a:pt x="70852" y="8840"/>
                    </a:moveTo>
                    <a:lnTo>
                      <a:pt x="70852" y="9607"/>
                    </a:lnTo>
                    <a:lnTo>
                      <a:pt x="70018" y="9607"/>
                    </a:lnTo>
                    <a:lnTo>
                      <a:pt x="70018" y="8840"/>
                    </a:lnTo>
                    <a:close/>
                    <a:moveTo>
                      <a:pt x="72019" y="8840"/>
                    </a:moveTo>
                    <a:lnTo>
                      <a:pt x="72019" y="9607"/>
                    </a:lnTo>
                    <a:lnTo>
                      <a:pt x="71185" y="9607"/>
                    </a:lnTo>
                    <a:lnTo>
                      <a:pt x="71185" y="8840"/>
                    </a:lnTo>
                    <a:close/>
                    <a:moveTo>
                      <a:pt x="73153" y="8840"/>
                    </a:moveTo>
                    <a:lnTo>
                      <a:pt x="73153" y="9607"/>
                    </a:lnTo>
                    <a:lnTo>
                      <a:pt x="72319" y="9607"/>
                    </a:lnTo>
                    <a:lnTo>
                      <a:pt x="72319" y="8840"/>
                    </a:lnTo>
                    <a:close/>
                    <a:moveTo>
                      <a:pt x="74254" y="8840"/>
                    </a:moveTo>
                    <a:lnTo>
                      <a:pt x="74254" y="9607"/>
                    </a:lnTo>
                    <a:lnTo>
                      <a:pt x="73420" y="9607"/>
                    </a:lnTo>
                    <a:lnTo>
                      <a:pt x="73420" y="8840"/>
                    </a:lnTo>
                    <a:close/>
                    <a:moveTo>
                      <a:pt x="75388" y="8840"/>
                    </a:moveTo>
                    <a:lnTo>
                      <a:pt x="75388" y="9607"/>
                    </a:lnTo>
                    <a:lnTo>
                      <a:pt x="74554" y="9607"/>
                    </a:lnTo>
                    <a:lnTo>
                      <a:pt x="74554" y="8840"/>
                    </a:lnTo>
                    <a:close/>
                    <a:moveTo>
                      <a:pt x="76522" y="8840"/>
                    </a:moveTo>
                    <a:lnTo>
                      <a:pt x="76522" y="9607"/>
                    </a:lnTo>
                    <a:lnTo>
                      <a:pt x="75688" y="9607"/>
                    </a:lnTo>
                    <a:lnTo>
                      <a:pt x="75688" y="8840"/>
                    </a:lnTo>
                    <a:close/>
                    <a:moveTo>
                      <a:pt x="77690" y="8840"/>
                    </a:moveTo>
                    <a:lnTo>
                      <a:pt x="77690" y="9607"/>
                    </a:lnTo>
                    <a:lnTo>
                      <a:pt x="76856" y="9607"/>
                    </a:lnTo>
                    <a:lnTo>
                      <a:pt x="76856" y="8840"/>
                    </a:lnTo>
                    <a:close/>
                    <a:moveTo>
                      <a:pt x="78791" y="8840"/>
                    </a:moveTo>
                    <a:lnTo>
                      <a:pt x="78791" y="9607"/>
                    </a:lnTo>
                    <a:lnTo>
                      <a:pt x="77957" y="9607"/>
                    </a:lnTo>
                    <a:lnTo>
                      <a:pt x="77957" y="8840"/>
                    </a:lnTo>
                    <a:close/>
                    <a:moveTo>
                      <a:pt x="79925" y="8840"/>
                    </a:moveTo>
                    <a:lnTo>
                      <a:pt x="79925" y="9607"/>
                    </a:lnTo>
                    <a:lnTo>
                      <a:pt x="79091" y="9607"/>
                    </a:lnTo>
                    <a:lnTo>
                      <a:pt x="79091" y="8840"/>
                    </a:lnTo>
                    <a:close/>
                    <a:moveTo>
                      <a:pt x="81059" y="8840"/>
                    </a:moveTo>
                    <a:lnTo>
                      <a:pt x="81059" y="9607"/>
                    </a:lnTo>
                    <a:lnTo>
                      <a:pt x="80225" y="9607"/>
                    </a:lnTo>
                    <a:lnTo>
                      <a:pt x="80225" y="8840"/>
                    </a:lnTo>
                    <a:close/>
                    <a:moveTo>
                      <a:pt x="82193" y="8840"/>
                    </a:moveTo>
                    <a:lnTo>
                      <a:pt x="82193" y="9607"/>
                    </a:lnTo>
                    <a:lnTo>
                      <a:pt x="81359" y="9607"/>
                    </a:lnTo>
                    <a:lnTo>
                      <a:pt x="81359" y="8840"/>
                    </a:lnTo>
                    <a:close/>
                    <a:moveTo>
                      <a:pt x="83360" y="8840"/>
                    </a:moveTo>
                    <a:lnTo>
                      <a:pt x="83360" y="9607"/>
                    </a:lnTo>
                    <a:lnTo>
                      <a:pt x="82527" y="9607"/>
                    </a:lnTo>
                    <a:lnTo>
                      <a:pt x="82527" y="8840"/>
                    </a:lnTo>
                    <a:close/>
                    <a:moveTo>
                      <a:pt x="84495" y="8840"/>
                    </a:moveTo>
                    <a:lnTo>
                      <a:pt x="84495" y="9607"/>
                    </a:lnTo>
                    <a:lnTo>
                      <a:pt x="83661" y="9607"/>
                    </a:lnTo>
                    <a:lnTo>
                      <a:pt x="83661" y="8840"/>
                    </a:lnTo>
                    <a:close/>
                    <a:moveTo>
                      <a:pt x="85595" y="8840"/>
                    </a:moveTo>
                    <a:lnTo>
                      <a:pt x="85595" y="9607"/>
                    </a:lnTo>
                    <a:lnTo>
                      <a:pt x="84761" y="9607"/>
                    </a:lnTo>
                    <a:lnTo>
                      <a:pt x="84761" y="8840"/>
                    </a:lnTo>
                    <a:close/>
                    <a:moveTo>
                      <a:pt x="86730" y="8840"/>
                    </a:moveTo>
                    <a:lnTo>
                      <a:pt x="86730" y="9607"/>
                    </a:lnTo>
                    <a:lnTo>
                      <a:pt x="85896" y="9607"/>
                    </a:lnTo>
                    <a:lnTo>
                      <a:pt x="85896" y="8840"/>
                    </a:lnTo>
                    <a:close/>
                    <a:moveTo>
                      <a:pt x="87864" y="8840"/>
                    </a:moveTo>
                    <a:lnTo>
                      <a:pt x="87864" y="9607"/>
                    </a:lnTo>
                    <a:lnTo>
                      <a:pt x="87030" y="9607"/>
                    </a:lnTo>
                    <a:lnTo>
                      <a:pt x="87030" y="8840"/>
                    </a:lnTo>
                    <a:close/>
                    <a:moveTo>
                      <a:pt x="89031" y="8840"/>
                    </a:moveTo>
                    <a:lnTo>
                      <a:pt x="89031" y="9607"/>
                    </a:lnTo>
                    <a:lnTo>
                      <a:pt x="88197" y="9607"/>
                    </a:lnTo>
                    <a:lnTo>
                      <a:pt x="88197" y="8840"/>
                    </a:lnTo>
                    <a:close/>
                    <a:moveTo>
                      <a:pt x="90165" y="8840"/>
                    </a:moveTo>
                    <a:lnTo>
                      <a:pt x="90165" y="9607"/>
                    </a:lnTo>
                    <a:lnTo>
                      <a:pt x="89331" y="9607"/>
                    </a:lnTo>
                    <a:lnTo>
                      <a:pt x="89331" y="8840"/>
                    </a:lnTo>
                    <a:close/>
                    <a:moveTo>
                      <a:pt x="91266" y="8840"/>
                    </a:moveTo>
                    <a:lnTo>
                      <a:pt x="91266" y="9607"/>
                    </a:lnTo>
                    <a:lnTo>
                      <a:pt x="90432" y="9607"/>
                    </a:lnTo>
                    <a:lnTo>
                      <a:pt x="90432" y="8840"/>
                    </a:lnTo>
                    <a:close/>
                    <a:moveTo>
                      <a:pt x="92400" y="8840"/>
                    </a:moveTo>
                    <a:lnTo>
                      <a:pt x="92400" y="9607"/>
                    </a:lnTo>
                    <a:lnTo>
                      <a:pt x="91566" y="9607"/>
                    </a:lnTo>
                    <a:lnTo>
                      <a:pt x="91566" y="8840"/>
                    </a:lnTo>
                    <a:close/>
                    <a:moveTo>
                      <a:pt x="93534" y="8840"/>
                    </a:moveTo>
                    <a:lnTo>
                      <a:pt x="93534" y="9607"/>
                    </a:lnTo>
                    <a:lnTo>
                      <a:pt x="92700" y="9607"/>
                    </a:lnTo>
                    <a:lnTo>
                      <a:pt x="92700" y="8840"/>
                    </a:lnTo>
                    <a:close/>
                    <a:moveTo>
                      <a:pt x="94702" y="8840"/>
                    </a:moveTo>
                    <a:lnTo>
                      <a:pt x="94702" y="9607"/>
                    </a:lnTo>
                    <a:lnTo>
                      <a:pt x="93868" y="9607"/>
                    </a:lnTo>
                    <a:lnTo>
                      <a:pt x="93868" y="8840"/>
                    </a:lnTo>
                    <a:close/>
                    <a:moveTo>
                      <a:pt x="95836" y="8840"/>
                    </a:moveTo>
                    <a:lnTo>
                      <a:pt x="95836" y="9607"/>
                    </a:lnTo>
                    <a:lnTo>
                      <a:pt x="95002" y="9607"/>
                    </a:lnTo>
                    <a:lnTo>
                      <a:pt x="95002" y="8840"/>
                    </a:lnTo>
                    <a:close/>
                    <a:moveTo>
                      <a:pt x="96937" y="8840"/>
                    </a:moveTo>
                    <a:lnTo>
                      <a:pt x="96937" y="9607"/>
                    </a:lnTo>
                    <a:lnTo>
                      <a:pt x="96103" y="9607"/>
                    </a:lnTo>
                    <a:lnTo>
                      <a:pt x="96103" y="8840"/>
                    </a:lnTo>
                    <a:close/>
                    <a:moveTo>
                      <a:pt x="98071" y="8840"/>
                    </a:moveTo>
                    <a:lnTo>
                      <a:pt x="98071" y="9607"/>
                    </a:lnTo>
                    <a:lnTo>
                      <a:pt x="97237" y="9607"/>
                    </a:lnTo>
                    <a:lnTo>
                      <a:pt x="97237" y="8840"/>
                    </a:lnTo>
                    <a:close/>
                    <a:moveTo>
                      <a:pt x="99205" y="8840"/>
                    </a:moveTo>
                    <a:lnTo>
                      <a:pt x="99205" y="9607"/>
                    </a:lnTo>
                    <a:lnTo>
                      <a:pt x="98371" y="9607"/>
                    </a:lnTo>
                    <a:lnTo>
                      <a:pt x="98371" y="8840"/>
                    </a:lnTo>
                    <a:close/>
                    <a:moveTo>
                      <a:pt x="100373" y="8840"/>
                    </a:moveTo>
                    <a:lnTo>
                      <a:pt x="100373" y="9607"/>
                    </a:lnTo>
                    <a:lnTo>
                      <a:pt x="99539" y="9607"/>
                    </a:lnTo>
                    <a:lnTo>
                      <a:pt x="99539" y="8840"/>
                    </a:lnTo>
                    <a:close/>
                    <a:moveTo>
                      <a:pt x="101507" y="8840"/>
                    </a:moveTo>
                    <a:lnTo>
                      <a:pt x="101507" y="9607"/>
                    </a:lnTo>
                    <a:lnTo>
                      <a:pt x="100673" y="9607"/>
                    </a:lnTo>
                    <a:lnTo>
                      <a:pt x="100673" y="8840"/>
                    </a:lnTo>
                    <a:close/>
                    <a:moveTo>
                      <a:pt x="102608" y="8840"/>
                    </a:moveTo>
                    <a:lnTo>
                      <a:pt x="102608" y="9607"/>
                    </a:lnTo>
                    <a:lnTo>
                      <a:pt x="101774" y="9607"/>
                    </a:lnTo>
                    <a:lnTo>
                      <a:pt x="101774" y="8840"/>
                    </a:lnTo>
                    <a:close/>
                    <a:moveTo>
                      <a:pt x="103742" y="8840"/>
                    </a:moveTo>
                    <a:lnTo>
                      <a:pt x="103742" y="9607"/>
                    </a:lnTo>
                    <a:lnTo>
                      <a:pt x="102908" y="9607"/>
                    </a:lnTo>
                    <a:lnTo>
                      <a:pt x="102908" y="8840"/>
                    </a:lnTo>
                    <a:close/>
                    <a:moveTo>
                      <a:pt x="104876" y="8840"/>
                    </a:moveTo>
                    <a:lnTo>
                      <a:pt x="104876" y="9607"/>
                    </a:lnTo>
                    <a:lnTo>
                      <a:pt x="104042" y="9607"/>
                    </a:lnTo>
                    <a:lnTo>
                      <a:pt x="104042" y="8840"/>
                    </a:lnTo>
                    <a:close/>
                    <a:moveTo>
                      <a:pt x="106043" y="8840"/>
                    </a:moveTo>
                    <a:lnTo>
                      <a:pt x="106043" y="9607"/>
                    </a:lnTo>
                    <a:lnTo>
                      <a:pt x="105209" y="9607"/>
                    </a:lnTo>
                    <a:lnTo>
                      <a:pt x="105209" y="8840"/>
                    </a:lnTo>
                    <a:close/>
                    <a:moveTo>
                      <a:pt x="107177" y="8840"/>
                    </a:moveTo>
                    <a:lnTo>
                      <a:pt x="107177" y="9607"/>
                    </a:lnTo>
                    <a:lnTo>
                      <a:pt x="106344" y="9607"/>
                    </a:lnTo>
                    <a:lnTo>
                      <a:pt x="106344" y="8840"/>
                    </a:lnTo>
                    <a:close/>
                    <a:moveTo>
                      <a:pt x="108278" y="8840"/>
                    </a:moveTo>
                    <a:lnTo>
                      <a:pt x="108278" y="9607"/>
                    </a:lnTo>
                    <a:lnTo>
                      <a:pt x="107444" y="9607"/>
                    </a:lnTo>
                    <a:lnTo>
                      <a:pt x="107444" y="8840"/>
                    </a:lnTo>
                    <a:close/>
                    <a:moveTo>
                      <a:pt x="109412" y="8840"/>
                    </a:moveTo>
                    <a:lnTo>
                      <a:pt x="109412" y="9607"/>
                    </a:lnTo>
                    <a:lnTo>
                      <a:pt x="108578" y="9607"/>
                    </a:lnTo>
                    <a:lnTo>
                      <a:pt x="108578" y="8840"/>
                    </a:lnTo>
                    <a:close/>
                    <a:moveTo>
                      <a:pt x="110547" y="8840"/>
                    </a:moveTo>
                    <a:lnTo>
                      <a:pt x="110547" y="9607"/>
                    </a:lnTo>
                    <a:lnTo>
                      <a:pt x="109713" y="9607"/>
                    </a:lnTo>
                    <a:lnTo>
                      <a:pt x="109713" y="8840"/>
                    </a:lnTo>
                    <a:close/>
                    <a:moveTo>
                      <a:pt x="111714" y="8840"/>
                    </a:moveTo>
                    <a:lnTo>
                      <a:pt x="111714" y="9607"/>
                    </a:lnTo>
                    <a:lnTo>
                      <a:pt x="110880" y="9607"/>
                    </a:lnTo>
                    <a:lnTo>
                      <a:pt x="110880" y="8840"/>
                    </a:lnTo>
                    <a:close/>
                    <a:moveTo>
                      <a:pt x="1669" y="9874"/>
                    </a:moveTo>
                    <a:lnTo>
                      <a:pt x="1669" y="10641"/>
                    </a:lnTo>
                    <a:lnTo>
                      <a:pt x="835" y="10641"/>
                    </a:lnTo>
                    <a:lnTo>
                      <a:pt x="835" y="9874"/>
                    </a:lnTo>
                    <a:close/>
                    <a:moveTo>
                      <a:pt x="2836" y="9874"/>
                    </a:moveTo>
                    <a:lnTo>
                      <a:pt x="2836" y="10641"/>
                    </a:lnTo>
                    <a:lnTo>
                      <a:pt x="2002" y="10641"/>
                    </a:lnTo>
                    <a:lnTo>
                      <a:pt x="2002" y="9874"/>
                    </a:lnTo>
                    <a:close/>
                    <a:moveTo>
                      <a:pt x="3970" y="9874"/>
                    </a:moveTo>
                    <a:lnTo>
                      <a:pt x="3970" y="10641"/>
                    </a:lnTo>
                    <a:lnTo>
                      <a:pt x="3137" y="10641"/>
                    </a:lnTo>
                    <a:lnTo>
                      <a:pt x="3137" y="9874"/>
                    </a:lnTo>
                    <a:close/>
                    <a:moveTo>
                      <a:pt x="5105" y="9874"/>
                    </a:moveTo>
                    <a:lnTo>
                      <a:pt x="5105" y="10641"/>
                    </a:lnTo>
                    <a:lnTo>
                      <a:pt x="4271" y="10641"/>
                    </a:lnTo>
                    <a:lnTo>
                      <a:pt x="4271" y="9874"/>
                    </a:lnTo>
                    <a:close/>
                    <a:moveTo>
                      <a:pt x="6205" y="9874"/>
                    </a:moveTo>
                    <a:lnTo>
                      <a:pt x="6205" y="10641"/>
                    </a:lnTo>
                    <a:lnTo>
                      <a:pt x="5371" y="10641"/>
                    </a:lnTo>
                    <a:lnTo>
                      <a:pt x="5371" y="9874"/>
                    </a:lnTo>
                    <a:close/>
                    <a:moveTo>
                      <a:pt x="7340" y="9874"/>
                    </a:moveTo>
                    <a:lnTo>
                      <a:pt x="7340" y="10641"/>
                    </a:lnTo>
                    <a:lnTo>
                      <a:pt x="6506" y="10641"/>
                    </a:lnTo>
                    <a:lnTo>
                      <a:pt x="6506" y="9874"/>
                    </a:lnTo>
                    <a:close/>
                    <a:moveTo>
                      <a:pt x="8507" y="9874"/>
                    </a:moveTo>
                    <a:lnTo>
                      <a:pt x="8507" y="10641"/>
                    </a:lnTo>
                    <a:lnTo>
                      <a:pt x="7673" y="10641"/>
                    </a:lnTo>
                    <a:lnTo>
                      <a:pt x="7673" y="9874"/>
                    </a:lnTo>
                    <a:close/>
                    <a:moveTo>
                      <a:pt x="9641" y="9874"/>
                    </a:moveTo>
                    <a:lnTo>
                      <a:pt x="9641" y="10641"/>
                    </a:lnTo>
                    <a:lnTo>
                      <a:pt x="8807" y="10641"/>
                    </a:lnTo>
                    <a:lnTo>
                      <a:pt x="8807" y="9874"/>
                    </a:lnTo>
                    <a:close/>
                    <a:moveTo>
                      <a:pt x="10742" y="9874"/>
                    </a:moveTo>
                    <a:lnTo>
                      <a:pt x="10742" y="10641"/>
                    </a:lnTo>
                    <a:lnTo>
                      <a:pt x="9908" y="10641"/>
                    </a:lnTo>
                    <a:lnTo>
                      <a:pt x="9908" y="9874"/>
                    </a:lnTo>
                    <a:close/>
                    <a:moveTo>
                      <a:pt x="11876" y="9874"/>
                    </a:moveTo>
                    <a:lnTo>
                      <a:pt x="11876" y="10641"/>
                    </a:lnTo>
                    <a:lnTo>
                      <a:pt x="11042" y="10641"/>
                    </a:lnTo>
                    <a:lnTo>
                      <a:pt x="11042" y="9874"/>
                    </a:lnTo>
                    <a:close/>
                    <a:moveTo>
                      <a:pt x="13010" y="9874"/>
                    </a:moveTo>
                    <a:lnTo>
                      <a:pt x="13010" y="10641"/>
                    </a:lnTo>
                    <a:lnTo>
                      <a:pt x="12176" y="10641"/>
                    </a:lnTo>
                    <a:lnTo>
                      <a:pt x="12176" y="9874"/>
                    </a:lnTo>
                    <a:close/>
                    <a:moveTo>
                      <a:pt x="14178" y="9874"/>
                    </a:moveTo>
                    <a:lnTo>
                      <a:pt x="14178" y="10641"/>
                    </a:lnTo>
                    <a:lnTo>
                      <a:pt x="13344" y="10641"/>
                    </a:lnTo>
                    <a:lnTo>
                      <a:pt x="13344" y="9874"/>
                    </a:lnTo>
                    <a:close/>
                    <a:moveTo>
                      <a:pt x="15312" y="9874"/>
                    </a:moveTo>
                    <a:lnTo>
                      <a:pt x="15312" y="10641"/>
                    </a:lnTo>
                    <a:lnTo>
                      <a:pt x="14478" y="10641"/>
                    </a:lnTo>
                    <a:lnTo>
                      <a:pt x="14478" y="9874"/>
                    </a:lnTo>
                    <a:close/>
                    <a:moveTo>
                      <a:pt x="16446" y="9874"/>
                    </a:moveTo>
                    <a:lnTo>
                      <a:pt x="16446" y="10641"/>
                    </a:lnTo>
                    <a:lnTo>
                      <a:pt x="15612" y="10641"/>
                    </a:lnTo>
                    <a:lnTo>
                      <a:pt x="15612" y="9874"/>
                    </a:lnTo>
                    <a:close/>
                    <a:moveTo>
                      <a:pt x="17547" y="9874"/>
                    </a:moveTo>
                    <a:lnTo>
                      <a:pt x="17547" y="10641"/>
                    </a:lnTo>
                    <a:lnTo>
                      <a:pt x="16713" y="10641"/>
                    </a:lnTo>
                    <a:lnTo>
                      <a:pt x="16713" y="9874"/>
                    </a:lnTo>
                    <a:close/>
                    <a:moveTo>
                      <a:pt x="18681" y="9874"/>
                    </a:moveTo>
                    <a:lnTo>
                      <a:pt x="18681" y="10641"/>
                    </a:lnTo>
                    <a:lnTo>
                      <a:pt x="17847" y="10641"/>
                    </a:lnTo>
                    <a:lnTo>
                      <a:pt x="17847" y="9874"/>
                    </a:lnTo>
                    <a:close/>
                    <a:moveTo>
                      <a:pt x="19848" y="9874"/>
                    </a:moveTo>
                    <a:lnTo>
                      <a:pt x="19848" y="10641"/>
                    </a:lnTo>
                    <a:lnTo>
                      <a:pt x="19015" y="10641"/>
                    </a:lnTo>
                    <a:lnTo>
                      <a:pt x="19015" y="9874"/>
                    </a:lnTo>
                    <a:close/>
                    <a:moveTo>
                      <a:pt x="20983" y="9874"/>
                    </a:moveTo>
                    <a:lnTo>
                      <a:pt x="20983" y="10641"/>
                    </a:lnTo>
                    <a:lnTo>
                      <a:pt x="20149" y="10641"/>
                    </a:lnTo>
                    <a:lnTo>
                      <a:pt x="20149" y="9874"/>
                    </a:lnTo>
                    <a:close/>
                    <a:moveTo>
                      <a:pt x="22117" y="9874"/>
                    </a:moveTo>
                    <a:lnTo>
                      <a:pt x="22117" y="10641"/>
                    </a:lnTo>
                    <a:lnTo>
                      <a:pt x="21283" y="10641"/>
                    </a:lnTo>
                    <a:lnTo>
                      <a:pt x="21283" y="9874"/>
                    </a:lnTo>
                    <a:close/>
                    <a:moveTo>
                      <a:pt x="23218" y="9874"/>
                    </a:moveTo>
                    <a:lnTo>
                      <a:pt x="23218" y="10641"/>
                    </a:lnTo>
                    <a:lnTo>
                      <a:pt x="22384" y="10641"/>
                    </a:lnTo>
                    <a:lnTo>
                      <a:pt x="22384" y="9874"/>
                    </a:lnTo>
                    <a:close/>
                    <a:moveTo>
                      <a:pt x="24352" y="9874"/>
                    </a:moveTo>
                    <a:lnTo>
                      <a:pt x="24352" y="10641"/>
                    </a:lnTo>
                    <a:lnTo>
                      <a:pt x="23518" y="10641"/>
                    </a:lnTo>
                    <a:lnTo>
                      <a:pt x="23518" y="9874"/>
                    </a:lnTo>
                    <a:close/>
                    <a:moveTo>
                      <a:pt x="25519" y="9874"/>
                    </a:moveTo>
                    <a:lnTo>
                      <a:pt x="25519" y="10641"/>
                    </a:lnTo>
                    <a:lnTo>
                      <a:pt x="24685" y="10641"/>
                    </a:lnTo>
                    <a:lnTo>
                      <a:pt x="24685" y="9874"/>
                    </a:lnTo>
                    <a:close/>
                    <a:moveTo>
                      <a:pt x="26653" y="9874"/>
                    </a:moveTo>
                    <a:lnTo>
                      <a:pt x="26653" y="10641"/>
                    </a:lnTo>
                    <a:lnTo>
                      <a:pt x="25819" y="10641"/>
                    </a:lnTo>
                    <a:lnTo>
                      <a:pt x="25819" y="9874"/>
                    </a:lnTo>
                    <a:close/>
                    <a:moveTo>
                      <a:pt x="27787" y="9874"/>
                    </a:moveTo>
                    <a:lnTo>
                      <a:pt x="27787" y="10641"/>
                    </a:lnTo>
                    <a:lnTo>
                      <a:pt x="26954" y="10641"/>
                    </a:lnTo>
                    <a:lnTo>
                      <a:pt x="26954" y="9874"/>
                    </a:lnTo>
                    <a:close/>
                    <a:moveTo>
                      <a:pt x="28888" y="9874"/>
                    </a:moveTo>
                    <a:lnTo>
                      <a:pt x="28888" y="10641"/>
                    </a:lnTo>
                    <a:lnTo>
                      <a:pt x="28054" y="10641"/>
                    </a:lnTo>
                    <a:lnTo>
                      <a:pt x="28054" y="9874"/>
                    </a:lnTo>
                    <a:close/>
                    <a:moveTo>
                      <a:pt x="30022" y="9874"/>
                    </a:moveTo>
                    <a:lnTo>
                      <a:pt x="30022" y="10641"/>
                    </a:lnTo>
                    <a:lnTo>
                      <a:pt x="29188" y="10641"/>
                    </a:lnTo>
                    <a:lnTo>
                      <a:pt x="29188" y="9874"/>
                    </a:lnTo>
                    <a:close/>
                    <a:moveTo>
                      <a:pt x="31190" y="9874"/>
                    </a:moveTo>
                    <a:lnTo>
                      <a:pt x="31190" y="10641"/>
                    </a:lnTo>
                    <a:lnTo>
                      <a:pt x="30356" y="10641"/>
                    </a:lnTo>
                    <a:lnTo>
                      <a:pt x="30356" y="9874"/>
                    </a:lnTo>
                    <a:close/>
                    <a:moveTo>
                      <a:pt x="32324" y="9874"/>
                    </a:moveTo>
                    <a:lnTo>
                      <a:pt x="32324" y="10641"/>
                    </a:lnTo>
                    <a:lnTo>
                      <a:pt x="31490" y="10641"/>
                    </a:lnTo>
                    <a:lnTo>
                      <a:pt x="31490" y="9874"/>
                    </a:lnTo>
                    <a:close/>
                    <a:moveTo>
                      <a:pt x="33458" y="9874"/>
                    </a:moveTo>
                    <a:lnTo>
                      <a:pt x="33458" y="10641"/>
                    </a:lnTo>
                    <a:lnTo>
                      <a:pt x="32624" y="10641"/>
                    </a:lnTo>
                    <a:lnTo>
                      <a:pt x="32624" y="9874"/>
                    </a:lnTo>
                    <a:close/>
                    <a:moveTo>
                      <a:pt x="34559" y="9874"/>
                    </a:moveTo>
                    <a:lnTo>
                      <a:pt x="34559" y="10641"/>
                    </a:lnTo>
                    <a:lnTo>
                      <a:pt x="33725" y="10641"/>
                    </a:lnTo>
                    <a:lnTo>
                      <a:pt x="33725" y="9874"/>
                    </a:lnTo>
                    <a:close/>
                    <a:moveTo>
                      <a:pt x="35693" y="9874"/>
                    </a:moveTo>
                    <a:lnTo>
                      <a:pt x="35693" y="10641"/>
                    </a:lnTo>
                    <a:lnTo>
                      <a:pt x="34859" y="10641"/>
                    </a:lnTo>
                    <a:lnTo>
                      <a:pt x="34859" y="9874"/>
                    </a:lnTo>
                    <a:close/>
                    <a:moveTo>
                      <a:pt x="36861" y="9874"/>
                    </a:moveTo>
                    <a:lnTo>
                      <a:pt x="36861" y="10641"/>
                    </a:lnTo>
                    <a:lnTo>
                      <a:pt x="36027" y="10641"/>
                    </a:lnTo>
                    <a:lnTo>
                      <a:pt x="36027" y="9874"/>
                    </a:lnTo>
                    <a:close/>
                    <a:moveTo>
                      <a:pt x="37995" y="9874"/>
                    </a:moveTo>
                    <a:lnTo>
                      <a:pt x="37995" y="10641"/>
                    </a:lnTo>
                    <a:lnTo>
                      <a:pt x="37161" y="10641"/>
                    </a:lnTo>
                    <a:lnTo>
                      <a:pt x="37161" y="9874"/>
                    </a:lnTo>
                    <a:close/>
                    <a:moveTo>
                      <a:pt x="39129" y="9874"/>
                    </a:moveTo>
                    <a:lnTo>
                      <a:pt x="39129" y="10641"/>
                    </a:lnTo>
                    <a:lnTo>
                      <a:pt x="38295" y="10641"/>
                    </a:lnTo>
                    <a:lnTo>
                      <a:pt x="38295" y="9874"/>
                    </a:lnTo>
                    <a:close/>
                    <a:moveTo>
                      <a:pt x="40230" y="9874"/>
                    </a:moveTo>
                    <a:lnTo>
                      <a:pt x="40230" y="10641"/>
                    </a:lnTo>
                    <a:lnTo>
                      <a:pt x="39396" y="10641"/>
                    </a:lnTo>
                    <a:lnTo>
                      <a:pt x="39396" y="9874"/>
                    </a:lnTo>
                    <a:close/>
                    <a:moveTo>
                      <a:pt x="41364" y="9874"/>
                    </a:moveTo>
                    <a:lnTo>
                      <a:pt x="41364" y="10641"/>
                    </a:lnTo>
                    <a:lnTo>
                      <a:pt x="40530" y="10641"/>
                    </a:lnTo>
                    <a:lnTo>
                      <a:pt x="40530" y="9874"/>
                    </a:lnTo>
                    <a:close/>
                    <a:moveTo>
                      <a:pt x="42531" y="9874"/>
                    </a:moveTo>
                    <a:lnTo>
                      <a:pt x="42531" y="10641"/>
                    </a:lnTo>
                    <a:lnTo>
                      <a:pt x="41697" y="10641"/>
                    </a:lnTo>
                    <a:lnTo>
                      <a:pt x="41697" y="9874"/>
                    </a:lnTo>
                    <a:close/>
                    <a:moveTo>
                      <a:pt x="43665" y="9874"/>
                    </a:moveTo>
                    <a:lnTo>
                      <a:pt x="43665" y="10641"/>
                    </a:lnTo>
                    <a:lnTo>
                      <a:pt x="42832" y="10641"/>
                    </a:lnTo>
                    <a:lnTo>
                      <a:pt x="42832" y="9874"/>
                    </a:lnTo>
                    <a:close/>
                    <a:moveTo>
                      <a:pt x="44800" y="9874"/>
                    </a:moveTo>
                    <a:lnTo>
                      <a:pt x="44800" y="10641"/>
                    </a:lnTo>
                    <a:lnTo>
                      <a:pt x="43966" y="10641"/>
                    </a:lnTo>
                    <a:lnTo>
                      <a:pt x="43966" y="9874"/>
                    </a:lnTo>
                    <a:close/>
                    <a:moveTo>
                      <a:pt x="45900" y="9874"/>
                    </a:moveTo>
                    <a:lnTo>
                      <a:pt x="45900" y="10641"/>
                    </a:lnTo>
                    <a:lnTo>
                      <a:pt x="45066" y="10641"/>
                    </a:lnTo>
                    <a:lnTo>
                      <a:pt x="45066" y="9874"/>
                    </a:lnTo>
                    <a:close/>
                    <a:moveTo>
                      <a:pt x="47035" y="9874"/>
                    </a:moveTo>
                    <a:lnTo>
                      <a:pt x="47035" y="10641"/>
                    </a:lnTo>
                    <a:lnTo>
                      <a:pt x="46201" y="10641"/>
                    </a:lnTo>
                    <a:lnTo>
                      <a:pt x="46201" y="9874"/>
                    </a:lnTo>
                    <a:close/>
                    <a:moveTo>
                      <a:pt x="48202" y="9874"/>
                    </a:moveTo>
                    <a:lnTo>
                      <a:pt x="48202" y="10641"/>
                    </a:lnTo>
                    <a:lnTo>
                      <a:pt x="47368" y="10641"/>
                    </a:lnTo>
                    <a:lnTo>
                      <a:pt x="47368" y="9874"/>
                    </a:lnTo>
                    <a:close/>
                    <a:moveTo>
                      <a:pt x="49336" y="9874"/>
                    </a:moveTo>
                    <a:lnTo>
                      <a:pt x="49336" y="10641"/>
                    </a:lnTo>
                    <a:lnTo>
                      <a:pt x="48502" y="10641"/>
                    </a:lnTo>
                    <a:lnTo>
                      <a:pt x="48502" y="9874"/>
                    </a:lnTo>
                    <a:close/>
                    <a:moveTo>
                      <a:pt x="50470" y="9874"/>
                    </a:moveTo>
                    <a:lnTo>
                      <a:pt x="50470" y="10641"/>
                    </a:lnTo>
                    <a:lnTo>
                      <a:pt x="49636" y="10641"/>
                    </a:lnTo>
                    <a:lnTo>
                      <a:pt x="49636" y="9874"/>
                    </a:lnTo>
                    <a:close/>
                    <a:moveTo>
                      <a:pt x="51571" y="9874"/>
                    </a:moveTo>
                    <a:lnTo>
                      <a:pt x="51571" y="10641"/>
                    </a:lnTo>
                    <a:lnTo>
                      <a:pt x="50737" y="10641"/>
                    </a:lnTo>
                    <a:lnTo>
                      <a:pt x="50737" y="9874"/>
                    </a:lnTo>
                    <a:close/>
                    <a:moveTo>
                      <a:pt x="52705" y="9874"/>
                    </a:moveTo>
                    <a:lnTo>
                      <a:pt x="52705" y="10641"/>
                    </a:lnTo>
                    <a:lnTo>
                      <a:pt x="51871" y="10641"/>
                    </a:lnTo>
                    <a:lnTo>
                      <a:pt x="51871" y="9874"/>
                    </a:lnTo>
                    <a:close/>
                    <a:moveTo>
                      <a:pt x="53839" y="9874"/>
                    </a:moveTo>
                    <a:lnTo>
                      <a:pt x="53839" y="10641"/>
                    </a:lnTo>
                    <a:lnTo>
                      <a:pt x="53005" y="10641"/>
                    </a:lnTo>
                    <a:lnTo>
                      <a:pt x="53005" y="9874"/>
                    </a:lnTo>
                    <a:close/>
                    <a:moveTo>
                      <a:pt x="55007" y="9874"/>
                    </a:moveTo>
                    <a:lnTo>
                      <a:pt x="55007" y="10641"/>
                    </a:lnTo>
                    <a:lnTo>
                      <a:pt x="54173" y="10641"/>
                    </a:lnTo>
                    <a:lnTo>
                      <a:pt x="54173" y="9874"/>
                    </a:lnTo>
                    <a:close/>
                    <a:moveTo>
                      <a:pt x="56141" y="9874"/>
                    </a:moveTo>
                    <a:lnTo>
                      <a:pt x="56141" y="10641"/>
                    </a:lnTo>
                    <a:lnTo>
                      <a:pt x="55307" y="10641"/>
                    </a:lnTo>
                    <a:lnTo>
                      <a:pt x="55307" y="9874"/>
                    </a:lnTo>
                    <a:close/>
                    <a:moveTo>
                      <a:pt x="57242" y="9874"/>
                    </a:moveTo>
                    <a:lnTo>
                      <a:pt x="57242" y="10641"/>
                    </a:lnTo>
                    <a:lnTo>
                      <a:pt x="56408" y="10641"/>
                    </a:lnTo>
                    <a:lnTo>
                      <a:pt x="56408" y="9874"/>
                    </a:lnTo>
                    <a:close/>
                    <a:moveTo>
                      <a:pt x="58376" y="9874"/>
                    </a:moveTo>
                    <a:lnTo>
                      <a:pt x="58376" y="10641"/>
                    </a:lnTo>
                    <a:lnTo>
                      <a:pt x="57542" y="10641"/>
                    </a:lnTo>
                    <a:lnTo>
                      <a:pt x="57542" y="9874"/>
                    </a:lnTo>
                    <a:close/>
                    <a:moveTo>
                      <a:pt x="59510" y="9874"/>
                    </a:moveTo>
                    <a:lnTo>
                      <a:pt x="59510" y="10641"/>
                    </a:lnTo>
                    <a:lnTo>
                      <a:pt x="58676" y="10641"/>
                    </a:lnTo>
                    <a:lnTo>
                      <a:pt x="58676" y="9874"/>
                    </a:lnTo>
                    <a:close/>
                    <a:moveTo>
                      <a:pt x="60678" y="9874"/>
                    </a:moveTo>
                    <a:lnTo>
                      <a:pt x="60678" y="10641"/>
                    </a:lnTo>
                    <a:lnTo>
                      <a:pt x="59844" y="10641"/>
                    </a:lnTo>
                    <a:lnTo>
                      <a:pt x="59844" y="9874"/>
                    </a:lnTo>
                    <a:close/>
                    <a:moveTo>
                      <a:pt x="61812" y="9874"/>
                    </a:moveTo>
                    <a:lnTo>
                      <a:pt x="61812" y="10641"/>
                    </a:lnTo>
                    <a:lnTo>
                      <a:pt x="60978" y="10641"/>
                    </a:lnTo>
                    <a:lnTo>
                      <a:pt x="60978" y="9874"/>
                    </a:lnTo>
                    <a:close/>
                    <a:moveTo>
                      <a:pt x="62913" y="9874"/>
                    </a:moveTo>
                    <a:lnTo>
                      <a:pt x="62913" y="10641"/>
                    </a:lnTo>
                    <a:lnTo>
                      <a:pt x="62079" y="10641"/>
                    </a:lnTo>
                    <a:lnTo>
                      <a:pt x="62079" y="9874"/>
                    </a:lnTo>
                    <a:close/>
                    <a:moveTo>
                      <a:pt x="64047" y="9874"/>
                    </a:moveTo>
                    <a:lnTo>
                      <a:pt x="64047" y="10641"/>
                    </a:lnTo>
                    <a:lnTo>
                      <a:pt x="63213" y="10641"/>
                    </a:lnTo>
                    <a:lnTo>
                      <a:pt x="63213" y="9874"/>
                    </a:lnTo>
                    <a:close/>
                    <a:moveTo>
                      <a:pt x="65181" y="9874"/>
                    </a:moveTo>
                    <a:lnTo>
                      <a:pt x="65181" y="10641"/>
                    </a:lnTo>
                    <a:lnTo>
                      <a:pt x="64347" y="10641"/>
                    </a:lnTo>
                    <a:lnTo>
                      <a:pt x="64347" y="9874"/>
                    </a:lnTo>
                    <a:close/>
                    <a:moveTo>
                      <a:pt x="66348" y="9874"/>
                    </a:moveTo>
                    <a:lnTo>
                      <a:pt x="66348" y="10641"/>
                    </a:lnTo>
                    <a:lnTo>
                      <a:pt x="65514" y="10641"/>
                    </a:lnTo>
                    <a:lnTo>
                      <a:pt x="65514" y="9874"/>
                    </a:lnTo>
                    <a:close/>
                    <a:moveTo>
                      <a:pt x="67482" y="9874"/>
                    </a:moveTo>
                    <a:lnTo>
                      <a:pt x="67482" y="10641"/>
                    </a:lnTo>
                    <a:lnTo>
                      <a:pt x="66649" y="10641"/>
                    </a:lnTo>
                    <a:lnTo>
                      <a:pt x="66649" y="9874"/>
                    </a:lnTo>
                    <a:close/>
                    <a:moveTo>
                      <a:pt x="68583" y="9874"/>
                    </a:moveTo>
                    <a:lnTo>
                      <a:pt x="68583" y="10641"/>
                    </a:lnTo>
                    <a:lnTo>
                      <a:pt x="67749" y="10641"/>
                    </a:lnTo>
                    <a:lnTo>
                      <a:pt x="67749" y="9874"/>
                    </a:lnTo>
                    <a:close/>
                    <a:moveTo>
                      <a:pt x="69717" y="9874"/>
                    </a:moveTo>
                    <a:lnTo>
                      <a:pt x="69717" y="10641"/>
                    </a:lnTo>
                    <a:lnTo>
                      <a:pt x="68883" y="10641"/>
                    </a:lnTo>
                    <a:lnTo>
                      <a:pt x="68883" y="9874"/>
                    </a:lnTo>
                    <a:close/>
                    <a:moveTo>
                      <a:pt x="70852" y="9874"/>
                    </a:moveTo>
                    <a:lnTo>
                      <a:pt x="70852" y="10641"/>
                    </a:lnTo>
                    <a:lnTo>
                      <a:pt x="70018" y="10641"/>
                    </a:lnTo>
                    <a:lnTo>
                      <a:pt x="70018" y="9874"/>
                    </a:lnTo>
                    <a:close/>
                    <a:moveTo>
                      <a:pt x="72019" y="9874"/>
                    </a:moveTo>
                    <a:lnTo>
                      <a:pt x="72019" y="10641"/>
                    </a:lnTo>
                    <a:lnTo>
                      <a:pt x="71185" y="10641"/>
                    </a:lnTo>
                    <a:lnTo>
                      <a:pt x="71185" y="9874"/>
                    </a:lnTo>
                    <a:close/>
                    <a:moveTo>
                      <a:pt x="73153" y="9874"/>
                    </a:moveTo>
                    <a:lnTo>
                      <a:pt x="73153" y="10641"/>
                    </a:lnTo>
                    <a:lnTo>
                      <a:pt x="72319" y="10641"/>
                    </a:lnTo>
                    <a:lnTo>
                      <a:pt x="72319" y="9874"/>
                    </a:lnTo>
                    <a:close/>
                    <a:moveTo>
                      <a:pt x="74254" y="9874"/>
                    </a:moveTo>
                    <a:lnTo>
                      <a:pt x="74254" y="10641"/>
                    </a:lnTo>
                    <a:lnTo>
                      <a:pt x="73420" y="10641"/>
                    </a:lnTo>
                    <a:lnTo>
                      <a:pt x="73420" y="9874"/>
                    </a:lnTo>
                    <a:close/>
                    <a:moveTo>
                      <a:pt x="75388" y="9874"/>
                    </a:moveTo>
                    <a:lnTo>
                      <a:pt x="75388" y="10641"/>
                    </a:lnTo>
                    <a:lnTo>
                      <a:pt x="74554" y="10641"/>
                    </a:lnTo>
                    <a:lnTo>
                      <a:pt x="74554" y="9874"/>
                    </a:lnTo>
                    <a:close/>
                    <a:moveTo>
                      <a:pt x="76522" y="9874"/>
                    </a:moveTo>
                    <a:lnTo>
                      <a:pt x="76522" y="10641"/>
                    </a:lnTo>
                    <a:lnTo>
                      <a:pt x="75688" y="10641"/>
                    </a:lnTo>
                    <a:lnTo>
                      <a:pt x="75688" y="9874"/>
                    </a:lnTo>
                    <a:close/>
                    <a:moveTo>
                      <a:pt x="77690" y="9874"/>
                    </a:moveTo>
                    <a:lnTo>
                      <a:pt x="77690" y="10641"/>
                    </a:lnTo>
                    <a:lnTo>
                      <a:pt x="76856" y="10641"/>
                    </a:lnTo>
                    <a:lnTo>
                      <a:pt x="76856" y="9874"/>
                    </a:lnTo>
                    <a:close/>
                    <a:moveTo>
                      <a:pt x="78791" y="9874"/>
                    </a:moveTo>
                    <a:lnTo>
                      <a:pt x="78791" y="10641"/>
                    </a:lnTo>
                    <a:lnTo>
                      <a:pt x="77957" y="10641"/>
                    </a:lnTo>
                    <a:lnTo>
                      <a:pt x="77957" y="9874"/>
                    </a:lnTo>
                    <a:close/>
                    <a:moveTo>
                      <a:pt x="79925" y="9874"/>
                    </a:moveTo>
                    <a:lnTo>
                      <a:pt x="79925" y="10641"/>
                    </a:lnTo>
                    <a:lnTo>
                      <a:pt x="79091" y="10641"/>
                    </a:lnTo>
                    <a:lnTo>
                      <a:pt x="79091" y="9874"/>
                    </a:lnTo>
                    <a:close/>
                    <a:moveTo>
                      <a:pt x="81059" y="9874"/>
                    </a:moveTo>
                    <a:lnTo>
                      <a:pt x="81059" y="10641"/>
                    </a:lnTo>
                    <a:lnTo>
                      <a:pt x="80225" y="10641"/>
                    </a:lnTo>
                    <a:lnTo>
                      <a:pt x="80225" y="9874"/>
                    </a:lnTo>
                    <a:close/>
                    <a:moveTo>
                      <a:pt x="82193" y="9874"/>
                    </a:moveTo>
                    <a:lnTo>
                      <a:pt x="82193" y="10641"/>
                    </a:lnTo>
                    <a:lnTo>
                      <a:pt x="81359" y="10641"/>
                    </a:lnTo>
                    <a:lnTo>
                      <a:pt x="81359" y="9874"/>
                    </a:lnTo>
                    <a:close/>
                    <a:moveTo>
                      <a:pt x="83360" y="9874"/>
                    </a:moveTo>
                    <a:lnTo>
                      <a:pt x="83360" y="10641"/>
                    </a:lnTo>
                    <a:lnTo>
                      <a:pt x="82527" y="10641"/>
                    </a:lnTo>
                    <a:lnTo>
                      <a:pt x="82527" y="9874"/>
                    </a:lnTo>
                    <a:close/>
                    <a:moveTo>
                      <a:pt x="84495" y="9874"/>
                    </a:moveTo>
                    <a:lnTo>
                      <a:pt x="84495" y="10641"/>
                    </a:lnTo>
                    <a:lnTo>
                      <a:pt x="83661" y="10641"/>
                    </a:lnTo>
                    <a:lnTo>
                      <a:pt x="83661" y="9874"/>
                    </a:lnTo>
                    <a:close/>
                    <a:moveTo>
                      <a:pt x="85595" y="9874"/>
                    </a:moveTo>
                    <a:lnTo>
                      <a:pt x="85595" y="10641"/>
                    </a:lnTo>
                    <a:lnTo>
                      <a:pt x="84761" y="10641"/>
                    </a:lnTo>
                    <a:lnTo>
                      <a:pt x="84761" y="9874"/>
                    </a:lnTo>
                    <a:close/>
                    <a:moveTo>
                      <a:pt x="86730" y="9874"/>
                    </a:moveTo>
                    <a:lnTo>
                      <a:pt x="86730" y="10641"/>
                    </a:lnTo>
                    <a:lnTo>
                      <a:pt x="85896" y="10641"/>
                    </a:lnTo>
                    <a:lnTo>
                      <a:pt x="85896" y="9874"/>
                    </a:lnTo>
                    <a:close/>
                    <a:moveTo>
                      <a:pt x="87864" y="9874"/>
                    </a:moveTo>
                    <a:lnTo>
                      <a:pt x="87864" y="10641"/>
                    </a:lnTo>
                    <a:lnTo>
                      <a:pt x="87030" y="10641"/>
                    </a:lnTo>
                    <a:lnTo>
                      <a:pt x="87030" y="9874"/>
                    </a:lnTo>
                    <a:close/>
                    <a:moveTo>
                      <a:pt x="89031" y="9874"/>
                    </a:moveTo>
                    <a:lnTo>
                      <a:pt x="89031" y="10641"/>
                    </a:lnTo>
                    <a:lnTo>
                      <a:pt x="88197" y="10641"/>
                    </a:lnTo>
                    <a:lnTo>
                      <a:pt x="88197" y="9874"/>
                    </a:lnTo>
                    <a:close/>
                    <a:moveTo>
                      <a:pt x="90165" y="9874"/>
                    </a:moveTo>
                    <a:lnTo>
                      <a:pt x="90165" y="10641"/>
                    </a:lnTo>
                    <a:lnTo>
                      <a:pt x="89331" y="10641"/>
                    </a:lnTo>
                    <a:lnTo>
                      <a:pt x="89331" y="9874"/>
                    </a:lnTo>
                    <a:close/>
                    <a:moveTo>
                      <a:pt x="91266" y="9874"/>
                    </a:moveTo>
                    <a:lnTo>
                      <a:pt x="91266" y="10641"/>
                    </a:lnTo>
                    <a:lnTo>
                      <a:pt x="90432" y="10641"/>
                    </a:lnTo>
                    <a:lnTo>
                      <a:pt x="90432" y="9874"/>
                    </a:lnTo>
                    <a:close/>
                    <a:moveTo>
                      <a:pt x="92400" y="9874"/>
                    </a:moveTo>
                    <a:lnTo>
                      <a:pt x="92400" y="10641"/>
                    </a:lnTo>
                    <a:lnTo>
                      <a:pt x="91566" y="10641"/>
                    </a:lnTo>
                    <a:lnTo>
                      <a:pt x="91566" y="9874"/>
                    </a:lnTo>
                    <a:close/>
                    <a:moveTo>
                      <a:pt x="93534" y="9874"/>
                    </a:moveTo>
                    <a:lnTo>
                      <a:pt x="93534" y="10641"/>
                    </a:lnTo>
                    <a:lnTo>
                      <a:pt x="92700" y="10641"/>
                    </a:lnTo>
                    <a:lnTo>
                      <a:pt x="92700" y="9874"/>
                    </a:lnTo>
                    <a:close/>
                    <a:moveTo>
                      <a:pt x="94702" y="9874"/>
                    </a:moveTo>
                    <a:lnTo>
                      <a:pt x="94702" y="10641"/>
                    </a:lnTo>
                    <a:lnTo>
                      <a:pt x="93868" y="10641"/>
                    </a:lnTo>
                    <a:lnTo>
                      <a:pt x="93868" y="9874"/>
                    </a:lnTo>
                    <a:close/>
                    <a:moveTo>
                      <a:pt x="95836" y="9874"/>
                    </a:moveTo>
                    <a:lnTo>
                      <a:pt x="95836" y="10641"/>
                    </a:lnTo>
                    <a:lnTo>
                      <a:pt x="95002" y="10641"/>
                    </a:lnTo>
                    <a:lnTo>
                      <a:pt x="95002" y="9874"/>
                    </a:lnTo>
                    <a:close/>
                    <a:moveTo>
                      <a:pt x="96937" y="9874"/>
                    </a:moveTo>
                    <a:lnTo>
                      <a:pt x="96937" y="10641"/>
                    </a:lnTo>
                    <a:lnTo>
                      <a:pt x="96103" y="10641"/>
                    </a:lnTo>
                    <a:lnTo>
                      <a:pt x="96103" y="9874"/>
                    </a:lnTo>
                    <a:close/>
                    <a:moveTo>
                      <a:pt x="98071" y="9874"/>
                    </a:moveTo>
                    <a:lnTo>
                      <a:pt x="98071" y="10641"/>
                    </a:lnTo>
                    <a:lnTo>
                      <a:pt x="97237" y="10641"/>
                    </a:lnTo>
                    <a:lnTo>
                      <a:pt x="97237" y="9874"/>
                    </a:lnTo>
                    <a:close/>
                    <a:moveTo>
                      <a:pt x="99205" y="9874"/>
                    </a:moveTo>
                    <a:lnTo>
                      <a:pt x="99205" y="10641"/>
                    </a:lnTo>
                    <a:lnTo>
                      <a:pt x="98371" y="10641"/>
                    </a:lnTo>
                    <a:lnTo>
                      <a:pt x="98371" y="9874"/>
                    </a:lnTo>
                    <a:close/>
                    <a:moveTo>
                      <a:pt x="100373" y="9874"/>
                    </a:moveTo>
                    <a:lnTo>
                      <a:pt x="100373" y="10641"/>
                    </a:lnTo>
                    <a:lnTo>
                      <a:pt x="99539" y="10641"/>
                    </a:lnTo>
                    <a:lnTo>
                      <a:pt x="99539" y="9874"/>
                    </a:lnTo>
                    <a:close/>
                    <a:moveTo>
                      <a:pt x="101507" y="9874"/>
                    </a:moveTo>
                    <a:lnTo>
                      <a:pt x="101507" y="10641"/>
                    </a:lnTo>
                    <a:lnTo>
                      <a:pt x="100673" y="10641"/>
                    </a:lnTo>
                    <a:lnTo>
                      <a:pt x="100673" y="9874"/>
                    </a:lnTo>
                    <a:close/>
                    <a:moveTo>
                      <a:pt x="102608" y="9874"/>
                    </a:moveTo>
                    <a:lnTo>
                      <a:pt x="102608" y="10641"/>
                    </a:lnTo>
                    <a:lnTo>
                      <a:pt x="101774" y="10641"/>
                    </a:lnTo>
                    <a:lnTo>
                      <a:pt x="101774" y="9874"/>
                    </a:lnTo>
                    <a:close/>
                    <a:moveTo>
                      <a:pt x="103742" y="9874"/>
                    </a:moveTo>
                    <a:lnTo>
                      <a:pt x="103742" y="10641"/>
                    </a:lnTo>
                    <a:lnTo>
                      <a:pt x="102908" y="10641"/>
                    </a:lnTo>
                    <a:lnTo>
                      <a:pt x="102908" y="9874"/>
                    </a:lnTo>
                    <a:close/>
                    <a:moveTo>
                      <a:pt x="104876" y="9874"/>
                    </a:moveTo>
                    <a:lnTo>
                      <a:pt x="104876" y="10641"/>
                    </a:lnTo>
                    <a:lnTo>
                      <a:pt x="104042" y="10641"/>
                    </a:lnTo>
                    <a:lnTo>
                      <a:pt x="104042" y="9874"/>
                    </a:lnTo>
                    <a:close/>
                    <a:moveTo>
                      <a:pt x="106043" y="9874"/>
                    </a:moveTo>
                    <a:lnTo>
                      <a:pt x="106043" y="10641"/>
                    </a:lnTo>
                    <a:lnTo>
                      <a:pt x="105209" y="10641"/>
                    </a:lnTo>
                    <a:lnTo>
                      <a:pt x="105209" y="9874"/>
                    </a:lnTo>
                    <a:close/>
                    <a:moveTo>
                      <a:pt x="107177" y="9874"/>
                    </a:moveTo>
                    <a:lnTo>
                      <a:pt x="107177" y="10641"/>
                    </a:lnTo>
                    <a:lnTo>
                      <a:pt x="106344" y="10641"/>
                    </a:lnTo>
                    <a:lnTo>
                      <a:pt x="106344" y="9874"/>
                    </a:lnTo>
                    <a:close/>
                    <a:moveTo>
                      <a:pt x="108278" y="9874"/>
                    </a:moveTo>
                    <a:lnTo>
                      <a:pt x="108278" y="10641"/>
                    </a:lnTo>
                    <a:lnTo>
                      <a:pt x="107444" y="10641"/>
                    </a:lnTo>
                    <a:lnTo>
                      <a:pt x="107444" y="9874"/>
                    </a:lnTo>
                    <a:close/>
                    <a:moveTo>
                      <a:pt x="109412" y="9874"/>
                    </a:moveTo>
                    <a:lnTo>
                      <a:pt x="109412" y="10641"/>
                    </a:lnTo>
                    <a:lnTo>
                      <a:pt x="108578" y="10641"/>
                    </a:lnTo>
                    <a:lnTo>
                      <a:pt x="108578" y="9874"/>
                    </a:lnTo>
                    <a:close/>
                    <a:moveTo>
                      <a:pt x="110547" y="9874"/>
                    </a:moveTo>
                    <a:lnTo>
                      <a:pt x="110547" y="10641"/>
                    </a:lnTo>
                    <a:lnTo>
                      <a:pt x="109713" y="10641"/>
                    </a:lnTo>
                    <a:lnTo>
                      <a:pt x="109713" y="9874"/>
                    </a:lnTo>
                    <a:close/>
                    <a:moveTo>
                      <a:pt x="111714" y="9874"/>
                    </a:moveTo>
                    <a:lnTo>
                      <a:pt x="111714" y="10641"/>
                    </a:lnTo>
                    <a:lnTo>
                      <a:pt x="110880" y="10641"/>
                    </a:lnTo>
                    <a:lnTo>
                      <a:pt x="110880" y="9874"/>
                    </a:lnTo>
                    <a:close/>
                    <a:moveTo>
                      <a:pt x="568" y="0"/>
                    </a:moveTo>
                    <a:lnTo>
                      <a:pt x="568" y="1268"/>
                    </a:lnTo>
                    <a:lnTo>
                      <a:pt x="1" y="1268"/>
                    </a:lnTo>
                    <a:lnTo>
                      <a:pt x="1" y="1535"/>
                    </a:lnTo>
                    <a:lnTo>
                      <a:pt x="568" y="1535"/>
                    </a:lnTo>
                    <a:lnTo>
                      <a:pt x="568" y="2302"/>
                    </a:lnTo>
                    <a:lnTo>
                      <a:pt x="1" y="2302"/>
                    </a:lnTo>
                    <a:lnTo>
                      <a:pt x="1" y="2602"/>
                    </a:lnTo>
                    <a:lnTo>
                      <a:pt x="568" y="2602"/>
                    </a:lnTo>
                    <a:lnTo>
                      <a:pt x="568" y="3336"/>
                    </a:lnTo>
                    <a:lnTo>
                      <a:pt x="1" y="3336"/>
                    </a:lnTo>
                    <a:lnTo>
                      <a:pt x="1" y="3636"/>
                    </a:lnTo>
                    <a:lnTo>
                      <a:pt x="568" y="3636"/>
                    </a:lnTo>
                    <a:lnTo>
                      <a:pt x="568" y="4370"/>
                    </a:lnTo>
                    <a:lnTo>
                      <a:pt x="1" y="4370"/>
                    </a:lnTo>
                    <a:lnTo>
                      <a:pt x="1" y="4670"/>
                    </a:lnTo>
                    <a:lnTo>
                      <a:pt x="568" y="4670"/>
                    </a:lnTo>
                    <a:lnTo>
                      <a:pt x="568" y="5437"/>
                    </a:lnTo>
                    <a:lnTo>
                      <a:pt x="1" y="5437"/>
                    </a:lnTo>
                    <a:lnTo>
                      <a:pt x="1" y="5704"/>
                    </a:lnTo>
                    <a:lnTo>
                      <a:pt x="568" y="5704"/>
                    </a:lnTo>
                    <a:lnTo>
                      <a:pt x="568" y="6472"/>
                    </a:lnTo>
                    <a:lnTo>
                      <a:pt x="1" y="6472"/>
                    </a:lnTo>
                    <a:lnTo>
                      <a:pt x="1" y="6772"/>
                    </a:lnTo>
                    <a:lnTo>
                      <a:pt x="568" y="6772"/>
                    </a:lnTo>
                    <a:lnTo>
                      <a:pt x="568" y="7506"/>
                    </a:lnTo>
                    <a:lnTo>
                      <a:pt x="1" y="7506"/>
                    </a:lnTo>
                    <a:lnTo>
                      <a:pt x="1" y="7806"/>
                    </a:lnTo>
                    <a:lnTo>
                      <a:pt x="568" y="7806"/>
                    </a:lnTo>
                    <a:lnTo>
                      <a:pt x="568" y="8540"/>
                    </a:lnTo>
                    <a:lnTo>
                      <a:pt x="1" y="8540"/>
                    </a:lnTo>
                    <a:lnTo>
                      <a:pt x="1" y="8840"/>
                    </a:lnTo>
                    <a:lnTo>
                      <a:pt x="568" y="8840"/>
                    </a:lnTo>
                    <a:lnTo>
                      <a:pt x="568" y="9607"/>
                    </a:lnTo>
                    <a:lnTo>
                      <a:pt x="1" y="9607"/>
                    </a:lnTo>
                    <a:lnTo>
                      <a:pt x="1" y="9874"/>
                    </a:lnTo>
                    <a:lnTo>
                      <a:pt x="568" y="9874"/>
                    </a:lnTo>
                    <a:lnTo>
                      <a:pt x="568" y="10641"/>
                    </a:lnTo>
                    <a:lnTo>
                      <a:pt x="1" y="10641"/>
                    </a:lnTo>
                    <a:lnTo>
                      <a:pt x="1" y="10941"/>
                    </a:lnTo>
                    <a:lnTo>
                      <a:pt x="568" y="10941"/>
                    </a:lnTo>
                    <a:lnTo>
                      <a:pt x="568" y="12309"/>
                    </a:lnTo>
                    <a:lnTo>
                      <a:pt x="868" y="12309"/>
                    </a:lnTo>
                    <a:lnTo>
                      <a:pt x="868" y="10941"/>
                    </a:lnTo>
                    <a:lnTo>
                      <a:pt x="1702" y="10941"/>
                    </a:lnTo>
                    <a:lnTo>
                      <a:pt x="1702" y="12309"/>
                    </a:lnTo>
                    <a:lnTo>
                      <a:pt x="2002" y="12309"/>
                    </a:lnTo>
                    <a:lnTo>
                      <a:pt x="2002" y="10941"/>
                    </a:lnTo>
                    <a:lnTo>
                      <a:pt x="2836" y="10941"/>
                    </a:lnTo>
                    <a:lnTo>
                      <a:pt x="2836" y="12309"/>
                    </a:lnTo>
                    <a:lnTo>
                      <a:pt x="3137" y="12309"/>
                    </a:lnTo>
                    <a:lnTo>
                      <a:pt x="3137" y="10941"/>
                    </a:lnTo>
                    <a:lnTo>
                      <a:pt x="3970" y="10941"/>
                    </a:lnTo>
                    <a:lnTo>
                      <a:pt x="3970" y="12309"/>
                    </a:lnTo>
                    <a:lnTo>
                      <a:pt x="4271" y="12309"/>
                    </a:lnTo>
                    <a:lnTo>
                      <a:pt x="4271" y="10941"/>
                    </a:lnTo>
                    <a:lnTo>
                      <a:pt x="5105" y="10941"/>
                    </a:lnTo>
                    <a:lnTo>
                      <a:pt x="5105" y="12309"/>
                    </a:lnTo>
                    <a:lnTo>
                      <a:pt x="5371" y="12309"/>
                    </a:lnTo>
                    <a:lnTo>
                      <a:pt x="5371" y="10941"/>
                    </a:lnTo>
                    <a:lnTo>
                      <a:pt x="6205" y="10941"/>
                    </a:lnTo>
                    <a:lnTo>
                      <a:pt x="6205" y="12309"/>
                    </a:lnTo>
                    <a:lnTo>
                      <a:pt x="6506" y="12309"/>
                    </a:lnTo>
                    <a:lnTo>
                      <a:pt x="6506" y="10941"/>
                    </a:lnTo>
                    <a:lnTo>
                      <a:pt x="7340" y="10941"/>
                    </a:lnTo>
                    <a:lnTo>
                      <a:pt x="7340" y="12309"/>
                    </a:lnTo>
                    <a:lnTo>
                      <a:pt x="7640" y="12309"/>
                    </a:lnTo>
                    <a:lnTo>
                      <a:pt x="7640" y="10941"/>
                    </a:lnTo>
                    <a:lnTo>
                      <a:pt x="8474" y="10941"/>
                    </a:lnTo>
                    <a:lnTo>
                      <a:pt x="8474" y="12309"/>
                    </a:lnTo>
                    <a:lnTo>
                      <a:pt x="8741" y="12309"/>
                    </a:lnTo>
                    <a:lnTo>
                      <a:pt x="8741" y="10941"/>
                    </a:lnTo>
                    <a:lnTo>
                      <a:pt x="9574" y="10941"/>
                    </a:lnTo>
                    <a:lnTo>
                      <a:pt x="9574" y="12309"/>
                    </a:lnTo>
                    <a:lnTo>
                      <a:pt x="9875" y="12309"/>
                    </a:lnTo>
                    <a:lnTo>
                      <a:pt x="9875" y="10941"/>
                    </a:lnTo>
                    <a:lnTo>
                      <a:pt x="10709" y="10941"/>
                    </a:lnTo>
                    <a:lnTo>
                      <a:pt x="10709" y="12309"/>
                    </a:lnTo>
                    <a:lnTo>
                      <a:pt x="11009" y="12309"/>
                    </a:lnTo>
                    <a:lnTo>
                      <a:pt x="11009" y="10941"/>
                    </a:lnTo>
                    <a:lnTo>
                      <a:pt x="11843" y="10941"/>
                    </a:lnTo>
                    <a:lnTo>
                      <a:pt x="11843" y="12309"/>
                    </a:lnTo>
                    <a:lnTo>
                      <a:pt x="12143" y="12309"/>
                    </a:lnTo>
                    <a:lnTo>
                      <a:pt x="12143" y="10941"/>
                    </a:lnTo>
                    <a:lnTo>
                      <a:pt x="12977" y="10941"/>
                    </a:lnTo>
                    <a:lnTo>
                      <a:pt x="12977" y="12309"/>
                    </a:lnTo>
                    <a:lnTo>
                      <a:pt x="13244" y="12309"/>
                    </a:lnTo>
                    <a:lnTo>
                      <a:pt x="13244" y="10941"/>
                    </a:lnTo>
                    <a:lnTo>
                      <a:pt x="14078" y="10941"/>
                    </a:lnTo>
                    <a:lnTo>
                      <a:pt x="14078" y="12309"/>
                    </a:lnTo>
                    <a:lnTo>
                      <a:pt x="14378" y="12309"/>
                    </a:lnTo>
                    <a:lnTo>
                      <a:pt x="14378" y="10941"/>
                    </a:lnTo>
                    <a:lnTo>
                      <a:pt x="15212" y="10941"/>
                    </a:lnTo>
                    <a:lnTo>
                      <a:pt x="15212" y="12309"/>
                    </a:lnTo>
                    <a:lnTo>
                      <a:pt x="15512" y="12309"/>
                    </a:lnTo>
                    <a:lnTo>
                      <a:pt x="15512" y="10941"/>
                    </a:lnTo>
                    <a:lnTo>
                      <a:pt x="16346" y="10941"/>
                    </a:lnTo>
                    <a:lnTo>
                      <a:pt x="16346" y="12309"/>
                    </a:lnTo>
                    <a:lnTo>
                      <a:pt x="16646" y="12309"/>
                    </a:lnTo>
                    <a:lnTo>
                      <a:pt x="16646" y="10941"/>
                    </a:lnTo>
                    <a:lnTo>
                      <a:pt x="17480" y="10941"/>
                    </a:lnTo>
                    <a:lnTo>
                      <a:pt x="17480" y="12309"/>
                    </a:lnTo>
                    <a:lnTo>
                      <a:pt x="17747" y="12309"/>
                    </a:lnTo>
                    <a:lnTo>
                      <a:pt x="17747" y="10941"/>
                    </a:lnTo>
                    <a:lnTo>
                      <a:pt x="18581" y="10941"/>
                    </a:lnTo>
                    <a:lnTo>
                      <a:pt x="18581" y="12309"/>
                    </a:lnTo>
                    <a:lnTo>
                      <a:pt x="18881" y="12309"/>
                    </a:lnTo>
                    <a:lnTo>
                      <a:pt x="18881" y="10941"/>
                    </a:lnTo>
                    <a:lnTo>
                      <a:pt x="19715" y="10941"/>
                    </a:lnTo>
                    <a:lnTo>
                      <a:pt x="19715" y="12309"/>
                    </a:lnTo>
                    <a:lnTo>
                      <a:pt x="20015" y="12309"/>
                    </a:lnTo>
                    <a:lnTo>
                      <a:pt x="20015" y="10941"/>
                    </a:lnTo>
                    <a:lnTo>
                      <a:pt x="20849" y="10941"/>
                    </a:lnTo>
                    <a:lnTo>
                      <a:pt x="20849" y="12309"/>
                    </a:lnTo>
                    <a:lnTo>
                      <a:pt x="21149" y="12309"/>
                    </a:lnTo>
                    <a:lnTo>
                      <a:pt x="21149" y="10941"/>
                    </a:lnTo>
                    <a:lnTo>
                      <a:pt x="21983" y="10941"/>
                    </a:lnTo>
                    <a:lnTo>
                      <a:pt x="21983" y="12309"/>
                    </a:lnTo>
                    <a:lnTo>
                      <a:pt x="22250" y="12309"/>
                    </a:lnTo>
                    <a:lnTo>
                      <a:pt x="22250" y="10941"/>
                    </a:lnTo>
                    <a:lnTo>
                      <a:pt x="23084" y="10941"/>
                    </a:lnTo>
                    <a:lnTo>
                      <a:pt x="23084" y="12309"/>
                    </a:lnTo>
                    <a:lnTo>
                      <a:pt x="23384" y="12309"/>
                    </a:lnTo>
                    <a:lnTo>
                      <a:pt x="23384" y="10941"/>
                    </a:lnTo>
                    <a:lnTo>
                      <a:pt x="24218" y="10941"/>
                    </a:lnTo>
                    <a:lnTo>
                      <a:pt x="24218" y="12309"/>
                    </a:lnTo>
                    <a:lnTo>
                      <a:pt x="24518" y="12309"/>
                    </a:lnTo>
                    <a:lnTo>
                      <a:pt x="24518" y="10941"/>
                    </a:lnTo>
                    <a:lnTo>
                      <a:pt x="25352" y="10941"/>
                    </a:lnTo>
                    <a:lnTo>
                      <a:pt x="25352" y="12309"/>
                    </a:lnTo>
                    <a:lnTo>
                      <a:pt x="25653" y="12309"/>
                    </a:lnTo>
                    <a:lnTo>
                      <a:pt x="25653" y="10941"/>
                    </a:lnTo>
                    <a:lnTo>
                      <a:pt x="26487" y="10941"/>
                    </a:lnTo>
                    <a:lnTo>
                      <a:pt x="26487" y="12309"/>
                    </a:lnTo>
                    <a:lnTo>
                      <a:pt x="26753" y="12309"/>
                    </a:lnTo>
                    <a:lnTo>
                      <a:pt x="26753" y="10941"/>
                    </a:lnTo>
                    <a:lnTo>
                      <a:pt x="27587" y="10941"/>
                    </a:lnTo>
                    <a:lnTo>
                      <a:pt x="27587" y="12309"/>
                    </a:lnTo>
                    <a:lnTo>
                      <a:pt x="27888" y="12309"/>
                    </a:lnTo>
                    <a:lnTo>
                      <a:pt x="27888" y="10941"/>
                    </a:lnTo>
                    <a:lnTo>
                      <a:pt x="28721" y="10941"/>
                    </a:lnTo>
                    <a:lnTo>
                      <a:pt x="28721" y="12309"/>
                    </a:lnTo>
                    <a:lnTo>
                      <a:pt x="29022" y="12309"/>
                    </a:lnTo>
                    <a:lnTo>
                      <a:pt x="29022" y="10941"/>
                    </a:lnTo>
                    <a:lnTo>
                      <a:pt x="29856" y="10941"/>
                    </a:lnTo>
                    <a:lnTo>
                      <a:pt x="29856" y="12309"/>
                    </a:lnTo>
                    <a:lnTo>
                      <a:pt x="30156" y="12309"/>
                    </a:lnTo>
                    <a:lnTo>
                      <a:pt x="30156" y="10941"/>
                    </a:lnTo>
                    <a:lnTo>
                      <a:pt x="30990" y="10941"/>
                    </a:lnTo>
                    <a:lnTo>
                      <a:pt x="30990" y="12309"/>
                    </a:lnTo>
                    <a:lnTo>
                      <a:pt x="31257" y="12309"/>
                    </a:lnTo>
                    <a:lnTo>
                      <a:pt x="31257" y="10941"/>
                    </a:lnTo>
                    <a:lnTo>
                      <a:pt x="32091" y="10941"/>
                    </a:lnTo>
                    <a:lnTo>
                      <a:pt x="32091" y="12309"/>
                    </a:lnTo>
                    <a:lnTo>
                      <a:pt x="32391" y="12309"/>
                    </a:lnTo>
                    <a:lnTo>
                      <a:pt x="32391" y="10941"/>
                    </a:lnTo>
                    <a:lnTo>
                      <a:pt x="33225" y="10941"/>
                    </a:lnTo>
                    <a:lnTo>
                      <a:pt x="33225" y="12309"/>
                    </a:lnTo>
                    <a:lnTo>
                      <a:pt x="33525" y="12309"/>
                    </a:lnTo>
                    <a:lnTo>
                      <a:pt x="33525" y="10941"/>
                    </a:lnTo>
                    <a:lnTo>
                      <a:pt x="34359" y="10941"/>
                    </a:lnTo>
                    <a:lnTo>
                      <a:pt x="34359" y="12309"/>
                    </a:lnTo>
                    <a:lnTo>
                      <a:pt x="34659" y="12309"/>
                    </a:lnTo>
                    <a:lnTo>
                      <a:pt x="34659" y="10941"/>
                    </a:lnTo>
                    <a:lnTo>
                      <a:pt x="35493" y="10941"/>
                    </a:lnTo>
                    <a:lnTo>
                      <a:pt x="35493" y="12309"/>
                    </a:lnTo>
                    <a:lnTo>
                      <a:pt x="35760" y="12309"/>
                    </a:lnTo>
                    <a:lnTo>
                      <a:pt x="35760" y="10941"/>
                    </a:lnTo>
                    <a:lnTo>
                      <a:pt x="36594" y="10941"/>
                    </a:lnTo>
                    <a:lnTo>
                      <a:pt x="36594" y="12309"/>
                    </a:lnTo>
                    <a:lnTo>
                      <a:pt x="36894" y="12309"/>
                    </a:lnTo>
                    <a:lnTo>
                      <a:pt x="36894" y="10941"/>
                    </a:lnTo>
                    <a:lnTo>
                      <a:pt x="37728" y="10941"/>
                    </a:lnTo>
                    <a:lnTo>
                      <a:pt x="37728" y="12309"/>
                    </a:lnTo>
                    <a:lnTo>
                      <a:pt x="38028" y="12309"/>
                    </a:lnTo>
                    <a:lnTo>
                      <a:pt x="38028" y="10941"/>
                    </a:lnTo>
                    <a:lnTo>
                      <a:pt x="38862" y="10941"/>
                    </a:lnTo>
                    <a:lnTo>
                      <a:pt x="38862" y="12309"/>
                    </a:lnTo>
                    <a:lnTo>
                      <a:pt x="39162" y="12309"/>
                    </a:lnTo>
                    <a:lnTo>
                      <a:pt x="39162" y="10941"/>
                    </a:lnTo>
                    <a:lnTo>
                      <a:pt x="39996" y="10941"/>
                    </a:lnTo>
                    <a:lnTo>
                      <a:pt x="39996" y="12309"/>
                    </a:lnTo>
                    <a:lnTo>
                      <a:pt x="40263" y="12309"/>
                    </a:lnTo>
                    <a:lnTo>
                      <a:pt x="40263" y="10941"/>
                    </a:lnTo>
                    <a:lnTo>
                      <a:pt x="41097" y="10941"/>
                    </a:lnTo>
                    <a:lnTo>
                      <a:pt x="41097" y="12309"/>
                    </a:lnTo>
                    <a:lnTo>
                      <a:pt x="41397" y="12309"/>
                    </a:lnTo>
                    <a:lnTo>
                      <a:pt x="41397" y="10941"/>
                    </a:lnTo>
                    <a:lnTo>
                      <a:pt x="42231" y="10941"/>
                    </a:lnTo>
                    <a:lnTo>
                      <a:pt x="42231" y="12309"/>
                    </a:lnTo>
                    <a:lnTo>
                      <a:pt x="42531" y="12309"/>
                    </a:lnTo>
                    <a:lnTo>
                      <a:pt x="42531" y="10941"/>
                    </a:lnTo>
                    <a:lnTo>
                      <a:pt x="43365" y="10941"/>
                    </a:lnTo>
                    <a:lnTo>
                      <a:pt x="43365" y="12309"/>
                    </a:lnTo>
                    <a:lnTo>
                      <a:pt x="43665" y="12309"/>
                    </a:lnTo>
                    <a:lnTo>
                      <a:pt x="43665" y="10941"/>
                    </a:lnTo>
                    <a:lnTo>
                      <a:pt x="44499" y="10941"/>
                    </a:lnTo>
                    <a:lnTo>
                      <a:pt x="44499" y="12309"/>
                    </a:lnTo>
                    <a:lnTo>
                      <a:pt x="44766" y="12309"/>
                    </a:lnTo>
                    <a:lnTo>
                      <a:pt x="44766" y="10941"/>
                    </a:lnTo>
                    <a:lnTo>
                      <a:pt x="45600" y="10941"/>
                    </a:lnTo>
                    <a:lnTo>
                      <a:pt x="45600" y="12309"/>
                    </a:lnTo>
                    <a:lnTo>
                      <a:pt x="45900" y="12309"/>
                    </a:lnTo>
                    <a:lnTo>
                      <a:pt x="45900" y="10941"/>
                    </a:lnTo>
                    <a:lnTo>
                      <a:pt x="46734" y="10941"/>
                    </a:lnTo>
                    <a:lnTo>
                      <a:pt x="46734" y="12309"/>
                    </a:lnTo>
                    <a:lnTo>
                      <a:pt x="47035" y="12309"/>
                    </a:lnTo>
                    <a:lnTo>
                      <a:pt x="47035" y="10941"/>
                    </a:lnTo>
                    <a:lnTo>
                      <a:pt x="47868" y="10941"/>
                    </a:lnTo>
                    <a:lnTo>
                      <a:pt x="47868" y="12309"/>
                    </a:lnTo>
                    <a:lnTo>
                      <a:pt x="48169" y="12309"/>
                    </a:lnTo>
                    <a:lnTo>
                      <a:pt x="48169" y="10941"/>
                    </a:lnTo>
                    <a:lnTo>
                      <a:pt x="49003" y="10941"/>
                    </a:lnTo>
                    <a:lnTo>
                      <a:pt x="49003" y="12309"/>
                    </a:lnTo>
                    <a:lnTo>
                      <a:pt x="49269" y="12309"/>
                    </a:lnTo>
                    <a:lnTo>
                      <a:pt x="49269" y="10941"/>
                    </a:lnTo>
                    <a:lnTo>
                      <a:pt x="50103" y="10941"/>
                    </a:lnTo>
                    <a:lnTo>
                      <a:pt x="50103" y="12309"/>
                    </a:lnTo>
                    <a:lnTo>
                      <a:pt x="50404" y="12309"/>
                    </a:lnTo>
                    <a:lnTo>
                      <a:pt x="50404" y="10941"/>
                    </a:lnTo>
                    <a:lnTo>
                      <a:pt x="51238" y="10941"/>
                    </a:lnTo>
                    <a:lnTo>
                      <a:pt x="51238" y="12309"/>
                    </a:lnTo>
                    <a:lnTo>
                      <a:pt x="51538" y="12309"/>
                    </a:lnTo>
                    <a:lnTo>
                      <a:pt x="51538" y="10941"/>
                    </a:lnTo>
                    <a:lnTo>
                      <a:pt x="52372" y="10941"/>
                    </a:lnTo>
                    <a:lnTo>
                      <a:pt x="52372" y="12309"/>
                    </a:lnTo>
                    <a:lnTo>
                      <a:pt x="52672" y="12309"/>
                    </a:lnTo>
                    <a:lnTo>
                      <a:pt x="52672" y="10941"/>
                    </a:lnTo>
                    <a:lnTo>
                      <a:pt x="53506" y="10941"/>
                    </a:lnTo>
                    <a:lnTo>
                      <a:pt x="53506" y="12309"/>
                    </a:lnTo>
                    <a:lnTo>
                      <a:pt x="53773" y="12309"/>
                    </a:lnTo>
                    <a:lnTo>
                      <a:pt x="53773" y="10941"/>
                    </a:lnTo>
                    <a:lnTo>
                      <a:pt x="54607" y="10941"/>
                    </a:lnTo>
                    <a:lnTo>
                      <a:pt x="54607" y="12309"/>
                    </a:lnTo>
                    <a:lnTo>
                      <a:pt x="54907" y="12309"/>
                    </a:lnTo>
                    <a:lnTo>
                      <a:pt x="54907" y="10941"/>
                    </a:lnTo>
                    <a:lnTo>
                      <a:pt x="55741" y="10941"/>
                    </a:lnTo>
                    <a:lnTo>
                      <a:pt x="55741" y="12309"/>
                    </a:lnTo>
                    <a:lnTo>
                      <a:pt x="56041" y="12309"/>
                    </a:lnTo>
                    <a:lnTo>
                      <a:pt x="56041" y="10941"/>
                    </a:lnTo>
                    <a:lnTo>
                      <a:pt x="56875" y="10941"/>
                    </a:lnTo>
                    <a:lnTo>
                      <a:pt x="56875" y="12309"/>
                    </a:lnTo>
                    <a:lnTo>
                      <a:pt x="57175" y="12309"/>
                    </a:lnTo>
                    <a:lnTo>
                      <a:pt x="57175" y="10941"/>
                    </a:lnTo>
                    <a:lnTo>
                      <a:pt x="58009" y="10941"/>
                    </a:lnTo>
                    <a:lnTo>
                      <a:pt x="58009" y="12309"/>
                    </a:lnTo>
                    <a:lnTo>
                      <a:pt x="58276" y="12309"/>
                    </a:lnTo>
                    <a:lnTo>
                      <a:pt x="58276" y="10941"/>
                    </a:lnTo>
                    <a:lnTo>
                      <a:pt x="59110" y="10941"/>
                    </a:lnTo>
                    <a:lnTo>
                      <a:pt x="59110" y="12309"/>
                    </a:lnTo>
                    <a:lnTo>
                      <a:pt x="59410" y="12309"/>
                    </a:lnTo>
                    <a:lnTo>
                      <a:pt x="59410" y="10941"/>
                    </a:lnTo>
                    <a:lnTo>
                      <a:pt x="60244" y="10941"/>
                    </a:lnTo>
                    <a:lnTo>
                      <a:pt x="60244" y="12309"/>
                    </a:lnTo>
                    <a:lnTo>
                      <a:pt x="60544" y="12309"/>
                    </a:lnTo>
                    <a:lnTo>
                      <a:pt x="60544" y="10941"/>
                    </a:lnTo>
                    <a:lnTo>
                      <a:pt x="61378" y="10941"/>
                    </a:lnTo>
                    <a:lnTo>
                      <a:pt x="61378" y="12309"/>
                    </a:lnTo>
                    <a:lnTo>
                      <a:pt x="61678" y="12309"/>
                    </a:lnTo>
                    <a:lnTo>
                      <a:pt x="61678" y="10941"/>
                    </a:lnTo>
                    <a:lnTo>
                      <a:pt x="62512" y="10941"/>
                    </a:lnTo>
                    <a:lnTo>
                      <a:pt x="62512" y="12309"/>
                    </a:lnTo>
                    <a:lnTo>
                      <a:pt x="62779" y="12309"/>
                    </a:lnTo>
                    <a:lnTo>
                      <a:pt x="62779" y="10941"/>
                    </a:lnTo>
                    <a:lnTo>
                      <a:pt x="63613" y="10941"/>
                    </a:lnTo>
                    <a:lnTo>
                      <a:pt x="63613" y="12309"/>
                    </a:lnTo>
                    <a:lnTo>
                      <a:pt x="63913" y="12309"/>
                    </a:lnTo>
                    <a:lnTo>
                      <a:pt x="63913" y="10941"/>
                    </a:lnTo>
                    <a:lnTo>
                      <a:pt x="64747" y="10941"/>
                    </a:lnTo>
                    <a:lnTo>
                      <a:pt x="64747" y="12309"/>
                    </a:lnTo>
                    <a:lnTo>
                      <a:pt x="65047" y="12309"/>
                    </a:lnTo>
                    <a:lnTo>
                      <a:pt x="65047" y="10941"/>
                    </a:lnTo>
                    <a:lnTo>
                      <a:pt x="65881" y="10941"/>
                    </a:lnTo>
                    <a:lnTo>
                      <a:pt x="65881" y="12309"/>
                    </a:lnTo>
                    <a:lnTo>
                      <a:pt x="66182" y="12309"/>
                    </a:lnTo>
                    <a:lnTo>
                      <a:pt x="66182" y="10941"/>
                    </a:lnTo>
                    <a:lnTo>
                      <a:pt x="67015" y="10941"/>
                    </a:lnTo>
                    <a:lnTo>
                      <a:pt x="67015" y="12309"/>
                    </a:lnTo>
                    <a:lnTo>
                      <a:pt x="67282" y="12309"/>
                    </a:lnTo>
                    <a:lnTo>
                      <a:pt x="67282" y="10941"/>
                    </a:lnTo>
                    <a:lnTo>
                      <a:pt x="68116" y="10941"/>
                    </a:lnTo>
                    <a:lnTo>
                      <a:pt x="68116" y="12309"/>
                    </a:lnTo>
                    <a:lnTo>
                      <a:pt x="68416" y="12309"/>
                    </a:lnTo>
                    <a:lnTo>
                      <a:pt x="68416" y="10941"/>
                    </a:lnTo>
                    <a:lnTo>
                      <a:pt x="69250" y="10941"/>
                    </a:lnTo>
                    <a:lnTo>
                      <a:pt x="69250" y="12309"/>
                    </a:lnTo>
                    <a:lnTo>
                      <a:pt x="69551" y="12309"/>
                    </a:lnTo>
                    <a:lnTo>
                      <a:pt x="69551" y="10941"/>
                    </a:lnTo>
                    <a:lnTo>
                      <a:pt x="70385" y="10941"/>
                    </a:lnTo>
                    <a:lnTo>
                      <a:pt x="70385" y="12309"/>
                    </a:lnTo>
                    <a:lnTo>
                      <a:pt x="70685" y="12309"/>
                    </a:lnTo>
                    <a:lnTo>
                      <a:pt x="70685" y="10941"/>
                    </a:lnTo>
                    <a:lnTo>
                      <a:pt x="71519" y="10941"/>
                    </a:lnTo>
                    <a:lnTo>
                      <a:pt x="71519" y="12309"/>
                    </a:lnTo>
                    <a:lnTo>
                      <a:pt x="71786" y="12309"/>
                    </a:lnTo>
                    <a:lnTo>
                      <a:pt x="71786" y="10941"/>
                    </a:lnTo>
                    <a:lnTo>
                      <a:pt x="72619" y="10941"/>
                    </a:lnTo>
                    <a:lnTo>
                      <a:pt x="72619" y="12309"/>
                    </a:lnTo>
                    <a:lnTo>
                      <a:pt x="72920" y="12309"/>
                    </a:lnTo>
                    <a:lnTo>
                      <a:pt x="72920" y="10941"/>
                    </a:lnTo>
                    <a:lnTo>
                      <a:pt x="73754" y="10941"/>
                    </a:lnTo>
                    <a:lnTo>
                      <a:pt x="73754" y="12309"/>
                    </a:lnTo>
                    <a:lnTo>
                      <a:pt x="74054" y="12309"/>
                    </a:lnTo>
                    <a:lnTo>
                      <a:pt x="74054" y="10941"/>
                    </a:lnTo>
                    <a:lnTo>
                      <a:pt x="74888" y="10941"/>
                    </a:lnTo>
                    <a:lnTo>
                      <a:pt x="74888" y="12309"/>
                    </a:lnTo>
                    <a:lnTo>
                      <a:pt x="75188" y="12309"/>
                    </a:lnTo>
                    <a:lnTo>
                      <a:pt x="75188" y="10941"/>
                    </a:lnTo>
                    <a:lnTo>
                      <a:pt x="76022" y="10941"/>
                    </a:lnTo>
                    <a:lnTo>
                      <a:pt x="76022" y="12309"/>
                    </a:lnTo>
                    <a:lnTo>
                      <a:pt x="76289" y="12309"/>
                    </a:lnTo>
                    <a:lnTo>
                      <a:pt x="76289" y="10941"/>
                    </a:lnTo>
                    <a:lnTo>
                      <a:pt x="77123" y="10941"/>
                    </a:lnTo>
                    <a:lnTo>
                      <a:pt x="77123" y="12309"/>
                    </a:lnTo>
                    <a:lnTo>
                      <a:pt x="77423" y="12309"/>
                    </a:lnTo>
                    <a:lnTo>
                      <a:pt x="77423" y="10941"/>
                    </a:lnTo>
                    <a:lnTo>
                      <a:pt x="78257" y="10941"/>
                    </a:lnTo>
                    <a:lnTo>
                      <a:pt x="78257" y="12309"/>
                    </a:lnTo>
                    <a:lnTo>
                      <a:pt x="78557" y="12309"/>
                    </a:lnTo>
                    <a:lnTo>
                      <a:pt x="78557" y="10941"/>
                    </a:lnTo>
                    <a:lnTo>
                      <a:pt x="79391" y="10941"/>
                    </a:lnTo>
                    <a:lnTo>
                      <a:pt x="79391" y="12309"/>
                    </a:lnTo>
                    <a:lnTo>
                      <a:pt x="79691" y="12309"/>
                    </a:lnTo>
                    <a:lnTo>
                      <a:pt x="79691" y="10941"/>
                    </a:lnTo>
                    <a:lnTo>
                      <a:pt x="80525" y="10941"/>
                    </a:lnTo>
                    <a:lnTo>
                      <a:pt x="80525" y="12309"/>
                    </a:lnTo>
                    <a:lnTo>
                      <a:pt x="80792" y="12309"/>
                    </a:lnTo>
                    <a:lnTo>
                      <a:pt x="80792" y="10941"/>
                    </a:lnTo>
                    <a:lnTo>
                      <a:pt x="81626" y="10941"/>
                    </a:lnTo>
                    <a:lnTo>
                      <a:pt x="81626" y="12309"/>
                    </a:lnTo>
                    <a:lnTo>
                      <a:pt x="81926" y="12309"/>
                    </a:lnTo>
                    <a:lnTo>
                      <a:pt x="81926" y="10941"/>
                    </a:lnTo>
                    <a:lnTo>
                      <a:pt x="82760" y="10941"/>
                    </a:lnTo>
                    <a:lnTo>
                      <a:pt x="82760" y="12309"/>
                    </a:lnTo>
                    <a:lnTo>
                      <a:pt x="83060" y="12309"/>
                    </a:lnTo>
                    <a:lnTo>
                      <a:pt x="83060" y="10941"/>
                    </a:lnTo>
                    <a:lnTo>
                      <a:pt x="83894" y="10941"/>
                    </a:lnTo>
                    <a:lnTo>
                      <a:pt x="83894" y="12309"/>
                    </a:lnTo>
                    <a:lnTo>
                      <a:pt x="84194" y="12309"/>
                    </a:lnTo>
                    <a:lnTo>
                      <a:pt x="84194" y="10941"/>
                    </a:lnTo>
                    <a:lnTo>
                      <a:pt x="85028" y="10941"/>
                    </a:lnTo>
                    <a:lnTo>
                      <a:pt x="85028" y="12309"/>
                    </a:lnTo>
                    <a:lnTo>
                      <a:pt x="85295" y="12309"/>
                    </a:lnTo>
                    <a:lnTo>
                      <a:pt x="85295" y="10941"/>
                    </a:lnTo>
                    <a:lnTo>
                      <a:pt x="86129" y="10941"/>
                    </a:lnTo>
                    <a:lnTo>
                      <a:pt x="86129" y="12309"/>
                    </a:lnTo>
                    <a:lnTo>
                      <a:pt x="86429" y="12309"/>
                    </a:lnTo>
                    <a:lnTo>
                      <a:pt x="86429" y="10941"/>
                    </a:lnTo>
                    <a:lnTo>
                      <a:pt x="87263" y="10941"/>
                    </a:lnTo>
                    <a:lnTo>
                      <a:pt x="87263" y="12309"/>
                    </a:lnTo>
                    <a:lnTo>
                      <a:pt x="87563" y="12309"/>
                    </a:lnTo>
                    <a:lnTo>
                      <a:pt x="87563" y="10941"/>
                    </a:lnTo>
                    <a:lnTo>
                      <a:pt x="88397" y="10941"/>
                    </a:lnTo>
                    <a:lnTo>
                      <a:pt x="88397" y="12309"/>
                    </a:lnTo>
                    <a:lnTo>
                      <a:pt x="88698" y="12309"/>
                    </a:lnTo>
                    <a:lnTo>
                      <a:pt x="88698" y="10941"/>
                    </a:lnTo>
                    <a:lnTo>
                      <a:pt x="89532" y="10941"/>
                    </a:lnTo>
                    <a:lnTo>
                      <a:pt x="89532" y="12309"/>
                    </a:lnTo>
                    <a:lnTo>
                      <a:pt x="89798" y="12309"/>
                    </a:lnTo>
                    <a:lnTo>
                      <a:pt x="89798" y="10941"/>
                    </a:lnTo>
                    <a:lnTo>
                      <a:pt x="90632" y="10941"/>
                    </a:lnTo>
                    <a:lnTo>
                      <a:pt x="90632" y="12309"/>
                    </a:lnTo>
                    <a:lnTo>
                      <a:pt x="90933" y="12309"/>
                    </a:lnTo>
                    <a:lnTo>
                      <a:pt x="90933" y="10941"/>
                    </a:lnTo>
                    <a:lnTo>
                      <a:pt x="91766" y="10941"/>
                    </a:lnTo>
                    <a:lnTo>
                      <a:pt x="91766" y="12309"/>
                    </a:lnTo>
                    <a:lnTo>
                      <a:pt x="92067" y="12309"/>
                    </a:lnTo>
                    <a:lnTo>
                      <a:pt x="92067" y="10941"/>
                    </a:lnTo>
                    <a:lnTo>
                      <a:pt x="92901" y="10941"/>
                    </a:lnTo>
                    <a:lnTo>
                      <a:pt x="92901" y="12309"/>
                    </a:lnTo>
                    <a:lnTo>
                      <a:pt x="93201" y="12309"/>
                    </a:lnTo>
                    <a:lnTo>
                      <a:pt x="93201" y="10941"/>
                    </a:lnTo>
                    <a:lnTo>
                      <a:pt x="94035" y="10941"/>
                    </a:lnTo>
                    <a:lnTo>
                      <a:pt x="94035" y="12309"/>
                    </a:lnTo>
                    <a:lnTo>
                      <a:pt x="94302" y="12309"/>
                    </a:lnTo>
                    <a:lnTo>
                      <a:pt x="94302" y="10941"/>
                    </a:lnTo>
                    <a:lnTo>
                      <a:pt x="95136" y="10941"/>
                    </a:lnTo>
                    <a:lnTo>
                      <a:pt x="95136" y="12309"/>
                    </a:lnTo>
                    <a:lnTo>
                      <a:pt x="95436" y="12309"/>
                    </a:lnTo>
                    <a:lnTo>
                      <a:pt x="95436" y="10941"/>
                    </a:lnTo>
                    <a:lnTo>
                      <a:pt x="96270" y="10941"/>
                    </a:lnTo>
                    <a:lnTo>
                      <a:pt x="96270" y="12309"/>
                    </a:lnTo>
                    <a:lnTo>
                      <a:pt x="96570" y="12309"/>
                    </a:lnTo>
                    <a:lnTo>
                      <a:pt x="96570" y="10941"/>
                    </a:lnTo>
                    <a:lnTo>
                      <a:pt x="97404" y="10941"/>
                    </a:lnTo>
                    <a:lnTo>
                      <a:pt x="97404" y="12309"/>
                    </a:lnTo>
                    <a:lnTo>
                      <a:pt x="97704" y="12309"/>
                    </a:lnTo>
                    <a:lnTo>
                      <a:pt x="97704" y="10941"/>
                    </a:lnTo>
                    <a:lnTo>
                      <a:pt x="98538" y="10941"/>
                    </a:lnTo>
                    <a:lnTo>
                      <a:pt x="98538" y="12309"/>
                    </a:lnTo>
                    <a:lnTo>
                      <a:pt x="98805" y="12309"/>
                    </a:lnTo>
                    <a:lnTo>
                      <a:pt x="98805" y="10941"/>
                    </a:lnTo>
                    <a:lnTo>
                      <a:pt x="99639" y="10941"/>
                    </a:lnTo>
                    <a:lnTo>
                      <a:pt x="99639" y="12309"/>
                    </a:lnTo>
                    <a:lnTo>
                      <a:pt x="99939" y="12309"/>
                    </a:lnTo>
                    <a:lnTo>
                      <a:pt x="99939" y="10941"/>
                    </a:lnTo>
                    <a:lnTo>
                      <a:pt x="100773" y="10941"/>
                    </a:lnTo>
                    <a:lnTo>
                      <a:pt x="100773" y="12309"/>
                    </a:lnTo>
                    <a:lnTo>
                      <a:pt x="101073" y="12309"/>
                    </a:lnTo>
                    <a:lnTo>
                      <a:pt x="101073" y="10941"/>
                    </a:lnTo>
                    <a:lnTo>
                      <a:pt x="101907" y="10941"/>
                    </a:lnTo>
                    <a:lnTo>
                      <a:pt x="101907" y="12309"/>
                    </a:lnTo>
                    <a:lnTo>
                      <a:pt x="102207" y="12309"/>
                    </a:lnTo>
                    <a:lnTo>
                      <a:pt x="102207" y="10941"/>
                    </a:lnTo>
                    <a:lnTo>
                      <a:pt x="103041" y="10941"/>
                    </a:lnTo>
                    <a:lnTo>
                      <a:pt x="103041" y="12309"/>
                    </a:lnTo>
                    <a:lnTo>
                      <a:pt x="103308" y="12309"/>
                    </a:lnTo>
                    <a:lnTo>
                      <a:pt x="103308" y="10941"/>
                    </a:lnTo>
                    <a:lnTo>
                      <a:pt x="104142" y="10941"/>
                    </a:lnTo>
                    <a:lnTo>
                      <a:pt x="104142" y="12309"/>
                    </a:lnTo>
                    <a:lnTo>
                      <a:pt x="104442" y="12309"/>
                    </a:lnTo>
                    <a:lnTo>
                      <a:pt x="104442" y="10941"/>
                    </a:lnTo>
                    <a:lnTo>
                      <a:pt x="105276" y="10941"/>
                    </a:lnTo>
                    <a:lnTo>
                      <a:pt x="105276" y="12309"/>
                    </a:lnTo>
                    <a:lnTo>
                      <a:pt x="105576" y="12309"/>
                    </a:lnTo>
                    <a:lnTo>
                      <a:pt x="105576" y="10941"/>
                    </a:lnTo>
                    <a:lnTo>
                      <a:pt x="106410" y="10941"/>
                    </a:lnTo>
                    <a:lnTo>
                      <a:pt x="106410" y="12309"/>
                    </a:lnTo>
                    <a:lnTo>
                      <a:pt x="106710" y="12309"/>
                    </a:lnTo>
                    <a:lnTo>
                      <a:pt x="106710" y="10941"/>
                    </a:lnTo>
                    <a:lnTo>
                      <a:pt x="107544" y="10941"/>
                    </a:lnTo>
                    <a:lnTo>
                      <a:pt x="107544" y="12309"/>
                    </a:lnTo>
                    <a:lnTo>
                      <a:pt x="107811" y="12309"/>
                    </a:lnTo>
                    <a:lnTo>
                      <a:pt x="107811" y="10941"/>
                    </a:lnTo>
                    <a:lnTo>
                      <a:pt x="108645" y="10941"/>
                    </a:lnTo>
                    <a:lnTo>
                      <a:pt x="108645" y="12309"/>
                    </a:lnTo>
                    <a:lnTo>
                      <a:pt x="108945" y="12309"/>
                    </a:lnTo>
                    <a:lnTo>
                      <a:pt x="108945" y="10941"/>
                    </a:lnTo>
                    <a:lnTo>
                      <a:pt x="109779" y="10941"/>
                    </a:lnTo>
                    <a:lnTo>
                      <a:pt x="109779" y="12309"/>
                    </a:lnTo>
                    <a:lnTo>
                      <a:pt x="110080" y="12309"/>
                    </a:lnTo>
                    <a:lnTo>
                      <a:pt x="110080" y="10941"/>
                    </a:lnTo>
                    <a:lnTo>
                      <a:pt x="110913" y="10941"/>
                    </a:lnTo>
                    <a:lnTo>
                      <a:pt x="110913" y="12309"/>
                    </a:lnTo>
                    <a:lnTo>
                      <a:pt x="111214" y="12309"/>
                    </a:lnTo>
                    <a:lnTo>
                      <a:pt x="111214" y="10941"/>
                    </a:lnTo>
                    <a:lnTo>
                      <a:pt x="111781" y="10941"/>
                    </a:lnTo>
                    <a:lnTo>
                      <a:pt x="111781" y="10641"/>
                    </a:lnTo>
                    <a:lnTo>
                      <a:pt x="112014" y="10641"/>
                    </a:lnTo>
                    <a:lnTo>
                      <a:pt x="112014" y="9874"/>
                    </a:lnTo>
                    <a:lnTo>
                      <a:pt x="112581" y="9874"/>
                    </a:lnTo>
                    <a:lnTo>
                      <a:pt x="112581" y="9607"/>
                    </a:lnTo>
                    <a:lnTo>
                      <a:pt x="112014" y="9607"/>
                    </a:lnTo>
                    <a:lnTo>
                      <a:pt x="112014" y="8840"/>
                    </a:lnTo>
                    <a:lnTo>
                      <a:pt x="112581" y="8840"/>
                    </a:lnTo>
                    <a:lnTo>
                      <a:pt x="112581" y="8540"/>
                    </a:lnTo>
                    <a:lnTo>
                      <a:pt x="112014" y="8540"/>
                    </a:lnTo>
                    <a:lnTo>
                      <a:pt x="112014" y="7806"/>
                    </a:lnTo>
                    <a:lnTo>
                      <a:pt x="112581" y="7806"/>
                    </a:lnTo>
                    <a:lnTo>
                      <a:pt x="112581" y="7506"/>
                    </a:lnTo>
                    <a:lnTo>
                      <a:pt x="112014" y="7506"/>
                    </a:lnTo>
                    <a:lnTo>
                      <a:pt x="112014" y="6772"/>
                    </a:lnTo>
                    <a:lnTo>
                      <a:pt x="112581" y="6772"/>
                    </a:lnTo>
                    <a:lnTo>
                      <a:pt x="112581" y="6472"/>
                    </a:lnTo>
                    <a:lnTo>
                      <a:pt x="112014" y="6472"/>
                    </a:lnTo>
                    <a:lnTo>
                      <a:pt x="112014" y="5704"/>
                    </a:lnTo>
                    <a:lnTo>
                      <a:pt x="112581" y="5704"/>
                    </a:lnTo>
                    <a:lnTo>
                      <a:pt x="112581" y="5437"/>
                    </a:lnTo>
                    <a:lnTo>
                      <a:pt x="112014" y="5437"/>
                    </a:lnTo>
                    <a:lnTo>
                      <a:pt x="112014" y="4670"/>
                    </a:lnTo>
                    <a:lnTo>
                      <a:pt x="112581" y="4670"/>
                    </a:lnTo>
                    <a:lnTo>
                      <a:pt x="112581" y="4370"/>
                    </a:lnTo>
                    <a:lnTo>
                      <a:pt x="112014" y="4370"/>
                    </a:lnTo>
                    <a:lnTo>
                      <a:pt x="112014" y="3636"/>
                    </a:lnTo>
                    <a:lnTo>
                      <a:pt x="112581" y="3636"/>
                    </a:lnTo>
                    <a:lnTo>
                      <a:pt x="112581" y="3336"/>
                    </a:lnTo>
                    <a:lnTo>
                      <a:pt x="112014" y="3336"/>
                    </a:lnTo>
                    <a:lnTo>
                      <a:pt x="112014" y="2602"/>
                    </a:lnTo>
                    <a:lnTo>
                      <a:pt x="112581" y="2602"/>
                    </a:lnTo>
                    <a:lnTo>
                      <a:pt x="112581" y="2302"/>
                    </a:lnTo>
                    <a:lnTo>
                      <a:pt x="112014" y="2302"/>
                    </a:lnTo>
                    <a:lnTo>
                      <a:pt x="112014" y="1535"/>
                    </a:lnTo>
                    <a:lnTo>
                      <a:pt x="112581" y="1535"/>
                    </a:lnTo>
                    <a:lnTo>
                      <a:pt x="112581" y="1268"/>
                    </a:lnTo>
                    <a:lnTo>
                      <a:pt x="112014" y="1268"/>
                    </a:lnTo>
                    <a:lnTo>
                      <a:pt x="112014" y="0"/>
                    </a:lnTo>
                    <a:lnTo>
                      <a:pt x="111714" y="0"/>
                    </a:lnTo>
                    <a:lnTo>
                      <a:pt x="111714" y="1268"/>
                    </a:lnTo>
                    <a:lnTo>
                      <a:pt x="110880" y="1268"/>
                    </a:lnTo>
                    <a:lnTo>
                      <a:pt x="110880" y="0"/>
                    </a:lnTo>
                    <a:lnTo>
                      <a:pt x="110580" y="0"/>
                    </a:lnTo>
                    <a:lnTo>
                      <a:pt x="110580" y="1268"/>
                    </a:lnTo>
                    <a:lnTo>
                      <a:pt x="109746" y="1268"/>
                    </a:lnTo>
                    <a:lnTo>
                      <a:pt x="109746" y="0"/>
                    </a:lnTo>
                    <a:lnTo>
                      <a:pt x="109446" y="0"/>
                    </a:lnTo>
                    <a:lnTo>
                      <a:pt x="109446" y="1268"/>
                    </a:lnTo>
                    <a:lnTo>
                      <a:pt x="108612" y="1268"/>
                    </a:lnTo>
                    <a:lnTo>
                      <a:pt x="108612" y="0"/>
                    </a:lnTo>
                    <a:lnTo>
                      <a:pt x="108345" y="0"/>
                    </a:lnTo>
                    <a:lnTo>
                      <a:pt x="108345" y="1268"/>
                    </a:lnTo>
                    <a:lnTo>
                      <a:pt x="107511" y="1268"/>
                    </a:lnTo>
                    <a:lnTo>
                      <a:pt x="107511" y="0"/>
                    </a:lnTo>
                    <a:lnTo>
                      <a:pt x="107211" y="0"/>
                    </a:lnTo>
                    <a:lnTo>
                      <a:pt x="107211" y="1268"/>
                    </a:lnTo>
                    <a:lnTo>
                      <a:pt x="106377" y="1268"/>
                    </a:lnTo>
                    <a:lnTo>
                      <a:pt x="106377" y="0"/>
                    </a:lnTo>
                    <a:lnTo>
                      <a:pt x="106077" y="0"/>
                    </a:lnTo>
                    <a:lnTo>
                      <a:pt x="106077" y="1268"/>
                    </a:lnTo>
                    <a:lnTo>
                      <a:pt x="105243" y="1268"/>
                    </a:lnTo>
                    <a:lnTo>
                      <a:pt x="105243" y="0"/>
                    </a:lnTo>
                    <a:lnTo>
                      <a:pt x="104943" y="0"/>
                    </a:lnTo>
                    <a:lnTo>
                      <a:pt x="104943" y="1268"/>
                    </a:lnTo>
                    <a:lnTo>
                      <a:pt x="104109" y="1268"/>
                    </a:lnTo>
                    <a:lnTo>
                      <a:pt x="104109" y="0"/>
                    </a:lnTo>
                    <a:lnTo>
                      <a:pt x="103842" y="0"/>
                    </a:lnTo>
                    <a:lnTo>
                      <a:pt x="103842" y="1268"/>
                    </a:lnTo>
                    <a:lnTo>
                      <a:pt x="103008" y="1268"/>
                    </a:lnTo>
                    <a:lnTo>
                      <a:pt x="103008" y="0"/>
                    </a:lnTo>
                    <a:lnTo>
                      <a:pt x="102708" y="0"/>
                    </a:lnTo>
                    <a:lnTo>
                      <a:pt x="102708" y="1268"/>
                    </a:lnTo>
                    <a:lnTo>
                      <a:pt x="101874" y="1268"/>
                    </a:lnTo>
                    <a:lnTo>
                      <a:pt x="101874" y="0"/>
                    </a:lnTo>
                    <a:lnTo>
                      <a:pt x="101573" y="0"/>
                    </a:lnTo>
                    <a:lnTo>
                      <a:pt x="101573" y="1268"/>
                    </a:lnTo>
                    <a:lnTo>
                      <a:pt x="100740" y="1268"/>
                    </a:lnTo>
                    <a:lnTo>
                      <a:pt x="100740" y="0"/>
                    </a:lnTo>
                    <a:lnTo>
                      <a:pt x="100439" y="0"/>
                    </a:lnTo>
                    <a:lnTo>
                      <a:pt x="100439" y="1268"/>
                    </a:lnTo>
                    <a:lnTo>
                      <a:pt x="99605" y="1268"/>
                    </a:lnTo>
                    <a:lnTo>
                      <a:pt x="99605" y="0"/>
                    </a:lnTo>
                    <a:lnTo>
                      <a:pt x="99339" y="0"/>
                    </a:lnTo>
                    <a:lnTo>
                      <a:pt x="99339" y="1268"/>
                    </a:lnTo>
                    <a:lnTo>
                      <a:pt x="98505" y="1268"/>
                    </a:lnTo>
                    <a:lnTo>
                      <a:pt x="98505" y="0"/>
                    </a:lnTo>
                    <a:lnTo>
                      <a:pt x="98204" y="0"/>
                    </a:lnTo>
                    <a:lnTo>
                      <a:pt x="98204" y="1268"/>
                    </a:lnTo>
                    <a:lnTo>
                      <a:pt x="97370" y="1268"/>
                    </a:lnTo>
                    <a:lnTo>
                      <a:pt x="97370" y="0"/>
                    </a:lnTo>
                    <a:lnTo>
                      <a:pt x="97070" y="0"/>
                    </a:lnTo>
                    <a:lnTo>
                      <a:pt x="97070" y="1268"/>
                    </a:lnTo>
                    <a:lnTo>
                      <a:pt x="96236" y="1268"/>
                    </a:lnTo>
                    <a:lnTo>
                      <a:pt x="96236" y="0"/>
                    </a:lnTo>
                    <a:lnTo>
                      <a:pt x="95936" y="0"/>
                    </a:lnTo>
                    <a:lnTo>
                      <a:pt x="95936" y="1268"/>
                    </a:lnTo>
                    <a:lnTo>
                      <a:pt x="95102" y="1268"/>
                    </a:lnTo>
                    <a:lnTo>
                      <a:pt x="95102" y="0"/>
                    </a:lnTo>
                    <a:lnTo>
                      <a:pt x="94835" y="0"/>
                    </a:lnTo>
                    <a:lnTo>
                      <a:pt x="94835" y="1268"/>
                    </a:lnTo>
                    <a:lnTo>
                      <a:pt x="94001" y="1268"/>
                    </a:lnTo>
                    <a:lnTo>
                      <a:pt x="94001" y="0"/>
                    </a:lnTo>
                    <a:lnTo>
                      <a:pt x="93701" y="0"/>
                    </a:lnTo>
                    <a:lnTo>
                      <a:pt x="93701" y="1268"/>
                    </a:lnTo>
                    <a:lnTo>
                      <a:pt x="92867" y="1268"/>
                    </a:lnTo>
                    <a:lnTo>
                      <a:pt x="92867" y="0"/>
                    </a:lnTo>
                    <a:lnTo>
                      <a:pt x="92400" y="0"/>
                    </a:lnTo>
                    <a:lnTo>
                      <a:pt x="92400" y="1268"/>
                    </a:lnTo>
                    <a:lnTo>
                      <a:pt x="91566" y="1268"/>
                    </a:lnTo>
                    <a:lnTo>
                      <a:pt x="91566" y="0"/>
                    </a:lnTo>
                    <a:lnTo>
                      <a:pt x="91266" y="0"/>
                    </a:lnTo>
                    <a:lnTo>
                      <a:pt x="91266" y="1268"/>
                    </a:lnTo>
                    <a:lnTo>
                      <a:pt x="90432" y="1268"/>
                    </a:lnTo>
                    <a:lnTo>
                      <a:pt x="90432" y="0"/>
                    </a:lnTo>
                    <a:lnTo>
                      <a:pt x="90165" y="0"/>
                    </a:lnTo>
                    <a:lnTo>
                      <a:pt x="90165" y="1268"/>
                    </a:lnTo>
                    <a:lnTo>
                      <a:pt x="89331" y="1268"/>
                    </a:lnTo>
                    <a:lnTo>
                      <a:pt x="89331" y="0"/>
                    </a:lnTo>
                    <a:lnTo>
                      <a:pt x="89031" y="0"/>
                    </a:lnTo>
                    <a:lnTo>
                      <a:pt x="89031" y="1268"/>
                    </a:lnTo>
                    <a:lnTo>
                      <a:pt x="88197" y="1268"/>
                    </a:lnTo>
                    <a:lnTo>
                      <a:pt x="88197" y="0"/>
                    </a:lnTo>
                    <a:lnTo>
                      <a:pt x="87897" y="0"/>
                    </a:lnTo>
                    <a:lnTo>
                      <a:pt x="87897" y="1268"/>
                    </a:lnTo>
                    <a:lnTo>
                      <a:pt x="87063" y="1268"/>
                    </a:lnTo>
                    <a:lnTo>
                      <a:pt x="87063" y="0"/>
                    </a:lnTo>
                    <a:lnTo>
                      <a:pt x="86763" y="0"/>
                    </a:lnTo>
                    <a:lnTo>
                      <a:pt x="86763" y="1268"/>
                    </a:lnTo>
                    <a:lnTo>
                      <a:pt x="85929" y="1268"/>
                    </a:lnTo>
                    <a:lnTo>
                      <a:pt x="85929" y="0"/>
                    </a:lnTo>
                    <a:lnTo>
                      <a:pt x="85662" y="0"/>
                    </a:lnTo>
                    <a:lnTo>
                      <a:pt x="85662" y="1268"/>
                    </a:lnTo>
                    <a:lnTo>
                      <a:pt x="84828" y="1268"/>
                    </a:lnTo>
                    <a:lnTo>
                      <a:pt x="84828" y="0"/>
                    </a:lnTo>
                    <a:lnTo>
                      <a:pt x="84495" y="0"/>
                    </a:lnTo>
                    <a:lnTo>
                      <a:pt x="84495" y="1268"/>
                    </a:lnTo>
                    <a:lnTo>
                      <a:pt x="83661" y="1268"/>
                    </a:lnTo>
                    <a:lnTo>
                      <a:pt x="83661" y="0"/>
                    </a:lnTo>
                    <a:lnTo>
                      <a:pt x="83360" y="0"/>
                    </a:lnTo>
                    <a:lnTo>
                      <a:pt x="83360" y="1268"/>
                    </a:lnTo>
                    <a:lnTo>
                      <a:pt x="82527" y="1268"/>
                    </a:lnTo>
                    <a:lnTo>
                      <a:pt x="82527" y="0"/>
                    </a:lnTo>
                    <a:lnTo>
                      <a:pt x="82226" y="0"/>
                    </a:lnTo>
                    <a:lnTo>
                      <a:pt x="82226" y="1268"/>
                    </a:lnTo>
                    <a:lnTo>
                      <a:pt x="81392" y="1268"/>
                    </a:lnTo>
                    <a:lnTo>
                      <a:pt x="81392" y="0"/>
                    </a:lnTo>
                    <a:lnTo>
                      <a:pt x="81092" y="0"/>
                    </a:lnTo>
                    <a:lnTo>
                      <a:pt x="81092" y="1268"/>
                    </a:lnTo>
                    <a:lnTo>
                      <a:pt x="80258" y="1268"/>
                    </a:lnTo>
                    <a:lnTo>
                      <a:pt x="80258" y="0"/>
                    </a:lnTo>
                    <a:lnTo>
                      <a:pt x="79991" y="0"/>
                    </a:lnTo>
                    <a:lnTo>
                      <a:pt x="79991" y="1268"/>
                    </a:lnTo>
                    <a:lnTo>
                      <a:pt x="79157" y="1268"/>
                    </a:lnTo>
                    <a:lnTo>
                      <a:pt x="79157" y="0"/>
                    </a:lnTo>
                    <a:lnTo>
                      <a:pt x="78857" y="0"/>
                    </a:lnTo>
                    <a:lnTo>
                      <a:pt x="78857" y="1268"/>
                    </a:lnTo>
                    <a:lnTo>
                      <a:pt x="78023" y="1268"/>
                    </a:lnTo>
                    <a:lnTo>
                      <a:pt x="78023" y="0"/>
                    </a:lnTo>
                    <a:lnTo>
                      <a:pt x="77723" y="0"/>
                    </a:lnTo>
                    <a:lnTo>
                      <a:pt x="77723" y="1268"/>
                    </a:lnTo>
                    <a:lnTo>
                      <a:pt x="76889" y="1268"/>
                    </a:lnTo>
                    <a:lnTo>
                      <a:pt x="76889" y="0"/>
                    </a:lnTo>
                    <a:lnTo>
                      <a:pt x="76589" y="0"/>
                    </a:lnTo>
                    <a:lnTo>
                      <a:pt x="76589" y="1268"/>
                    </a:lnTo>
                    <a:lnTo>
                      <a:pt x="75755" y="1268"/>
                    </a:lnTo>
                    <a:lnTo>
                      <a:pt x="75755" y="0"/>
                    </a:lnTo>
                    <a:lnTo>
                      <a:pt x="75488" y="0"/>
                    </a:lnTo>
                    <a:lnTo>
                      <a:pt x="75488" y="1268"/>
                    </a:lnTo>
                    <a:lnTo>
                      <a:pt x="74654" y="1268"/>
                    </a:lnTo>
                    <a:lnTo>
                      <a:pt x="74654" y="0"/>
                    </a:lnTo>
                    <a:lnTo>
                      <a:pt x="74354" y="0"/>
                    </a:lnTo>
                    <a:lnTo>
                      <a:pt x="74354" y="1268"/>
                    </a:lnTo>
                    <a:lnTo>
                      <a:pt x="73520" y="1268"/>
                    </a:lnTo>
                    <a:lnTo>
                      <a:pt x="73520" y="0"/>
                    </a:lnTo>
                    <a:lnTo>
                      <a:pt x="73220" y="0"/>
                    </a:lnTo>
                    <a:lnTo>
                      <a:pt x="73220" y="1268"/>
                    </a:lnTo>
                    <a:lnTo>
                      <a:pt x="72386" y="1268"/>
                    </a:lnTo>
                    <a:lnTo>
                      <a:pt x="72386" y="0"/>
                    </a:lnTo>
                    <a:lnTo>
                      <a:pt x="72086" y="0"/>
                    </a:lnTo>
                    <a:lnTo>
                      <a:pt x="72086" y="1268"/>
                    </a:lnTo>
                    <a:lnTo>
                      <a:pt x="71252" y="1268"/>
                    </a:lnTo>
                    <a:lnTo>
                      <a:pt x="71252" y="0"/>
                    </a:lnTo>
                    <a:lnTo>
                      <a:pt x="70985" y="0"/>
                    </a:lnTo>
                    <a:lnTo>
                      <a:pt x="70985" y="1268"/>
                    </a:lnTo>
                    <a:lnTo>
                      <a:pt x="70151" y="1268"/>
                    </a:lnTo>
                    <a:lnTo>
                      <a:pt x="70151" y="0"/>
                    </a:lnTo>
                    <a:lnTo>
                      <a:pt x="69851" y="0"/>
                    </a:lnTo>
                    <a:lnTo>
                      <a:pt x="69851" y="1268"/>
                    </a:lnTo>
                    <a:lnTo>
                      <a:pt x="69017" y="1268"/>
                    </a:lnTo>
                    <a:lnTo>
                      <a:pt x="69017" y="0"/>
                    </a:lnTo>
                    <a:lnTo>
                      <a:pt x="68717" y="0"/>
                    </a:lnTo>
                    <a:lnTo>
                      <a:pt x="68717" y="1268"/>
                    </a:lnTo>
                    <a:lnTo>
                      <a:pt x="67883" y="1268"/>
                    </a:lnTo>
                    <a:lnTo>
                      <a:pt x="67883" y="0"/>
                    </a:lnTo>
                    <a:lnTo>
                      <a:pt x="67583" y="0"/>
                    </a:lnTo>
                    <a:lnTo>
                      <a:pt x="67583" y="1268"/>
                    </a:lnTo>
                    <a:lnTo>
                      <a:pt x="66749" y="1268"/>
                    </a:lnTo>
                    <a:lnTo>
                      <a:pt x="66749" y="0"/>
                    </a:lnTo>
                    <a:lnTo>
                      <a:pt x="66482" y="0"/>
                    </a:lnTo>
                    <a:lnTo>
                      <a:pt x="66482" y="1268"/>
                    </a:lnTo>
                    <a:lnTo>
                      <a:pt x="65648" y="1268"/>
                    </a:lnTo>
                    <a:lnTo>
                      <a:pt x="65648" y="0"/>
                    </a:lnTo>
                    <a:lnTo>
                      <a:pt x="65348" y="0"/>
                    </a:lnTo>
                    <a:lnTo>
                      <a:pt x="65348" y="1268"/>
                    </a:lnTo>
                    <a:lnTo>
                      <a:pt x="64514" y="1268"/>
                    </a:lnTo>
                    <a:lnTo>
                      <a:pt x="64514" y="0"/>
                    </a:lnTo>
                    <a:lnTo>
                      <a:pt x="64047" y="0"/>
                    </a:lnTo>
                    <a:lnTo>
                      <a:pt x="64047" y="1268"/>
                    </a:lnTo>
                    <a:lnTo>
                      <a:pt x="63213" y="1268"/>
                    </a:lnTo>
                    <a:lnTo>
                      <a:pt x="63213" y="0"/>
                    </a:lnTo>
                    <a:lnTo>
                      <a:pt x="62913" y="0"/>
                    </a:lnTo>
                    <a:lnTo>
                      <a:pt x="62913" y="1268"/>
                    </a:lnTo>
                    <a:lnTo>
                      <a:pt x="62079" y="1268"/>
                    </a:lnTo>
                    <a:lnTo>
                      <a:pt x="62079" y="0"/>
                    </a:lnTo>
                    <a:lnTo>
                      <a:pt x="61812" y="0"/>
                    </a:lnTo>
                    <a:lnTo>
                      <a:pt x="61812" y="1268"/>
                    </a:lnTo>
                    <a:lnTo>
                      <a:pt x="60978" y="1268"/>
                    </a:lnTo>
                    <a:lnTo>
                      <a:pt x="60978" y="0"/>
                    </a:lnTo>
                    <a:lnTo>
                      <a:pt x="60678" y="0"/>
                    </a:lnTo>
                    <a:lnTo>
                      <a:pt x="60678" y="1268"/>
                    </a:lnTo>
                    <a:lnTo>
                      <a:pt x="59844" y="1268"/>
                    </a:lnTo>
                    <a:lnTo>
                      <a:pt x="59844" y="0"/>
                    </a:lnTo>
                    <a:lnTo>
                      <a:pt x="59543" y="0"/>
                    </a:lnTo>
                    <a:lnTo>
                      <a:pt x="59543" y="1268"/>
                    </a:lnTo>
                    <a:lnTo>
                      <a:pt x="58710" y="1268"/>
                    </a:lnTo>
                    <a:lnTo>
                      <a:pt x="58710" y="0"/>
                    </a:lnTo>
                    <a:lnTo>
                      <a:pt x="58409" y="0"/>
                    </a:lnTo>
                    <a:lnTo>
                      <a:pt x="58409" y="1268"/>
                    </a:lnTo>
                    <a:lnTo>
                      <a:pt x="57575" y="1268"/>
                    </a:lnTo>
                    <a:lnTo>
                      <a:pt x="57575" y="0"/>
                    </a:lnTo>
                    <a:lnTo>
                      <a:pt x="57309" y="0"/>
                    </a:lnTo>
                    <a:lnTo>
                      <a:pt x="57309" y="1268"/>
                    </a:lnTo>
                    <a:lnTo>
                      <a:pt x="56475" y="1268"/>
                    </a:lnTo>
                    <a:lnTo>
                      <a:pt x="56475" y="0"/>
                    </a:lnTo>
                    <a:lnTo>
                      <a:pt x="56141" y="0"/>
                    </a:lnTo>
                    <a:lnTo>
                      <a:pt x="56141" y="1268"/>
                    </a:lnTo>
                    <a:lnTo>
                      <a:pt x="55307" y="1268"/>
                    </a:lnTo>
                    <a:lnTo>
                      <a:pt x="55307" y="0"/>
                    </a:lnTo>
                    <a:lnTo>
                      <a:pt x="55007" y="0"/>
                    </a:lnTo>
                    <a:lnTo>
                      <a:pt x="55007" y="1268"/>
                    </a:lnTo>
                    <a:lnTo>
                      <a:pt x="54173" y="1268"/>
                    </a:lnTo>
                    <a:lnTo>
                      <a:pt x="54173" y="0"/>
                    </a:lnTo>
                    <a:lnTo>
                      <a:pt x="53873" y="0"/>
                    </a:lnTo>
                    <a:lnTo>
                      <a:pt x="53873" y="1268"/>
                    </a:lnTo>
                    <a:lnTo>
                      <a:pt x="53039" y="1268"/>
                    </a:lnTo>
                    <a:lnTo>
                      <a:pt x="53039" y="0"/>
                    </a:lnTo>
                    <a:lnTo>
                      <a:pt x="52739" y="0"/>
                    </a:lnTo>
                    <a:lnTo>
                      <a:pt x="52739" y="1268"/>
                    </a:lnTo>
                    <a:lnTo>
                      <a:pt x="51905" y="1268"/>
                    </a:lnTo>
                    <a:lnTo>
                      <a:pt x="51905" y="0"/>
                    </a:lnTo>
                    <a:lnTo>
                      <a:pt x="51638" y="0"/>
                    </a:lnTo>
                    <a:lnTo>
                      <a:pt x="51638" y="1268"/>
                    </a:lnTo>
                    <a:lnTo>
                      <a:pt x="50804" y="1268"/>
                    </a:lnTo>
                    <a:lnTo>
                      <a:pt x="50804" y="0"/>
                    </a:lnTo>
                    <a:lnTo>
                      <a:pt x="50504" y="0"/>
                    </a:lnTo>
                    <a:lnTo>
                      <a:pt x="50504" y="1268"/>
                    </a:lnTo>
                    <a:lnTo>
                      <a:pt x="49670" y="1268"/>
                    </a:lnTo>
                    <a:lnTo>
                      <a:pt x="49670" y="0"/>
                    </a:lnTo>
                    <a:lnTo>
                      <a:pt x="49370" y="0"/>
                    </a:lnTo>
                    <a:lnTo>
                      <a:pt x="49370" y="1268"/>
                    </a:lnTo>
                    <a:lnTo>
                      <a:pt x="48536" y="1268"/>
                    </a:lnTo>
                    <a:lnTo>
                      <a:pt x="48536" y="0"/>
                    </a:lnTo>
                    <a:lnTo>
                      <a:pt x="48202" y="0"/>
                    </a:lnTo>
                    <a:lnTo>
                      <a:pt x="48202" y="1268"/>
                    </a:lnTo>
                    <a:lnTo>
                      <a:pt x="47368" y="1268"/>
                    </a:lnTo>
                    <a:lnTo>
                      <a:pt x="47368" y="0"/>
                    </a:lnTo>
                    <a:lnTo>
                      <a:pt x="47068" y="0"/>
                    </a:lnTo>
                    <a:lnTo>
                      <a:pt x="47068" y="1268"/>
                    </a:lnTo>
                    <a:lnTo>
                      <a:pt x="46234" y="1268"/>
                    </a:lnTo>
                    <a:lnTo>
                      <a:pt x="46234" y="0"/>
                    </a:lnTo>
                    <a:lnTo>
                      <a:pt x="45967" y="0"/>
                    </a:lnTo>
                    <a:lnTo>
                      <a:pt x="45967" y="1268"/>
                    </a:lnTo>
                    <a:lnTo>
                      <a:pt x="45133" y="1268"/>
                    </a:lnTo>
                    <a:lnTo>
                      <a:pt x="45133" y="0"/>
                    </a:lnTo>
                    <a:lnTo>
                      <a:pt x="44833" y="0"/>
                    </a:lnTo>
                    <a:lnTo>
                      <a:pt x="44833" y="1268"/>
                    </a:lnTo>
                    <a:lnTo>
                      <a:pt x="43999" y="1268"/>
                    </a:lnTo>
                    <a:lnTo>
                      <a:pt x="43999" y="0"/>
                    </a:lnTo>
                    <a:lnTo>
                      <a:pt x="43699" y="0"/>
                    </a:lnTo>
                    <a:lnTo>
                      <a:pt x="43699" y="1268"/>
                    </a:lnTo>
                    <a:lnTo>
                      <a:pt x="42865" y="1268"/>
                    </a:lnTo>
                    <a:lnTo>
                      <a:pt x="42865" y="0"/>
                    </a:lnTo>
                    <a:lnTo>
                      <a:pt x="42565" y="0"/>
                    </a:lnTo>
                    <a:lnTo>
                      <a:pt x="42565" y="1268"/>
                    </a:lnTo>
                    <a:lnTo>
                      <a:pt x="41731" y="1268"/>
                    </a:lnTo>
                    <a:lnTo>
                      <a:pt x="41731" y="0"/>
                    </a:lnTo>
                    <a:lnTo>
                      <a:pt x="41464" y="0"/>
                    </a:lnTo>
                    <a:lnTo>
                      <a:pt x="41464" y="1268"/>
                    </a:lnTo>
                    <a:lnTo>
                      <a:pt x="40630" y="1268"/>
                    </a:lnTo>
                    <a:lnTo>
                      <a:pt x="40630" y="0"/>
                    </a:lnTo>
                    <a:lnTo>
                      <a:pt x="40330" y="0"/>
                    </a:lnTo>
                    <a:lnTo>
                      <a:pt x="40330" y="1268"/>
                    </a:lnTo>
                    <a:lnTo>
                      <a:pt x="39496" y="1268"/>
                    </a:lnTo>
                    <a:lnTo>
                      <a:pt x="39496" y="0"/>
                    </a:lnTo>
                    <a:lnTo>
                      <a:pt x="39196" y="0"/>
                    </a:lnTo>
                    <a:lnTo>
                      <a:pt x="39196" y="1268"/>
                    </a:lnTo>
                    <a:lnTo>
                      <a:pt x="38362" y="1268"/>
                    </a:lnTo>
                    <a:lnTo>
                      <a:pt x="38362" y="0"/>
                    </a:lnTo>
                    <a:lnTo>
                      <a:pt x="38061" y="0"/>
                    </a:lnTo>
                    <a:lnTo>
                      <a:pt x="38061" y="1268"/>
                    </a:lnTo>
                    <a:lnTo>
                      <a:pt x="37228" y="1268"/>
                    </a:lnTo>
                    <a:lnTo>
                      <a:pt x="37228" y="0"/>
                    </a:lnTo>
                    <a:lnTo>
                      <a:pt x="36961" y="0"/>
                    </a:lnTo>
                    <a:lnTo>
                      <a:pt x="36961" y="1268"/>
                    </a:lnTo>
                    <a:lnTo>
                      <a:pt x="36127" y="1268"/>
                    </a:lnTo>
                    <a:lnTo>
                      <a:pt x="36127" y="0"/>
                    </a:lnTo>
                    <a:lnTo>
                      <a:pt x="35693" y="0"/>
                    </a:lnTo>
                    <a:lnTo>
                      <a:pt x="35693" y="1268"/>
                    </a:lnTo>
                    <a:lnTo>
                      <a:pt x="34859" y="1268"/>
                    </a:lnTo>
                    <a:lnTo>
                      <a:pt x="34859" y="0"/>
                    </a:lnTo>
                    <a:lnTo>
                      <a:pt x="34559" y="0"/>
                    </a:lnTo>
                    <a:lnTo>
                      <a:pt x="34559" y="1268"/>
                    </a:lnTo>
                    <a:lnTo>
                      <a:pt x="33725" y="1268"/>
                    </a:lnTo>
                    <a:lnTo>
                      <a:pt x="33725" y="0"/>
                    </a:lnTo>
                    <a:lnTo>
                      <a:pt x="33458" y="0"/>
                    </a:lnTo>
                    <a:lnTo>
                      <a:pt x="33458" y="1268"/>
                    </a:lnTo>
                    <a:lnTo>
                      <a:pt x="32624" y="1268"/>
                    </a:lnTo>
                    <a:lnTo>
                      <a:pt x="32624" y="0"/>
                    </a:lnTo>
                    <a:lnTo>
                      <a:pt x="32324" y="0"/>
                    </a:lnTo>
                    <a:lnTo>
                      <a:pt x="32324" y="1268"/>
                    </a:lnTo>
                    <a:lnTo>
                      <a:pt x="31490" y="1268"/>
                    </a:lnTo>
                    <a:lnTo>
                      <a:pt x="31490" y="0"/>
                    </a:lnTo>
                    <a:lnTo>
                      <a:pt x="31190" y="0"/>
                    </a:lnTo>
                    <a:lnTo>
                      <a:pt x="31190" y="1268"/>
                    </a:lnTo>
                    <a:lnTo>
                      <a:pt x="30356" y="1268"/>
                    </a:lnTo>
                    <a:lnTo>
                      <a:pt x="30356" y="0"/>
                    </a:lnTo>
                    <a:lnTo>
                      <a:pt x="30056" y="0"/>
                    </a:lnTo>
                    <a:lnTo>
                      <a:pt x="30056" y="1268"/>
                    </a:lnTo>
                    <a:lnTo>
                      <a:pt x="29222" y="1268"/>
                    </a:lnTo>
                    <a:lnTo>
                      <a:pt x="29222" y="0"/>
                    </a:lnTo>
                    <a:lnTo>
                      <a:pt x="28955" y="0"/>
                    </a:lnTo>
                    <a:lnTo>
                      <a:pt x="28955" y="1268"/>
                    </a:lnTo>
                    <a:lnTo>
                      <a:pt x="28121" y="1268"/>
                    </a:lnTo>
                    <a:lnTo>
                      <a:pt x="28121" y="0"/>
                    </a:lnTo>
                    <a:lnTo>
                      <a:pt x="27787" y="0"/>
                    </a:lnTo>
                    <a:lnTo>
                      <a:pt x="27787" y="1268"/>
                    </a:lnTo>
                    <a:lnTo>
                      <a:pt x="26954" y="1268"/>
                    </a:lnTo>
                    <a:lnTo>
                      <a:pt x="26954" y="0"/>
                    </a:lnTo>
                    <a:lnTo>
                      <a:pt x="26653" y="0"/>
                    </a:lnTo>
                    <a:lnTo>
                      <a:pt x="26653" y="1268"/>
                    </a:lnTo>
                    <a:lnTo>
                      <a:pt x="25819" y="1268"/>
                    </a:lnTo>
                    <a:lnTo>
                      <a:pt x="25819" y="0"/>
                    </a:lnTo>
                    <a:lnTo>
                      <a:pt x="25519" y="0"/>
                    </a:lnTo>
                    <a:lnTo>
                      <a:pt x="25519" y="1268"/>
                    </a:lnTo>
                    <a:lnTo>
                      <a:pt x="24685" y="1268"/>
                    </a:lnTo>
                    <a:lnTo>
                      <a:pt x="24685" y="0"/>
                    </a:lnTo>
                    <a:lnTo>
                      <a:pt x="24385" y="0"/>
                    </a:lnTo>
                    <a:lnTo>
                      <a:pt x="24385" y="1268"/>
                    </a:lnTo>
                    <a:lnTo>
                      <a:pt x="23551" y="1268"/>
                    </a:lnTo>
                    <a:lnTo>
                      <a:pt x="23551" y="0"/>
                    </a:lnTo>
                    <a:lnTo>
                      <a:pt x="23284" y="0"/>
                    </a:lnTo>
                    <a:lnTo>
                      <a:pt x="23284" y="1268"/>
                    </a:lnTo>
                    <a:lnTo>
                      <a:pt x="22450" y="1268"/>
                    </a:lnTo>
                    <a:lnTo>
                      <a:pt x="22450" y="0"/>
                    </a:lnTo>
                    <a:lnTo>
                      <a:pt x="22150" y="0"/>
                    </a:lnTo>
                    <a:lnTo>
                      <a:pt x="22150" y="1268"/>
                    </a:lnTo>
                    <a:lnTo>
                      <a:pt x="21316" y="1268"/>
                    </a:lnTo>
                    <a:lnTo>
                      <a:pt x="21316" y="0"/>
                    </a:lnTo>
                    <a:lnTo>
                      <a:pt x="21016" y="0"/>
                    </a:lnTo>
                    <a:lnTo>
                      <a:pt x="21016" y="1268"/>
                    </a:lnTo>
                    <a:lnTo>
                      <a:pt x="20182" y="1268"/>
                    </a:lnTo>
                    <a:lnTo>
                      <a:pt x="20182" y="0"/>
                    </a:lnTo>
                    <a:lnTo>
                      <a:pt x="19848" y="0"/>
                    </a:lnTo>
                    <a:lnTo>
                      <a:pt x="19848" y="1268"/>
                    </a:lnTo>
                    <a:lnTo>
                      <a:pt x="19015" y="1268"/>
                    </a:lnTo>
                    <a:lnTo>
                      <a:pt x="19015" y="0"/>
                    </a:lnTo>
                    <a:lnTo>
                      <a:pt x="18714" y="0"/>
                    </a:lnTo>
                    <a:lnTo>
                      <a:pt x="18714" y="1268"/>
                    </a:lnTo>
                    <a:lnTo>
                      <a:pt x="17880" y="1268"/>
                    </a:lnTo>
                    <a:lnTo>
                      <a:pt x="17880" y="0"/>
                    </a:lnTo>
                    <a:lnTo>
                      <a:pt x="17614" y="0"/>
                    </a:lnTo>
                    <a:lnTo>
                      <a:pt x="17614" y="1268"/>
                    </a:lnTo>
                    <a:lnTo>
                      <a:pt x="16780" y="1268"/>
                    </a:lnTo>
                    <a:lnTo>
                      <a:pt x="16780" y="0"/>
                    </a:lnTo>
                    <a:lnTo>
                      <a:pt x="16479" y="0"/>
                    </a:lnTo>
                    <a:lnTo>
                      <a:pt x="16479" y="1268"/>
                    </a:lnTo>
                    <a:lnTo>
                      <a:pt x="15645" y="1268"/>
                    </a:lnTo>
                    <a:lnTo>
                      <a:pt x="15645" y="0"/>
                    </a:lnTo>
                    <a:lnTo>
                      <a:pt x="15345" y="0"/>
                    </a:lnTo>
                    <a:lnTo>
                      <a:pt x="15345" y="1268"/>
                    </a:lnTo>
                    <a:lnTo>
                      <a:pt x="14511" y="1268"/>
                    </a:lnTo>
                    <a:lnTo>
                      <a:pt x="14511" y="0"/>
                    </a:lnTo>
                    <a:lnTo>
                      <a:pt x="14211" y="0"/>
                    </a:lnTo>
                    <a:lnTo>
                      <a:pt x="14211" y="1268"/>
                    </a:lnTo>
                    <a:lnTo>
                      <a:pt x="13377" y="1268"/>
                    </a:lnTo>
                    <a:lnTo>
                      <a:pt x="13377" y="0"/>
                    </a:lnTo>
                    <a:lnTo>
                      <a:pt x="13110" y="0"/>
                    </a:lnTo>
                    <a:lnTo>
                      <a:pt x="13110" y="1268"/>
                    </a:lnTo>
                    <a:lnTo>
                      <a:pt x="12276" y="1268"/>
                    </a:lnTo>
                    <a:lnTo>
                      <a:pt x="12276" y="0"/>
                    </a:lnTo>
                    <a:lnTo>
                      <a:pt x="11976" y="0"/>
                    </a:lnTo>
                    <a:lnTo>
                      <a:pt x="11976" y="1268"/>
                    </a:lnTo>
                    <a:lnTo>
                      <a:pt x="11142" y="1268"/>
                    </a:lnTo>
                    <a:lnTo>
                      <a:pt x="11142" y="0"/>
                    </a:lnTo>
                    <a:lnTo>
                      <a:pt x="10842" y="0"/>
                    </a:lnTo>
                    <a:lnTo>
                      <a:pt x="10842" y="1268"/>
                    </a:lnTo>
                    <a:lnTo>
                      <a:pt x="10008" y="1268"/>
                    </a:lnTo>
                    <a:lnTo>
                      <a:pt x="10008" y="0"/>
                    </a:lnTo>
                    <a:lnTo>
                      <a:pt x="9708" y="0"/>
                    </a:lnTo>
                    <a:lnTo>
                      <a:pt x="9708" y="1268"/>
                    </a:lnTo>
                    <a:lnTo>
                      <a:pt x="8874" y="1268"/>
                    </a:lnTo>
                    <a:lnTo>
                      <a:pt x="8874" y="0"/>
                    </a:lnTo>
                    <a:lnTo>
                      <a:pt x="8607" y="0"/>
                    </a:lnTo>
                    <a:lnTo>
                      <a:pt x="8607" y="1268"/>
                    </a:lnTo>
                    <a:lnTo>
                      <a:pt x="7773" y="1268"/>
                    </a:lnTo>
                    <a:lnTo>
                      <a:pt x="7773" y="0"/>
                    </a:lnTo>
                    <a:lnTo>
                      <a:pt x="7340" y="0"/>
                    </a:lnTo>
                    <a:lnTo>
                      <a:pt x="7340" y="1268"/>
                    </a:lnTo>
                    <a:lnTo>
                      <a:pt x="6506" y="1268"/>
                    </a:lnTo>
                    <a:lnTo>
                      <a:pt x="6506" y="0"/>
                    </a:lnTo>
                    <a:lnTo>
                      <a:pt x="6205" y="0"/>
                    </a:lnTo>
                    <a:lnTo>
                      <a:pt x="6205" y="1268"/>
                    </a:lnTo>
                    <a:lnTo>
                      <a:pt x="5371" y="1268"/>
                    </a:lnTo>
                    <a:lnTo>
                      <a:pt x="5371" y="0"/>
                    </a:lnTo>
                    <a:lnTo>
                      <a:pt x="5105" y="0"/>
                    </a:lnTo>
                    <a:lnTo>
                      <a:pt x="5105" y="1268"/>
                    </a:lnTo>
                    <a:lnTo>
                      <a:pt x="4271" y="1268"/>
                    </a:lnTo>
                    <a:lnTo>
                      <a:pt x="4271" y="0"/>
                    </a:lnTo>
                    <a:lnTo>
                      <a:pt x="3970" y="0"/>
                    </a:lnTo>
                    <a:lnTo>
                      <a:pt x="3970" y="1268"/>
                    </a:lnTo>
                    <a:lnTo>
                      <a:pt x="3137" y="1268"/>
                    </a:lnTo>
                    <a:lnTo>
                      <a:pt x="3137" y="0"/>
                    </a:lnTo>
                    <a:lnTo>
                      <a:pt x="2836" y="0"/>
                    </a:lnTo>
                    <a:lnTo>
                      <a:pt x="2836" y="1268"/>
                    </a:lnTo>
                    <a:lnTo>
                      <a:pt x="2002" y="1268"/>
                    </a:lnTo>
                    <a:lnTo>
                      <a:pt x="2002" y="0"/>
                    </a:lnTo>
                    <a:lnTo>
                      <a:pt x="1702" y="0"/>
                    </a:lnTo>
                    <a:lnTo>
                      <a:pt x="1702" y="1268"/>
                    </a:lnTo>
                    <a:lnTo>
                      <a:pt x="868" y="1268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889" name="Google Shape;8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400" y="3347238"/>
            <a:ext cx="187525" cy="18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0" name="Google Shape;890;p31"/>
          <p:cNvSpPr/>
          <p:nvPr/>
        </p:nvSpPr>
        <p:spPr>
          <a:xfrm rot="1546">
            <a:off x="1578562" y="4365346"/>
            <a:ext cx="666900" cy="226500"/>
          </a:xfrm>
          <a:prstGeom prst="ellipse">
            <a:avLst/>
          </a:prstGeom>
          <a:solidFill>
            <a:srgbClr val="B1A9A2">
              <a:alpha val="4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3950413" y="3285976"/>
            <a:ext cx="551530" cy="981404"/>
            <a:chOff x="7352100" y="2571750"/>
            <a:chExt cx="1386800" cy="2467700"/>
          </a:xfrm>
        </p:grpSpPr>
        <p:sp>
          <p:nvSpPr>
            <p:cNvPr id="892" name="Google Shape;892;p31"/>
            <p:cNvSpPr/>
            <p:nvPr/>
          </p:nvSpPr>
          <p:spPr>
            <a:xfrm>
              <a:off x="7352100" y="3812500"/>
              <a:ext cx="632525" cy="1226950"/>
            </a:xfrm>
            <a:custGeom>
              <a:rect b="b" l="l" r="r" t="t"/>
              <a:pathLst>
                <a:path extrusionOk="0" h="49078" w="25301">
                  <a:moveTo>
                    <a:pt x="10275" y="46792"/>
                  </a:moveTo>
                  <a:cubicBezTo>
                    <a:pt x="9597" y="49078"/>
                    <a:pt x="1357" y="48792"/>
                    <a:pt x="238" y="42791"/>
                  </a:cubicBezTo>
                  <a:cubicBezTo>
                    <a:pt x="0" y="41470"/>
                    <a:pt x="12549" y="13038"/>
                    <a:pt x="13121" y="10811"/>
                  </a:cubicBezTo>
                  <a:cubicBezTo>
                    <a:pt x="13704" y="8573"/>
                    <a:pt x="11847" y="0"/>
                    <a:pt x="11847" y="0"/>
                  </a:cubicBezTo>
                  <a:lnTo>
                    <a:pt x="25301" y="17026"/>
                  </a:lnTo>
                  <a:cubicBezTo>
                    <a:pt x="25301" y="17026"/>
                    <a:pt x="22467" y="14502"/>
                    <a:pt x="19050" y="22241"/>
                  </a:cubicBezTo>
                  <a:cubicBezTo>
                    <a:pt x="15633" y="29980"/>
                    <a:pt x="11442" y="42577"/>
                    <a:pt x="10275" y="46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378875" y="3878875"/>
              <a:ext cx="605475" cy="1154025"/>
            </a:xfrm>
            <a:custGeom>
              <a:rect b="b" l="l" r="r" t="t"/>
              <a:pathLst>
                <a:path extrusionOk="0" h="46161" w="24219">
                  <a:moveTo>
                    <a:pt x="24218" y="14371"/>
                  </a:moveTo>
                  <a:lnTo>
                    <a:pt x="12859" y="0"/>
                  </a:lnTo>
                  <a:cubicBezTo>
                    <a:pt x="13443" y="3215"/>
                    <a:pt x="14086" y="7573"/>
                    <a:pt x="13669" y="9180"/>
                  </a:cubicBezTo>
                  <a:cubicBezTo>
                    <a:pt x="13133" y="11252"/>
                    <a:pt x="3918" y="32302"/>
                    <a:pt x="1" y="42291"/>
                  </a:cubicBezTo>
                  <a:cubicBezTo>
                    <a:pt x="2418" y="46161"/>
                    <a:pt x="8621" y="46101"/>
                    <a:pt x="9204" y="44137"/>
                  </a:cubicBezTo>
                  <a:cubicBezTo>
                    <a:pt x="10371" y="39922"/>
                    <a:pt x="14562" y="27325"/>
                    <a:pt x="17979" y="19586"/>
                  </a:cubicBezTo>
                  <a:cubicBezTo>
                    <a:pt x="21384" y="11847"/>
                    <a:pt x="24218" y="14371"/>
                    <a:pt x="24218" y="143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481575" y="4035725"/>
              <a:ext cx="502775" cy="988850"/>
            </a:xfrm>
            <a:custGeom>
              <a:rect b="b" l="l" r="r" t="t"/>
              <a:pathLst>
                <a:path extrusionOk="0" h="39554" w="20111">
                  <a:moveTo>
                    <a:pt x="20110" y="8097"/>
                  </a:moveTo>
                  <a:lnTo>
                    <a:pt x="13704" y="1"/>
                  </a:lnTo>
                  <a:cubicBezTo>
                    <a:pt x="13978" y="2061"/>
                    <a:pt x="14121" y="4001"/>
                    <a:pt x="13883" y="4942"/>
                  </a:cubicBezTo>
                  <a:cubicBezTo>
                    <a:pt x="13323" y="7157"/>
                    <a:pt x="1941" y="33017"/>
                    <a:pt x="0" y="38922"/>
                  </a:cubicBezTo>
                  <a:cubicBezTo>
                    <a:pt x="2358" y="39553"/>
                    <a:pt x="4715" y="39053"/>
                    <a:pt x="5061" y="37887"/>
                  </a:cubicBezTo>
                  <a:cubicBezTo>
                    <a:pt x="6239" y="33672"/>
                    <a:pt x="10418" y="21063"/>
                    <a:pt x="13847" y="13324"/>
                  </a:cubicBezTo>
                  <a:cubicBezTo>
                    <a:pt x="17276" y="5573"/>
                    <a:pt x="20110" y="8097"/>
                    <a:pt x="20110" y="80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7589925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3" y="1"/>
                  </a:moveTo>
                  <a:cubicBezTo>
                    <a:pt x="17442" y="1"/>
                    <a:pt x="12003" y="3170"/>
                    <a:pt x="7168" y="12304"/>
                  </a:cubicBezTo>
                  <a:cubicBezTo>
                    <a:pt x="0" y="25854"/>
                    <a:pt x="858" y="39605"/>
                    <a:pt x="1608" y="45046"/>
                  </a:cubicBezTo>
                  <a:cubicBezTo>
                    <a:pt x="1798" y="46523"/>
                    <a:pt x="2322" y="47844"/>
                    <a:pt x="3060" y="48725"/>
                  </a:cubicBezTo>
                  <a:lnTo>
                    <a:pt x="12347" y="59786"/>
                  </a:lnTo>
                  <a:lnTo>
                    <a:pt x="21634" y="70835"/>
                  </a:lnTo>
                  <a:cubicBezTo>
                    <a:pt x="22238" y="71565"/>
                    <a:pt x="22953" y="71953"/>
                    <a:pt x="23662" y="71953"/>
                  </a:cubicBezTo>
                  <a:cubicBezTo>
                    <a:pt x="23820" y="71953"/>
                    <a:pt x="23978" y="71934"/>
                    <a:pt x="24134" y="71895"/>
                  </a:cubicBezTo>
                  <a:cubicBezTo>
                    <a:pt x="27325" y="71157"/>
                    <a:pt x="35064" y="67621"/>
                    <a:pt x="39791" y="51178"/>
                  </a:cubicBezTo>
                  <a:cubicBezTo>
                    <a:pt x="45958" y="29783"/>
                    <a:pt x="39350" y="12697"/>
                    <a:pt x="33707" y="5982"/>
                  </a:cubicBezTo>
                  <a:cubicBezTo>
                    <a:pt x="30998" y="2745"/>
                    <a:pt x="26903" y="1"/>
                    <a:pt x="22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578300" y="2571750"/>
              <a:ext cx="1149275" cy="1798850"/>
            </a:xfrm>
            <a:custGeom>
              <a:rect b="b" l="l" r="r" t="t"/>
              <a:pathLst>
                <a:path extrusionOk="0" h="71954" w="45971">
                  <a:moveTo>
                    <a:pt x="22362" y="1"/>
                  </a:moveTo>
                  <a:cubicBezTo>
                    <a:pt x="17461" y="1"/>
                    <a:pt x="12022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58" y="70835"/>
                  </a:lnTo>
                  <a:cubicBezTo>
                    <a:pt x="22252" y="71565"/>
                    <a:pt x="22966" y="71953"/>
                    <a:pt x="23681" y="71953"/>
                  </a:cubicBezTo>
                  <a:cubicBezTo>
                    <a:pt x="23841" y="71953"/>
                    <a:pt x="24000" y="71934"/>
                    <a:pt x="24159" y="71895"/>
                  </a:cubicBezTo>
                  <a:cubicBezTo>
                    <a:pt x="27338" y="71157"/>
                    <a:pt x="35077" y="67621"/>
                    <a:pt x="39815" y="51178"/>
                  </a:cubicBezTo>
                  <a:cubicBezTo>
                    <a:pt x="45971" y="29783"/>
                    <a:pt x="39363" y="12697"/>
                    <a:pt x="33731" y="5982"/>
                  </a:cubicBezTo>
                  <a:cubicBezTo>
                    <a:pt x="31017" y="2745"/>
                    <a:pt x="26922" y="1"/>
                    <a:pt x="2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559850" y="2571750"/>
              <a:ext cx="1148675" cy="1798850"/>
            </a:xfrm>
            <a:custGeom>
              <a:rect b="b" l="l" r="r" t="t"/>
              <a:pathLst>
                <a:path extrusionOk="0" h="71954" w="45947">
                  <a:moveTo>
                    <a:pt x="22339" y="1"/>
                  </a:moveTo>
                  <a:cubicBezTo>
                    <a:pt x="17439" y="1"/>
                    <a:pt x="12003" y="3170"/>
                    <a:pt x="7168" y="12304"/>
                  </a:cubicBezTo>
                  <a:cubicBezTo>
                    <a:pt x="1" y="25854"/>
                    <a:pt x="858" y="39605"/>
                    <a:pt x="1608" y="45046"/>
                  </a:cubicBezTo>
                  <a:cubicBezTo>
                    <a:pt x="1799" y="46523"/>
                    <a:pt x="2322" y="47844"/>
                    <a:pt x="3061" y="48725"/>
                  </a:cubicBezTo>
                  <a:lnTo>
                    <a:pt x="12348" y="59786"/>
                  </a:lnTo>
                  <a:lnTo>
                    <a:pt x="21634" y="70835"/>
                  </a:lnTo>
                  <a:cubicBezTo>
                    <a:pt x="22228" y="71565"/>
                    <a:pt x="22949" y="71953"/>
                    <a:pt x="23661" y="71953"/>
                  </a:cubicBezTo>
                  <a:cubicBezTo>
                    <a:pt x="23820" y="71953"/>
                    <a:pt x="23978" y="71934"/>
                    <a:pt x="24135" y="71895"/>
                  </a:cubicBezTo>
                  <a:cubicBezTo>
                    <a:pt x="27326" y="71157"/>
                    <a:pt x="35065" y="67621"/>
                    <a:pt x="39791" y="51178"/>
                  </a:cubicBezTo>
                  <a:cubicBezTo>
                    <a:pt x="45947" y="29783"/>
                    <a:pt x="39351" y="12697"/>
                    <a:pt x="33707" y="5982"/>
                  </a:cubicBezTo>
                  <a:cubicBezTo>
                    <a:pt x="30993" y="2745"/>
                    <a:pt x="26898" y="1"/>
                    <a:pt x="22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52770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4" y="1"/>
                  </a:moveTo>
                  <a:cubicBezTo>
                    <a:pt x="17443" y="1"/>
                    <a:pt x="12004" y="3170"/>
                    <a:pt x="7168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46" y="70835"/>
                  </a:lnTo>
                  <a:cubicBezTo>
                    <a:pt x="22240" y="71565"/>
                    <a:pt x="22954" y="71953"/>
                    <a:pt x="23669" y="71953"/>
                  </a:cubicBezTo>
                  <a:cubicBezTo>
                    <a:pt x="23829" y="71953"/>
                    <a:pt x="23988" y="71934"/>
                    <a:pt x="24147" y="71895"/>
                  </a:cubicBezTo>
                  <a:cubicBezTo>
                    <a:pt x="27338" y="71157"/>
                    <a:pt x="35065" y="67644"/>
                    <a:pt x="39792" y="51178"/>
                  </a:cubicBezTo>
                  <a:cubicBezTo>
                    <a:pt x="45959" y="29783"/>
                    <a:pt x="39351" y="12697"/>
                    <a:pt x="33707" y="5982"/>
                  </a:cubicBezTo>
                  <a:cubicBezTo>
                    <a:pt x="30999" y="2745"/>
                    <a:pt x="26904" y="1"/>
                    <a:pt x="22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516400" y="2571750"/>
              <a:ext cx="1149575" cy="1798850"/>
            </a:xfrm>
            <a:custGeom>
              <a:rect b="b" l="l" r="r" t="t"/>
              <a:pathLst>
                <a:path extrusionOk="0" h="71954" w="45983">
                  <a:moveTo>
                    <a:pt x="22352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0" y="25854"/>
                    <a:pt x="870" y="39605"/>
                    <a:pt x="1620" y="45046"/>
                  </a:cubicBezTo>
                  <a:cubicBezTo>
                    <a:pt x="1810" y="46523"/>
                    <a:pt x="2334" y="47844"/>
                    <a:pt x="3072" y="48725"/>
                  </a:cubicBezTo>
                  <a:lnTo>
                    <a:pt x="12371" y="59786"/>
                  </a:lnTo>
                  <a:lnTo>
                    <a:pt x="21658" y="70835"/>
                  </a:lnTo>
                  <a:cubicBezTo>
                    <a:pt x="22261" y="71565"/>
                    <a:pt x="22977" y="71953"/>
                    <a:pt x="23686" y="71953"/>
                  </a:cubicBezTo>
                  <a:cubicBezTo>
                    <a:pt x="23844" y="71953"/>
                    <a:pt x="24002" y="71934"/>
                    <a:pt x="24158" y="71895"/>
                  </a:cubicBezTo>
                  <a:cubicBezTo>
                    <a:pt x="27349" y="71157"/>
                    <a:pt x="35088" y="67621"/>
                    <a:pt x="39815" y="51178"/>
                  </a:cubicBezTo>
                  <a:cubicBezTo>
                    <a:pt x="45982" y="29783"/>
                    <a:pt x="39374" y="12697"/>
                    <a:pt x="33731" y="5982"/>
                  </a:cubicBezTo>
                  <a:cubicBezTo>
                    <a:pt x="31011" y="2745"/>
                    <a:pt x="26913" y="1"/>
                    <a:pt x="22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49675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51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810" y="46523"/>
                    <a:pt x="2322" y="47844"/>
                    <a:pt x="3072" y="48725"/>
                  </a:cubicBezTo>
                  <a:lnTo>
                    <a:pt x="12347" y="59786"/>
                  </a:lnTo>
                  <a:lnTo>
                    <a:pt x="21646" y="70835"/>
                  </a:lnTo>
                  <a:cubicBezTo>
                    <a:pt x="22240" y="71565"/>
                    <a:pt x="22953" y="71953"/>
                    <a:pt x="23669" y="71953"/>
                  </a:cubicBezTo>
                  <a:cubicBezTo>
                    <a:pt x="23828" y="71953"/>
                    <a:pt x="23988" y="71934"/>
                    <a:pt x="24146" y="71895"/>
                  </a:cubicBezTo>
                  <a:cubicBezTo>
                    <a:pt x="27325" y="71157"/>
                    <a:pt x="35065" y="67621"/>
                    <a:pt x="39803" y="51178"/>
                  </a:cubicBezTo>
                  <a:cubicBezTo>
                    <a:pt x="45959" y="29783"/>
                    <a:pt x="39351" y="12697"/>
                    <a:pt x="33719" y="5982"/>
                  </a:cubicBezTo>
                  <a:cubicBezTo>
                    <a:pt x="31005" y="2745"/>
                    <a:pt x="26910" y="1"/>
                    <a:pt x="22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31"/>
          <p:cNvGrpSpPr/>
          <p:nvPr/>
        </p:nvGrpSpPr>
        <p:grpSpPr>
          <a:xfrm flipH="1">
            <a:off x="4501940" y="1311079"/>
            <a:ext cx="321876" cy="572753"/>
            <a:chOff x="7352100" y="2571750"/>
            <a:chExt cx="1386800" cy="2467700"/>
          </a:xfrm>
        </p:grpSpPr>
        <p:sp>
          <p:nvSpPr>
            <p:cNvPr id="902" name="Google Shape;902;p31"/>
            <p:cNvSpPr/>
            <p:nvPr/>
          </p:nvSpPr>
          <p:spPr>
            <a:xfrm>
              <a:off x="7352100" y="3812500"/>
              <a:ext cx="632525" cy="1226950"/>
            </a:xfrm>
            <a:custGeom>
              <a:rect b="b" l="l" r="r" t="t"/>
              <a:pathLst>
                <a:path extrusionOk="0" h="49078" w="25301">
                  <a:moveTo>
                    <a:pt x="10275" y="46792"/>
                  </a:moveTo>
                  <a:cubicBezTo>
                    <a:pt x="9597" y="49078"/>
                    <a:pt x="1357" y="48792"/>
                    <a:pt x="238" y="42791"/>
                  </a:cubicBezTo>
                  <a:cubicBezTo>
                    <a:pt x="0" y="41470"/>
                    <a:pt x="12549" y="13038"/>
                    <a:pt x="13121" y="10811"/>
                  </a:cubicBezTo>
                  <a:cubicBezTo>
                    <a:pt x="13704" y="8573"/>
                    <a:pt x="11847" y="0"/>
                    <a:pt x="11847" y="0"/>
                  </a:cubicBezTo>
                  <a:lnTo>
                    <a:pt x="25301" y="17026"/>
                  </a:lnTo>
                  <a:cubicBezTo>
                    <a:pt x="25301" y="17026"/>
                    <a:pt x="22467" y="14502"/>
                    <a:pt x="19050" y="22241"/>
                  </a:cubicBezTo>
                  <a:cubicBezTo>
                    <a:pt x="15633" y="29980"/>
                    <a:pt x="11442" y="42577"/>
                    <a:pt x="10275" y="46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7378875" y="3878875"/>
              <a:ext cx="605475" cy="1154025"/>
            </a:xfrm>
            <a:custGeom>
              <a:rect b="b" l="l" r="r" t="t"/>
              <a:pathLst>
                <a:path extrusionOk="0" h="46161" w="24219">
                  <a:moveTo>
                    <a:pt x="24218" y="14371"/>
                  </a:moveTo>
                  <a:lnTo>
                    <a:pt x="12859" y="0"/>
                  </a:lnTo>
                  <a:cubicBezTo>
                    <a:pt x="13443" y="3215"/>
                    <a:pt x="14086" y="7573"/>
                    <a:pt x="13669" y="9180"/>
                  </a:cubicBezTo>
                  <a:cubicBezTo>
                    <a:pt x="13133" y="11252"/>
                    <a:pt x="3918" y="32302"/>
                    <a:pt x="1" y="42291"/>
                  </a:cubicBezTo>
                  <a:cubicBezTo>
                    <a:pt x="2418" y="46161"/>
                    <a:pt x="8621" y="46101"/>
                    <a:pt x="9204" y="44137"/>
                  </a:cubicBezTo>
                  <a:cubicBezTo>
                    <a:pt x="10371" y="39922"/>
                    <a:pt x="14562" y="27325"/>
                    <a:pt x="17979" y="19586"/>
                  </a:cubicBezTo>
                  <a:cubicBezTo>
                    <a:pt x="21384" y="11847"/>
                    <a:pt x="24218" y="14371"/>
                    <a:pt x="24218" y="143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481575" y="4035725"/>
              <a:ext cx="502775" cy="988850"/>
            </a:xfrm>
            <a:custGeom>
              <a:rect b="b" l="l" r="r" t="t"/>
              <a:pathLst>
                <a:path extrusionOk="0" h="39554" w="20111">
                  <a:moveTo>
                    <a:pt x="20110" y="8097"/>
                  </a:moveTo>
                  <a:lnTo>
                    <a:pt x="13704" y="1"/>
                  </a:lnTo>
                  <a:cubicBezTo>
                    <a:pt x="13978" y="2061"/>
                    <a:pt x="14121" y="4001"/>
                    <a:pt x="13883" y="4942"/>
                  </a:cubicBezTo>
                  <a:cubicBezTo>
                    <a:pt x="13323" y="7157"/>
                    <a:pt x="1941" y="33017"/>
                    <a:pt x="0" y="38922"/>
                  </a:cubicBezTo>
                  <a:cubicBezTo>
                    <a:pt x="2358" y="39553"/>
                    <a:pt x="4715" y="39053"/>
                    <a:pt x="5061" y="37887"/>
                  </a:cubicBezTo>
                  <a:cubicBezTo>
                    <a:pt x="6239" y="33672"/>
                    <a:pt x="10418" y="21063"/>
                    <a:pt x="13847" y="13324"/>
                  </a:cubicBezTo>
                  <a:cubicBezTo>
                    <a:pt x="17276" y="5573"/>
                    <a:pt x="20110" y="8097"/>
                    <a:pt x="20110" y="80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7589925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3" y="1"/>
                  </a:moveTo>
                  <a:cubicBezTo>
                    <a:pt x="17442" y="1"/>
                    <a:pt x="12003" y="3170"/>
                    <a:pt x="7168" y="12304"/>
                  </a:cubicBezTo>
                  <a:cubicBezTo>
                    <a:pt x="0" y="25854"/>
                    <a:pt x="858" y="39605"/>
                    <a:pt x="1608" y="45046"/>
                  </a:cubicBezTo>
                  <a:cubicBezTo>
                    <a:pt x="1798" y="46523"/>
                    <a:pt x="2322" y="47844"/>
                    <a:pt x="3060" y="48725"/>
                  </a:cubicBezTo>
                  <a:lnTo>
                    <a:pt x="12347" y="59786"/>
                  </a:lnTo>
                  <a:lnTo>
                    <a:pt x="21634" y="70835"/>
                  </a:lnTo>
                  <a:cubicBezTo>
                    <a:pt x="22238" y="71565"/>
                    <a:pt x="22953" y="71953"/>
                    <a:pt x="23662" y="71953"/>
                  </a:cubicBezTo>
                  <a:cubicBezTo>
                    <a:pt x="23820" y="71953"/>
                    <a:pt x="23978" y="71934"/>
                    <a:pt x="24134" y="71895"/>
                  </a:cubicBezTo>
                  <a:cubicBezTo>
                    <a:pt x="27325" y="71157"/>
                    <a:pt x="35064" y="67621"/>
                    <a:pt x="39791" y="51178"/>
                  </a:cubicBezTo>
                  <a:cubicBezTo>
                    <a:pt x="45958" y="29783"/>
                    <a:pt x="39350" y="12697"/>
                    <a:pt x="33707" y="5982"/>
                  </a:cubicBezTo>
                  <a:cubicBezTo>
                    <a:pt x="30998" y="2745"/>
                    <a:pt x="26903" y="1"/>
                    <a:pt x="22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7578300" y="2571750"/>
              <a:ext cx="1149275" cy="1798850"/>
            </a:xfrm>
            <a:custGeom>
              <a:rect b="b" l="l" r="r" t="t"/>
              <a:pathLst>
                <a:path extrusionOk="0" h="71954" w="45971">
                  <a:moveTo>
                    <a:pt x="22362" y="1"/>
                  </a:moveTo>
                  <a:cubicBezTo>
                    <a:pt x="17461" y="1"/>
                    <a:pt x="12022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58" y="70835"/>
                  </a:lnTo>
                  <a:cubicBezTo>
                    <a:pt x="22252" y="71565"/>
                    <a:pt x="22966" y="71953"/>
                    <a:pt x="23681" y="71953"/>
                  </a:cubicBezTo>
                  <a:cubicBezTo>
                    <a:pt x="23841" y="71953"/>
                    <a:pt x="24000" y="71934"/>
                    <a:pt x="24159" y="71895"/>
                  </a:cubicBezTo>
                  <a:cubicBezTo>
                    <a:pt x="27338" y="71157"/>
                    <a:pt x="35077" y="67621"/>
                    <a:pt x="39815" y="51178"/>
                  </a:cubicBezTo>
                  <a:cubicBezTo>
                    <a:pt x="45971" y="29783"/>
                    <a:pt x="39363" y="12697"/>
                    <a:pt x="33731" y="5982"/>
                  </a:cubicBezTo>
                  <a:cubicBezTo>
                    <a:pt x="31017" y="2745"/>
                    <a:pt x="26922" y="1"/>
                    <a:pt x="2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7559850" y="2571750"/>
              <a:ext cx="1148675" cy="1798850"/>
            </a:xfrm>
            <a:custGeom>
              <a:rect b="b" l="l" r="r" t="t"/>
              <a:pathLst>
                <a:path extrusionOk="0" h="71954" w="45947">
                  <a:moveTo>
                    <a:pt x="22339" y="1"/>
                  </a:moveTo>
                  <a:cubicBezTo>
                    <a:pt x="17439" y="1"/>
                    <a:pt x="12003" y="3170"/>
                    <a:pt x="7168" y="12304"/>
                  </a:cubicBezTo>
                  <a:cubicBezTo>
                    <a:pt x="1" y="25854"/>
                    <a:pt x="858" y="39605"/>
                    <a:pt x="1608" y="45046"/>
                  </a:cubicBezTo>
                  <a:cubicBezTo>
                    <a:pt x="1799" y="46523"/>
                    <a:pt x="2322" y="47844"/>
                    <a:pt x="3061" y="48725"/>
                  </a:cubicBezTo>
                  <a:lnTo>
                    <a:pt x="12348" y="59786"/>
                  </a:lnTo>
                  <a:lnTo>
                    <a:pt x="21634" y="70835"/>
                  </a:lnTo>
                  <a:cubicBezTo>
                    <a:pt x="22228" y="71565"/>
                    <a:pt x="22949" y="71953"/>
                    <a:pt x="23661" y="71953"/>
                  </a:cubicBezTo>
                  <a:cubicBezTo>
                    <a:pt x="23820" y="71953"/>
                    <a:pt x="23978" y="71934"/>
                    <a:pt x="24135" y="71895"/>
                  </a:cubicBezTo>
                  <a:cubicBezTo>
                    <a:pt x="27326" y="71157"/>
                    <a:pt x="35065" y="67621"/>
                    <a:pt x="39791" y="51178"/>
                  </a:cubicBezTo>
                  <a:cubicBezTo>
                    <a:pt x="45947" y="29783"/>
                    <a:pt x="39351" y="12697"/>
                    <a:pt x="33707" y="5982"/>
                  </a:cubicBezTo>
                  <a:cubicBezTo>
                    <a:pt x="30993" y="2745"/>
                    <a:pt x="26898" y="1"/>
                    <a:pt x="22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752770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44" y="1"/>
                  </a:moveTo>
                  <a:cubicBezTo>
                    <a:pt x="17443" y="1"/>
                    <a:pt x="12004" y="3170"/>
                    <a:pt x="7168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799" y="46523"/>
                    <a:pt x="2323" y="47844"/>
                    <a:pt x="3073" y="48725"/>
                  </a:cubicBezTo>
                  <a:lnTo>
                    <a:pt x="12360" y="59786"/>
                  </a:lnTo>
                  <a:lnTo>
                    <a:pt x="21646" y="70835"/>
                  </a:lnTo>
                  <a:cubicBezTo>
                    <a:pt x="22240" y="71565"/>
                    <a:pt x="22954" y="71953"/>
                    <a:pt x="23669" y="71953"/>
                  </a:cubicBezTo>
                  <a:cubicBezTo>
                    <a:pt x="23829" y="71953"/>
                    <a:pt x="23988" y="71934"/>
                    <a:pt x="24147" y="71895"/>
                  </a:cubicBezTo>
                  <a:cubicBezTo>
                    <a:pt x="27338" y="71157"/>
                    <a:pt x="35065" y="67644"/>
                    <a:pt x="39792" y="51178"/>
                  </a:cubicBezTo>
                  <a:cubicBezTo>
                    <a:pt x="45959" y="29783"/>
                    <a:pt x="39351" y="12697"/>
                    <a:pt x="33707" y="5982"/>
                  </a:cubicBezTo>
                  <a:cubicBezTo>
                    <a:pt x="30999" y="2745"/>
                    <a:pt x="26904" y="1"/>
                    <a:pt x="22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7516400" y="2571750"/>
              <a:ext cx="1149575" cy="1798850"/>
            </a:xfrm>
            <a:custGeom>
              <a:rect b="b" l="l" r="r" t="t"/>
              <a:pathLst>
                <a:path extrusionOk="0" h="71954" w="45983">
                  <a:moveTo>
                    <a:pt x="22352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0" y="25854"/>
                    <a:pt x="870" y="39605"/>
                    <a:pt x="1620" y="45046"/>
                  </a:cubicBezTo>
                  <a:cubicBezTo>
                    <a:pt x="1810" y="46523"/>
                    <a:pt x="2334" y="47844"/>
                    <a:pt x="3072" y="48725"/>
                  </a:cubicBezTo>
                  <a:lnTo>
                    <a:pt x="12371" y="59786"/>
                  </a:lnTo>
                  <a:lnTo>
                    <a:pt x="21658" y="70835"/>
                  </a:lnTo>
                  <a:cubicBezTo>
                    <a:pt x="22261" y="71565"/>
                    <a:pt x="22977" y="71953"/>
                    <a:pt x="23686" y="71953"/>
                  </a:cubicBezTo>
                  <a:cubicBezTo>
                    <a:pt x="23844" y="71953"/>
                    <a:pt x="24002" y="71934"/>
                    <a:pt x="24158" y="71895"/>
                  </a:cubicBezTo>
                  <a:cubicBezTo>
                    <a:pt x="27349" y="71157"/>
                    <a:pt x="35088" y="67621"/>
                    <a:pt x="39815" y="51178"/>
                  </a:cubicBezTo>
                  <a:cubicBezTo>
                    <a:pt x="45982" y="29783"/>
                    <a:pt x="39374" y="12697"/>
                    <a:pt x="33731" y="5982"/>
                  </a:cubicBezTo>
                  <a:cubicBezTo>
                    <a:pt x="31011" y="2745"/>
                    <a:pt x="26913" y="1"/>
                    <a:pt x="22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7496750" y="2571750"/>
              <a:ext cx="1148975" cy="1798850"/>
            </a:xfrm>
            <a:custGeom>
              <a:rect b="b" l="l" r="r" t="t"/>
              <a:pathLst>
                <a:path extrusionOk="0" h="71954" w="45959">
                  <a:moveTo>
                    <a:pt x="22351" y="1"/>
                  </a:moveTo>
                  <a:cubicBezTo>
                    <a:pt x="17451" y="1"/>
                    <a:pt x="12015" y="3170"/>
                    <a:pt x="7180" y="12304"/>
                  </a:cubicBezTo>
                  <a:cubicBezTo>
                    <a:pt x="1" y="25854"/>
                    <a:pt x="870" y="39605"/>
                    <a:pt x="1608" y="45046"/>
                  </a:cubicBezTo>
                  <a:cubicBezTo>
                    <a:pt x="1810" y="46523"/>
                    <a:pt x="2322" y="47844"/>
                    <a:pt x="3072" y="48725"/>
                  </a:cubicBezTo>
                  <a:lnTo>
                    <a:pt x="12347" y="59786"/>
                  </a:lnTo>
                  <a:lnTo>
                    <a:pt x="21646" y="70835"/>
                  </a:lnTo>
                  <a:cubicBezTo>
                    <a:pt x="22240" y="71565"/>
                    <a:pt x="22953" y="71953"/>
                    <a:pt x="23669" y="71953"/>
                  </a:cubicBezTo>
                  <a:cubicBezTo>
                    <a:pt x="23828" y="71953"/>
                    <a:pt x="23988" y="71934"/>
                    <a:pt x="24146" y="71895"/>
                  </a:cubicBezTo>
                  <a:cubicBezTo>
                    <a:pt x="27325" y="71157"/>
                    <a:pt x="35065" y="67621"/>
                    <a:pt x="39803" y="51178"/>
                  </a:cubicBezTo>
                  <a:cubicBezTo>
                    <a:pt x="45959" y="29783"/>
                    <a:pt x="39351" y="12697"/>
                    <a:pt x="33719" y="5982"/>
                  </a:cubicBezTo>
                  <a:cubicBezTo>
                    <a:pt x="31005" y="2745"/>
                    <a:pt x="26910" y="1"/>
                    <a:pt x="22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1" name="Google Shape;911;p31"/>
          <p:cNvSpPr txBox="1"/>
          <p:nvPr>
            <p:ph idx="4294967295" type="subTitle"/>
          </p:nvPr>
        </p:nvSpPr>
        <p:spPr>
          <a:xfrm>
            <a:off x="288200" y="1564950"/>
            <a:ext cx="30762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F</a:t>
            </a:r>
            <a:r>
              <a:rPr lang="en-CA"/>
              <a:t>ully-in-hardware virtual ping pong game </a:t>
            </a:r>
            <a:endParaRPr/>
          </a:p>
        </p:txBody>
      </p:sp>
      <p:sp>
        <p:nvSpPr>
          <p:cNvPr id="912" name="Google Shape;912;p31"/>
          <p:cNvSpPr txBox="1"/>
          <p:nvPr/>
        </p:nvSpPr>
        <p:spPr>
          <a:xfrm>
            <a:off x="288200" y="29660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U</a:t>
            </a: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tilizes camera input to control the player paddle</a:t>
            </a:r>
            <a:endParaRPr/>
          </a:p>
        </p:txBody>
      </p:sp>
      <p:sp>
        <p:nvSpPr>
          <p:cNvPr id="913" name="Google Shape;913;p31"/>
          <p:cNvSpPr txBox="1"/>
          <p:nvPr/>
        </p:nvSpPr>
        <p:spPr>
          <a:xfrm>
            <a:off x="5824600" y="2174550"/>
            <a:ext cx="30000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rtan"/>
              <a:buChar char="●"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Move in 2.5D 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(left/right, up/down, and forward velocity)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2"/>
          <p:cNvSpPr txBox="1"/>
          <p:nvPr>
            <p:ph idx="6" type="title"/>
          </p:nvPr>
        </p:nvSpPr>
        <p:spPr>
          <a:xfrm>
            <a:off x="639038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Previous </a:t>
            </a:r>
            <a:r>
              <a:rPr lang="en-CA"/>
              <a:t>Block Diagram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19" name="Google Shape;919;p32"/>
          <p:cNvCxnSpPr/>
          <p:nvPr/>
        </p:nvCxnSpPr>
        <p:spPr>
          <a:xfrm rot="10800000">
            <a:off x="201800" y="2774150"/>
            <a:ext cx="862500" cy="3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2"/>
          <p:cNvCxnSpPr/>
          <p:nvPr/>
        </p:nvCxnSpPr>
        <p:spPr>
          <a:xfrm flipH="1">
            <a:off x="8066550" y="2774145"/>
            <a:ext cx="875700" cy="3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1" name="Google Shape;9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00" y="1017725"/>
            <a:ext cx="6697448" cy="369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3"/>
          <p:cNvSpPr txBox="1"/>
          <p:nvPr>
            <p:ph idx="6" type="title"/>
          </p:nvPr>
        </p:nvSpPr>
        <p:spPr>
          <a:xfrm>
            <a:off x="639038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Current Block Diagram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27" name="Google Shape;927;p33"/>
          <p:cNvPicPr preferRelativeResize="0"/>
          <p:nvPr/>
        </p:nvPicPr>
        <p:blipFill rotWithShape="1">
          <a:blip r:embed="rId3">
            <a:alphaModFix/>
          </a:blip>
          <a:srcRect b="11561" l="0" r="0" t="5139"/>
          <a:stretch/>
        </p:blipFill>
        <p:spPr>
          <a:xfrm>
            <a:off x="1237525" y="1017725"/>
            <a:ext cx="6507049" cy="35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34"/>
          <p:cNvPicPr preferRelativeResize="0"/>
          <p:nvPr/>
        </p:nvPicPr>
        <p:blipFill rotWithShape="1">
          <a:blip r:embed="rId3">
            <a:alphaModFix/>
          </a:blip>
          <a:srcRect b="42475" l="0" r="0" t="0"/>
          <a:stretch/>
        </p:blipFill>
        <p:spPr>
          <a:xfrm>
            <a:off x="661177" y="1117799"/>
            <a:ext cx="8242850" cy="3556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34"/>
          <p:cNvSpPr txBox="1"/>
          <p:nvPr>
            <p:ph idx="21" type="title"/>
          </p:nvPr>
        </p:nvSpPr>
        <p:spPr>
          <a:xfrm>
            <a:off x="393025" y="445025"/>
            <a:ext cx="828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Camera Input &amp; Pre-Processing – Previous</a:t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5"/>
          <p:cNvSpPr txBox="1"/>
          <p:nvPr>
            <p:ph idx="21" type="title"/>
          </p:nvPr>
        </p:nvSpPr>
        <p:spPr>
          <a:xfrm>
            <a:off x="393025" y="445025"/>
            <a:ext cx="828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Camera Input &amp; Pre-Processing – Current</a:t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939" name="Google Shape;9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00" y="1017725"/>
            <a:ext cx="738875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5"/>
          <p:cNvSpPr txBox="1"/>
          <p:nvPr/>
        </p:nvSpPr>
        <p:spPr>
          <a:xfrm>
            <a:off x="5139050" y="4246425"/>
            <a:ext cx="30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Have a </a:t>
            </a:r>
            <a:r>
              <a:rPr lang="en-CA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separate</a:t>
            </a:r>
            <a:r>
              <a:rPr lang="en-CA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demo for it</a:t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6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/>
              <a:t>Image Processing</a:t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946" name="Google Shape;946;p36"/>
          <p:cNvPicPr preferRelativeResize="0"/>
          <p:nvPr/>
        </p:nvPicPr>
        <p:blipFill rotWithShape="1">
          <a:blip r:embed="rId3">
            <a:alphaModFix/>
          </a:blip>
          <a:srcRect b="0" l="1429" r="0" t="0"/>
          <a:stretch/>
        </p:blipFill>
        <p:spPr>
          <a:xfrm>
            <a:off x="773500" y="1070525"/>
            <a:ext cx="7597001" cy="33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466413"/>
            <a:ext cx="4250400" cy="277639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Physics</a:t>
            </a:r>
            <a:endParaRPr/>
          </a:p>
        </p:txBody>
      </p:sp>
      <p:pic>
        <p:nvPicPr>
          <p:cNvPr id="953" name="Google Shape;9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738" y="1673542"/>
            <a:ext cx="296088" cy="284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866342" y="1466421"/>
            <a:ext cx="850126" cy="1224954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7"/>
          <p:cNvSpPr/>
          <p:nvPr/>
        </p:nvSpPr>
        <p:spPr>
          <a:xfrm>
            <a:off x="2886769" y="1422124"/>
            <a:ext cx="829500" cy="130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56" name="Google Shape;956;p37"/>
          <p:cNvSpPr/>
          <p:nvPr/>
        </p:nvSpPr>
        <p:spPr>
          <a:xfrm>
            <a:off x="789527" y="1466413"/>
            <a:ext cx="4104600" cy="277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57" name="Google Shape;957;p37"/>
          <p:cNvSpPr/>
          <p:nvPr/>
        </p:nvSpPr>
        <p:spPr>
          <a:xfrm>
            <a:off x="1675352" y="1530844"/>
            <a:ext cx="2333100" cy="1578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958" name="Google Shape;958;p37"/>
          <p:cNvCxnSpPr/>
          <p:nvPr/>
        </p:nvCxnSpPr>
        <p:spPr>
          <a:xfrm>
            <a:off x="804885" y="1488558"/>
            <a:ext cx="883500" cy="5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37"/>
          <p:cNvCxnSpPr/>
          <p:nvPr/>
        </p:nvCxnSpPr>
        <p:spPr>
          <a:xfrm flipH="1" rot="10800000">
            <a:off x="3993008" y="1488664"/>
            <a:ext cx="898500" cy="2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37"/>
          <p:cNvCxnSpPr/>
          <p:nvPr/>
        </p:nvCxnSpPr>
        <p:spPr>
          <a:xfrm flipH="1" rot="10800000">
            <a:off x="789527" y="3089804"/>
            <a:ext cx="891000" cy="114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37"/>
          <p:cNvCxnSpPr/>
          <p:nvPr/>
        </p:nvCxnSpPr>
        <p:spPr>
          <a:xfrm>
            <a:off x="4000702" y="3097270"/>
            <a:ext cx="883200" cy="114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37"/>
          <p:cNvSpPr/>
          <p:nvPr/>
        </p:nvSpPr>
        <p:spPr>
          <a:xfrm>
            <a:off x="2272324" y="1644894"/>
            <a:ext cx="397200" cy="34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63" name="Google Shape;963;p37"/>
          <p:cNvSpPr txBox="1"/>
          <p:nvPr/>
        </p:nvSpPr>
        <p:spPr>
          <a:xfrm>
            <a:off x="5337725" y="1284300"/>
            <a:ext cx="36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Update states based on velocity and acceleration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64" name="Google Shape;964;p37"/>
          <p:cNvSpPr txBox="1"/>
          <p:nvPr/>
        </p:nvSpPr>
        <p:spPr>
          <a:xfrm>
            <a:off x="5337725" y="2012200"/>
            <a:ext cx="3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Detect object collisions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65" name="Google Shape;965;p37"/>
          <p:cNvSpPr txBox="1"/>
          <p:nvPr/>
        </p:nvSpPr>
        <p:spPr>
          <a:xfrm>
            <a:off x="5337725" y="2628100"/>
            <a:ext cx="3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Handle new state after collision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Graphics</a:t>
            </a:r>
            <a:r>
              <a:rPr lang="en-CA"/>
              <a:t> Rendering</a:t>
            </a:r>
            <a:endParaRPr/>
          </a:p>
        </p:txBody>
      </p:sp>
      <p:pic>
        <p:nvPicPr>
          <p:cNvPr id="971" name="Google Shape;971;p38"/>
          <p:cNvPicPr preferRelativeResize="0"/>
          <p:nvPr/>
        </p:nvPicPr>
        <p:blipFill rotWithShape="1">
          <a:blip r:embed="rId3">
            <a:alphaModFix/>
          </a:blip>
          <a:srcRect b="10936" l="26311" r="25745" t="15121"/>
          <a:stretch/>
        </p:blipFill>
        <p:spPr>
          <a:xfrm>
            <a:off x="845300" y="1422113"/>
            <a:ext cx="2781624" cy="28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8"/>
          <p:cNvSpPr txBox="1"/>
          <p:nvPr/>
        </p:nvSpPr>
        <p:spPr>
          <a:xfrm>
            <a:off x="4815300" y="1422125"/>
            <a:ext cx="3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Get position information of objects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73" name="Google Shape;973;p38"/>
          <p:cNvSpPr txBox="1"/>
          <p:nvPr/>
        </p:nvSpPr>
        <p:spPr>
          <a:xfrm>
            <a:off x="4815300" y="1956700"/>
            <a:ext cx="36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Draw sprites based on position and scale in frame buffer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74" name="Google Shape;974;p38"/>
          <p:cNvSpPr txBox="1"/>
          <p:nvPr/>
        </p:nvSpPr>
        <p:spPr>
          <a:xfrm>
            <a:off x="4815300" y="2706675"/>
            <a:ext cx="36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Mask unwanted pixels for more control</a:t>
            </a:r>
            <a:endParaRPr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urs de Tennis de Table by Slidesgo ">
  <a:themeElements>
    <a:clrScheme name="Simple Light">
      <a:dk1>
        <a:srgbClr val="191919"/>
      </a:dk1>
      <a:lt1>
        <a:srgbClr val="0E2B4B"/>
      </a:lt1>
      <a:dk2>
        <a:srgbClr val="B72019"/>
      </a:dk2>
      <a:lt2>
        <a:srgbClr val="FFFFFF"/>
      </a:lt2>
      <a:accent1>
        <a:srgbClr val="B1A9A2"/>
      </a:accent1>
      <a:accent2>
        <a:srgbClr val="C45B50"/>
      </a:accent2>
      <a:accent3>
        <a:srgbClr val="F2610E"/>
      </a:accent3>
      <a:accent4>
        <a:srgbClr val="FFB72F"/>
      </a:accent4>
      <a:accent5>
        <a:srgbClr val="0A112D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