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2" r:id="rId14"/>
    <p:sldId id="257" r:id="rId15"/>
    <p:sldId id="258" r:id="rId16"/>
    <p:sldId id="259" r:id="rId17"/>
    <p:sldId id="261" r:id="rId18"/>
    <p:sldId id="260" r:id="rId19"/>
    <p:sldId id="263" r:id="rId20"/>
    <p:sldId id="264" r:id="rId21"/>
    <p:sldId id="265" r:id="rId22"/>
    <p:sldId id="284" r:id="rId23"/>
    <p:sldId id="269" r:id="rId24"/>
    <p:sldId id="267" r:id="rId25"/>
    <p:sldId id="266" r:id="rId26"/>
    <p:sldId id="268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  <p:sldId id="299" r:id="rId42"/>
    <p:sldId id="296" r:id="rId43"/>
    <p:sldId id="298" r:id="rId44"/>
    <p:sldId id="301" r:id="rId45"/>
    <p:sldId id="303" r:id="rId46"/>
    <p:sldId id="304" r:id="rId47"/>
    <p:sldId id="305" r:id="rId48"/>
    <p:sldId id="302" r:id="rId49"/>
    <p:sldId id="307" r:id="rId50"/>
    <p:sldId id="309" r:id="rId51"/>
    <p:sldId id="310" r:id="rId52"/>
    <p:sldId id="311" r:id="rId53"/>
    <p:sldId id="313" r:id="rId54"/>
    <p:sldId id="312" r:id="rId55"/>
    <p:sldId id="300" r:id="rId56"/>
    <p:sldId id="314" r:id="rId57"/>
    <p:sldId id="315" r:id="rId58"/>
    <p:sldId id="316" r:id="rId59"/>
    <p:sldId id="317" r:id="rId60"/>
    <p:sldId id="318" r:id="rId61"/>
    <p:sldId id="320" r:id="rId62"/>
    <p:sldId id="319" r:id="rId63"/>
    <p:sldId id="321" r:id="rId64"/>
    <p:sldId id="323" r:id="rId65"/>
    <p:sldId id="322" r:id="rId66"/>
    <p:sldId id="325" r:id="rId67"/>
    <p:sldId id="324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2" r:id="rId84"/>
    <p:sldId id="341" r:id="rId85"/>
    <p:sldId id="346" r:id="rId86"/>
    <p:sldId id="295" r:id="rId87"/>
    <p:sldId id="343" r:id="rId88"/>
    <p:sldId id="344" r:id="rId89"/>
    <p:sldId id="345" r:id="rId9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3" autoAdjust="0"/>
    <p:restoredTop sz="94660"/>
  </p:normalViewPr>
  <p:slideViewPr>
    <p:cSldViewPr snapToGrid="0">
      <p:cViewPr>
        <p:scale>
          <a:sx n="95" d="100"/>
          <a:sy n="95" d="100"/>
        </p:scale>
        <p:origin x="600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03T02:14:59.1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6350 6950 0,'18'0'63,"-1"0"-32,1 0-31,0 0 16,17 0-16,-18 0 15,1 0 1,17 0-16,1 17 16,-19-17 15,1 0-31,17 18 16,0-18-16,1 18 15,-1-18-15,-17 0 16,-1 0-1,19 0-15,-19 0 16,1 0 0,17 0-16,0 0 15,-17 0-15,17 0 16,-17 0-16,17 0 16,-17 0-1,17 0 1,-17 0-16,17 0 15,0 0-15,-17 0 16,17 0-16,-17 0 16,17 0-16,0 0 15,-17 0-15,35 0 16,-18 0-16,-17 0 16,35 0-16,-35 0 15,17 0-15,18 0 16,-36 0-16,19 0 15,17 0-15,-18 0 16,18 0-16,0 0 16,0 0-16,-1 0 15,1 0-15,0 0 16,0 0 0,18 0-16,-18 0 15,0 0-15,-18 0 16,0 0-16,0 0 15,18 0-15,-35 0 16,35 0-16,0 0 16,-18 0-16,36 0 15,-18 0-15,0 0 16,-1 0-16,37 35 16,-36-35-16,35 18 15,-18-18-15,36 0 16,-35 0-16,17 0 15,35 0-15,-34 0 16,-19 0-16,18 0 16,-52 0-16,16 0 15,-34 0-15,17 0 16,-17 0-16,0 0 31,17 0-15,-17 0-16,35 0 15,-1 0-15,-16 0 16,17 0-16,-18 0 16,0 0-16,0 0 15,1 0 1,-19 0-16,36 0 16,18 0-16,-36 0 15,36 0-15,-18 0 16,0 17-16,-18-17 15,18 18-15,0-18 16,-18 0-16,18 0 16,0 0-16,0 0 15,17 17-15,-35-17 16,-17 0-16,35 18 16,18-18-16,-54 0 15,54 0-15,-1 0 16,1 0-16,-18 18 15,53-18-15,-53 17 16,17-17-16,-17 18 16,0-18-16,-53 18 15,53-18-15,-18 0 16,18 17-16,-35-17 16,-1 0-16,36 0 15,-35 0-15,0 0 16,17 0-16,-18 0 15,1 0 1,0 0-16,17 18 16,18-18-16,-35 0 15,34 0-15,1 0 16,-17 0-16,17 0 16,0 0-16,-18 0 15,18 0-15,-18 0 16,18 18-16,-35-18 15,17 0-15,-18 0 16,19 0-16,17 0 16,-36 0-16,19 0 15,-1 0-15,18 0 16,0 0-16,-18 0 16,18 0-16,17 0 15,1 0-15,-36 0 16,18 0-16,-18 0 15,1 0-15,-19 0 16,1 0-16,0 0 16,-1 0-16,1 0 15,35 0-15,0-18 16,-36 18 0,19 0-16,-1-18 15,-17 18 1,-1 0-16,1 0 31,0-17 32,34-1-48,54 0-15,-18 18 16,-17-17-16,17 17 15,-35-18-15,-18 18 16,-17 0-16,0 0 16,17 0 93,-17 0-109,-1-18 16,1 18-1,0-17-15,-1 17 32,1 0 108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03T02:15:02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10195 14129 0,'18'0'234,"0"0"-234,-1 0 16,36 0-16,-18 0 16,1 17-16,17-17 15,-36 0-15,36 0 16,-18 0-1,1 18-15,-1 0 0,36-18 16,-36 0-16,18 17 16,0-17-1,17 18-15,-35-18 16,54 18-16,16-18 16,-16 17-16,-1-17 15,0 0-15,36 0 16,-36 0-16,-18 0 15,1 0-15,-1 0 16,-34 0-16,17 0 16,0 0-16,-1 0 15,19 0-15,0 18 16,17-1-16,35 1 16,1 17-16,-36-35 15,18 18-15,-18 0 16,0-18-16,-17 0 15,-1 0-15,1 0 16,-18 0-16,17 0 16,18 0-16,36 0 15,52 0-15,-35 0 16,18 0-16,-18 0 16,-17 0-16,-36 0 15,-18 0-15,-17 0 16,-17 0-1,17 0-15,-36 0 16,36 0-16,-18 0 16,1 0-16,-1 0 15,18 0-15,-18-18 16,0 18-16,18 0 16,-17 0-16,17-18 15,17 1-15,1 17 16,17-18-16,-35 0 15,35 18-15,-53-17 16,18 17-16,0-18 16,-35 18-16,17 0 15,-17 0-15,-1 0 16,36 0-16,18-17 16,-54 17-16,54-18 15,-18 18-15,0 0 16,-36 0-16,19 0 15,-19 0-15,19 0 16,-19 0-16,19 0 16,-1 0-16,35-18 15,-34 18 1,34-17-16,1-1 16,-18 18-16,0 0 15,0 0-15,-18 0 16,-18 0-1,1 0-15,0 0 16,-1 0 0,19 0-1,-1 0 1,18 0-16,0 0 16,-18 0-16,0 0 15,18 0-15,-18 0 16,18 0-16,18 0 15,-36 0-15,18 0 16,18-18-16,-18 18 16,-36-17-16,1 17 15,0 0-15,-1 0 16,1 0-16,-1 0 16,1 0-1,0 0 1,-1 0-1,1 0-15,0 0 16,-1 0 125,1 0-141,0 0 15,-1 0-15,18 0 16,1 0-16,-1 0 16,0 0-1,1 0 1,-19 0-1,1 0 1,0 0 0,-1 0-16,1 0 15,-1 0 1,19 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03T02:17:14.4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8908 6862 0,'17'0'109,"1"0"-93,0 0-16,-1 0 16,1 0-1,-1 17 1,1-17-1,0 0-15,17 0 16,-17 0 0,-1 0-1,19 0-15,-19 0 16,36 0-16,-18 0 16,18 0-16,0 0 15,-17 0-15,-1 0 16,18 0-16,-36 0 15,36 0-15,-17 0 16,-19 0-16,18 0 16,-17 0-16,0 0 31,-1 0 16,36 0-47,18 0 15,-1 0-15,19 0 16,-36 0-16,17 0 16,1 0-16,-36 0 15,-17 0-15,17 0 16,-18 0-16,1 0 16,17 0-16,1 0 15,-19 0 1,19 0-16,-1 0 15,0 0 1,-17 0 0,17 0-16,-17 0 15,17 0-15,18 0 16,-18 0 0,-17 0-1,-1 0 79,1 0-63,0 0 16,-1 0-47,1 0 31,0 0-15,-1 0 15,1 0-15,0 0 62,-1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03T02:11:00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5080 0,'17'0'156,"1"0"-156,0 0 16,-1 0-1,1 0 1,-1 0-16,19 0 15,-1 0-15,18 0 16,-18 0-16,1 0 16,-1 0-16,0 0 15,0 0 1,-17 0 0,17 0-1,-17 0 32,17 0-47,-17 0 16,52 0-1,19 0 1,-54 0 0,-18 0-16,1 0 15,17 0 1,-17-18-16,35 18 15,-35 0 1,-1 0 0,1 0 15,0 0-31,-1 0 16,18 0-1,-17 0 32,0 0-47,-1 0 16,19 0-16,-19 0 15,19 0-15,-1 0 16,-18 0 0,19 0 46,-19 0-62,1 0 16,0 0-16,17 0 15,0 0 1,0 0 0,-17 0-16,0 0 15,17 0-15,-17 0 16,-1 0-16,1 0 15,17 0-15,-17 0 16,0 0 0,-1 0-16,1 0 15,-1 0 1,1 0 0,0 0-1,-1 0 16,1 0-15,0 0 0,-1-17 156</inkml:trace>
  <inkml:trace contextRef="#ctx0" brushRef="#br0" timeOffset="2599.9746">7796 12453 0,'0'18'94,"18"-18"-63,0 0-15,-1 0 0,1 0-16,35 0 15,-18 0-15,0 0 16,1 0-16,-1 0 16,0 0-16,1 0 15,-19 0-15,18 0 16,-17 0-16,0-18 15,-1 18-15,1 0 16,17 0-16,-17 0 16,17 0-16,0 0 15,-17 0-15,35 0 16,-18 0-16,-17 0 16,17 0-16,-17 0 15,17 0-15,-17 0 16,-1 0-1,19 0 1,-1 0 0,0 0-16,-17 0 15,0 0-15,-1 0 16,1 0-16,-1 0 16,1-18 15,0 18-31,-1 0 15,1 0-15,35 0 16,-35 0-16,17 0 16,0 0-16,-17 0 15,17 0-15,-17 0 16,-1 0-16,19 0 16,-19 0-16,18 0 15,-17 0-15,35 0 16,-18 0-16,-17 0 15,17 0-15,-17 0 16,0 0 0,-1 0-16,18 0 15,-17 0 1,0 0 0,-1 0-1,1 0 16,17 0-15,-17 0 0,0 0-16,17 0 15,0 0 1,-17 0-16,-1 0 16,19 0-16,-19 0 15,1 0 1</inkml:trace>
  <inkml:trace contextRef="#ctx0" brushRef="#br0" timeOffset="122719.4748">5874 4798 0</inkml:trace>
  <inkml:trace contextRef="#ctx0" brushRef="#br0" timeOffset="123880.6118">5891 4992 0</inkml:trace>
  <inkml:trace contextRef="#ctx0" brushRef="#br0" timeOffset="132975.1683">9648 12153 0</inkml:trace>
  <inkml:trace contextRef="#ctx0" brushRef="#br0" timeOffset="133584.0509">9666 12330 0</inkml:trace>
  <inkml:trace contextRef="#ctx0" brushRef="#br0" timeOffset="142423.237">21237 14411 0,'35'0'0,"-17"0"15,0 0-15,-1 0 31,1 0-31,17 0 32,-17 0-17,0 0-15,-1 0 16,1 0-16,0 0 16,-1 0-1,18 0-15,-17 0 16,17 0-16,-17 0 15,35 0-15,0 0 16,0 0-16,0 0 16,-18 0-16,18 0 15,-18 0-15,-17 0 16,-1 0-16,19 0 16,-19 0-16,1 0 15,0 0 16,-1 0 48,1 0-64,17 0-15,-17 18 16,17-18-16,-17 0 15,-1 17-15,19 1 16,-1-18 0,-35 18-1,18-18 1,-1 0 0,1 0-16,35 0 15,-36 0-15,36 0 16,0 0-16,-18 0 15,18 0-15,0 0 16,0 17-16,-17-17 16,-1 18-16,-18-18 15,1 0 1,0 0-16,17 0 16,18 0-1,-18 0-15,0 0 16,18 0-16,-17 0 15,17 0-15,-18 0 16,0 0-16,0 0 16,-17 0-1,0 0-15,-1 0 16,1 0-16,17 0 16,-17 0-16,0 0 15,-1 0-15,1 0 16,17 0-1,-17 0-15,-1 0 16,1 0 0,0 0-16,-1 0 15,1 0-15,17 0 16,-17 0-16,-1 0 16,1 0-16,0-18 15,-1 1 1,1 17-1,0 0 1,17 0 0,-17 0-1,17 0-15,0 0 16,0 0-16,-17 0 16,17 0-16,1 0 31,-1 0-16,-17 0-15,-1 0 16,1 0-16,-1 0 16,1 0-1,0 0 1,-1 0 0,19 0-16,-1 0 15,-17 0 1,-1 0-16,1 0 15,-1 0-15,1 0 32,0 0-32,-1 0 15,1 0 1,0 0-16,-1 0 47,1 0-32,0 0-15,-1 0 16,1 0-16,-1 0 16,1 0 46,0-18-46,-1 18 31,1 0-32,0 0 95</inkml:trace>
  <inkml:trace contextRef="#ctx0" brushRef="#br0" timeOffset="146568.1647">18274 7197 0,'18'0'47,"-18"-18"-47,35 18 16,-18-18-16,36 18 15,0 0-15,-35 0 16,35 0-16,-18 0 15,0 0-15,18 18 16,18 0-16,-36-18 16,0 17-16,36-17 15,-18 18-15,35-18 16,-35 18-16,0-1 16,-18-17-16,18 0 15,-18 18-15,-17-18 16,35 0-16,-18 17 15,0-17-15,18 0 16,-17 18-16,17-18 16,-18 18-16,-17-18 15,17 0-15,-18 0 16,1 0 0,0 0-1,-1 0 1,36 0-1,18 0-15,-18 0 16,0 0-16,0 0 16,-1 0-16,-16 0 15,-1 0-15,-17 0 16,-1 0-16,1 0 16,0 0-1,-1 0 1,1 0-16,17 0 15,0 0-15,1 0 16,-1 0 0,-17-18 15,-1 18 16,-17-18-32,18 1-15,0 17 16,-18-18 15,17 18 32,1-17-63,-1 17 15,1 0 17,17 0-32,-17 0 15,17-18-15,-17 18 16,17 0-16,0 0 16,-17 0 77,0-18-77</inkml:trace>
  <inkml:trace contextRef="#ctx0" brushRef="#br0" timeOffset="163143.7598">2522 7302 0,'18'0'156,"0"0"-125,17 0-31,0 0 16,0 0-16,18 0 15,-17 0-15,-19 0 16,19 0-16,-19 0 16,1 0-1,-1 0-15,36 0 16,-17 0-16,-19 0 15,36 0-15,-17 0 16,-19 0 0,1 0-1,17 0 1,0 0-16,1 0 16,34 0-16,18 0 15,-17-17-15,-18-1 16,-18 18-16,36-17 15,-54 17-15,1 0 16,0 0-16,17 0 16,-17 0-1,-1 0-15,1 0 16,17 0 0,0 0-1,-17 0-15,0 0 16,-1 0-1,1 0-15,0 0 16,-1 0-16,1 0 16,35 0-16,-36 0 15,36 0-15,-35 0 16,17 0-16,-17 0 203</inkml:trace>
  <inkml:trace contextRef="#ctx0" brushRef="#br0" timeOffset="189406.8209">6473 7179 0,'18'0'31,"17"0"47,-17 0-62,17 0-1,1 0 1,-1 0 0,-18 0-16,19 0 15,-19 0-15,19 0 16,-1 0-16,-17 0 16,17 0-16,0 0 15,36 0-15,-18 0 16,0 0-16,-18 0 15,18 0-15,-36 0 16,19 0-16,-1 0 16,-17 0-16,-1 0 15,1 0-15,-1 0 32,1 0-17,0 0-15,-1 0 31,1 0-15,17 0-16,18 0 16,-35 0-16,0 0 15,17 0-15,-18 0 32,1 0-17,0 0 1,17 0-16,0 0 15,-17 0 1,17 0-16,0 0 16,-17 0-16,35 0 15,0 0-15,0 0 16,0 0-16,-18 0 16,0 0-16,-17 0 15,0 0-15,17 0 47,18 0-31,35 0-16,-35 0 15,35 0-15,-17 18 16,-1-18-16,-35 17 16,-17-17-16,0 0 15,-1 0 1,19 0-1,-19 0-15,36 0 16,-17 0-16,-19 18 16,18-18-1,1 18-15,-19-18 16,19 0 0,-19 0-1,1 0-15,0 0 31,17 0-15,0 0-16,18 0 16,0 0-16,-35 0 15,34 0-15,-16 0 16,-1 0-16,0 0 16,-17 0-16,0 0 15,-1 0-15,1 17 16,35-17-16,-18 0 15,18 0-15,18 0 16,-1 0-16,1 0 16,-36 0-16,18 0 15,-18 0-15,0 0 16,-17 0 0,17 0-16,-17 0 15,17 0-15,18 0 16,-35 0-16,35 0 15,0 0 1,-36 0-16,1 0 16,17 0-16,-17 0 15,-1-17-15,1 17 16,0 0-16,-1 0 16,1 0 30,17-18-30,1 18-16,16 0 16,1 0-16,-35 0 15,35 0-15,-18 0 16,-17 0-16,17 0 16,-17 0-16,17 0 15,-17 0 1,35 0-16,0 0 15,-1 0-15,19 0 16,0 0-16,-1 0 16,-17 0-16,0 0 15,0 0-15,-18 0 16,0 0-16,1 0 16,-19 0-1,36 0-15,0 0 16,-18 0-16,36 0 15,-18 0-15,0 0 16,0 0-16,-18 0 16,0 0-16,1 0 15,-1 0-15,0 0 16,18 0-16,-35 0 16,35 0-16,0 0 15,17 0-15,-52 0 16,35 0-16,-36 0 15,19 0-15,16 0 16,-34 0-16,35 0 16,18 0-16,-36 0 15,53-18-15,-17 18 16,-1 0-16,18 0 16,-35 0-16,-17 0 15,16 0-15,1 0 16,-35 0-16,35 0 15,-18 0-15,18 0 16,0 0-16,0-17 16,-18 17-1,18 0-15,-18 0 16,1 0 0,-19 0-16,1 0 15,0 0 1,-1 0-1,1 0 1,0 0-16,-1 0 16,1 0-1,35 0 48,-36 0-63,54 0 15,-18 0-15,0 0 16,-18 0-16,18 0 16,0 0-16,-18 0 15,36 0-15,-18 0 16,-18 0-16,18 0 16,-18 0-16,-17 0 15,-1 0-15,1 0 16,0 0 46,17 0-62,-17 0 16,-1 0-16,19 0 16,-36-18-16,17 18 31</inkml:trace>
  <inkml:trace contextRef="#ctx0" brushRef="#br0" timeOffset="202279.4532">10248 14358 0,'35'0'203,"-17"0"-203,0 0 16,-1 0-1,1 0-15,0 0 47,35 0-47,-36 0 16,36 0-16,18 0 15,-36 0 1,18 0-16,-35 0 16,17 0-16,-18 0 15,1 0 1,0 0-16,17 0 16,-17 0-1,17 0-15,18 0 16,-18 0-16,18 0 15,-35 0-15,35 0 16,-18 0-16,0 0 16,0 0-16,1 0 15,-19 0-15,1 0 16,0 0-16,-1 0 62,19 18-62,-1-18 16,0 17-16,-17-17 16,17 18-16,0 0 15,1-18 1,-19 0-16,18 0 31,-17 0-31,17 17 31,1-17-31,-1 0 16,-17 0 0,-1 0-16,18 0 15,-17 0 1,0 0-16,-1 0 16,1 0-1,0 0-15,-1 0 16,19 0-16,-19 0 15,19 0-15,-19 0 16,18 0-16,1 0 16,-19 0-16,19 0 15,-19 0-15,1 0 63,0 0-63,17 0 15,18 0-15,-36 0 16,19 0-16,-1 0 16,-17 0-1,-1 0-15,1 0 16,-1 0 46,1 0-62,0 0 16,35 0-16,-36 0 16,19 0-16,-19 0 15,1 0-15,17 0 16,0 0 31,18 0-32,-17 0-15,17 0 16,-1 0-16,-16 0 16,34 0-16,-34 0 15,-19 0-15,1 0 16,-1 0-16,19 0 31,-1 0-31,0 0 16,18 0-16,-35 0 15,17 0 1,36 0-16,-54 0 16,19 0-16,17-17 15,-18 17-15,35 0 16,-17 0-16,0-18 16,-18 18-16,1 0 15,-19-18-15,1 18 16,17-17-16,-17 17 15,17 0 1,1-18-16,-19 18 16,1 0-1,-1 0 48,19 0-48,17 0-15,-36 0 16,19 0-16,-19 0 16,1 0-16,-1 0 15,1 0-15,0 0 16,-1 0-16,1 0 31,17 0-31,-17 0 16,0 0-1,17 0-15,0 0 16,0 0-16,-17 0 16,17 0-16,-17 0 15,0 0 32,-1 0-47,19 0 16,-19 0-16,1 0 15,-1 0-15,1 0 94,0 18-94,35-18 16,0 0-16,17 0 15,-35 0-15,18 0 16,0 0-16,-35 17 16,-1-17-16,19 0 15,-19 0 1,1 0 0,17 0 77,-17 0-93,17 0 16,1 0-16,-19 0 16,18 0-16,-17 0 15,0 0-15,17 0 16,-17 0-16,-1 0 15,19 0-15,-19 0 16,18 0-16,-17 0 16,17 0-16,-17 0 15,0 0-15,-1 0 16,1 0-16,17 0 16,-17 0-16,-1 18 15,1-18 1,0 0-16,-1 0 78,19 18-78,-19-18 16,54 0-16,-18 17 15,-18-17-15,18 18 16,-18-18-16,-17 18 15,0-18-15,-1 0 16,1 0 62,-1 0-62,19 0-16,-1 0 15,18 0-15,0 0 16,-18 0-16,0 0 16,1 0-16,-19 0 15,19 0-15,-19 0 16,19 0 0,-19 0-16,1 0 15,17 0 1,-17 0-16,-1 0 15,1 0-15,17 0 16,36-18-16,-54 18 16,36 0-16,-17 0 15,-19-18-15,1 18 16,17 0-16,-35-17 16,18 17-16,-1 0 15,1-18-15,0 18 94,-1 0-94,1 0 16,0 0-16,17 0 15,-17 0 1,-1 0-16,19-18 47,-1 18-32,-18 0 1,36-17-16,-35 17 16,0 0-1,-1-18 1,1 18 15,0 0-31,-1 0 16,18 0-16,1-18 15,-19 18 1,1 0 0,0 0-1,-1 0 1,1-17-1,0 17 17,-1 0-32,1 0 15,-1 0 1,1 0 0,0 0-16,-1 0 15,1 0 1,0 0-16,-1 0 15,1 0 48,0 0-47,-1 0-16,1 0 15,17 0 1,-17 0-1,-1 0 1,1 0 0,0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03T02:29:26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18186 3863 0,'88'0'140,"53"-35"-140,71 17 16,17 18-16,36 0 16,52 0-16,-17 0 15,0 0-15,-53 0 16,17 0 0,-52 0-16,-36-53 15,-17 53-15,17-35 16,-52 17-16,52 18 15,-17-35-15,17 17 16,-34 18-16,16 0 16,-34 0-16,-18 0 15,17 0-15,-35 0 16,1 0-16,-19 0 16,1 0-16,17 0 15,0 0-15,0 0 16,36 0-16,17 0 15,18 0-15,-18 0 16,17 0-16,-52 0 16,18 0-16,-54 0 15,1 0-15,-36 0 16,18 0-16,-18 0 16,1 0-16,16 0 15,19 18-15,0-18 16,17 35-16,-18-17 15,19-1-15,-19 19 16,1-19 0,-18 1-16,17 0 15,-35-1 1,1-17-16,-1 18 16,0 0-16,18-18 15,-35 17-15,17-17 16,-17 0-16,-1 0 15,1 18 1,0-18 31,-1 35-47,54-17 16,-1-1-16,19 1 15,16-18-15,19 18 16,-36-1-16,-17-17 15,-1 0-15,-35 0 16,18 0-16,0 0 16,-35 0-16,52 0 15,-17 0-15,-17 0 16,17 0-16,-36 0 16,1 0-1,0 0-15,-1 0 63,1 0-32,-1 0-15,19 0-16,-1 0 15,-17 0-15,17 0 16,-17 0 140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03T02:29:28.8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18327 4022 0,'17'-18'32,"-17"0"-32,71 1 15,-36 17-15,36-18 16,-1 0-16,1 18 15,17 0-15,0 0 16,36 0-16,-1 0 16,54-35-16,-1 18 15,53 17-15,36 0 16,0 0-16,-36 0 16,18 0-16,-71 0 15,-52 0-15,-19 0 16,-34 0-16,-18 0 15,-35 0-15,17 0 16,-18 0-16,36 0 16,18 0-16,35 0 15,17 0-15,54 0 16,-36 0-16,18 0 16,-36 0-16,-17 0 15,17 0-15,-35 0 16,-35 0-16,18 0 15,-36 0 1,36 0-16,-18 0 16,-36 0-16,54 0 15,-1 0-15,1 0 16,-18 0-16,17 0 16,1 0-16,-53 0 15,35 0-15,-18 0 16,-17 0-16,17 0 15,-18 0-15,1 0 16,0 0-16,17 17 16,0-17-16,36 18 15,17-18-15,0 0 16,36 17-16,-36-17 16,-18 18-16,-17-18 15,18 0-15,-18 18 16,0-18-16,17 0 15,1 0-15,-18 0 16,17 0-16,1 0 16,-18 0-16,0 0 15,0 0-15,0 0 16,-18 0-16,35 0 16,-17 0-16,-17 0 15,34 0 1,1 0-16,-18 0 15,-18 0-15,18 0 16,0 17-16,-36-17 16,36 0-16,-17 0 15,-19 0-15,36 0 16,-18 0-16,1 0 16,17 0-16,-36 0 15,36 0-15,-18 0 16,1 0-16,-1 0 15,-17 0-15,17 0 16,18 0-16,-36 0 16,19 0-16,-19 0 15,1 0 32,17 0-47,-17 0 16,35 0-16,-36 0 15,19 0-15,17 0 16,-36 0 15,1 0-31,0 0 16,17 0 0,-18 0-1,1 0-15,0 0 16,-1 0 31,1 0-32,0 0-15,-1 0 16,1 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03T02:29:33.6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7038 3933 0,'18'0'187,"34"0"-171,1 0-16,71 0 16,35 0-16,-18 0 15,35 0-15,0 0 16,-17 0-16,-53 0 15,18 0-15,-1 0 16,18 0-16,-53 0 16,71 0-16,-35 0 15,52 0-15,0 0 16,1 0-16,17 0 16,17 0-16,-34 0 15,-36 0-15,-18 18 16,-52-18-16,17 18 15,-17-1-15,17-17 16,-18 0-16,1 0 16,17 0-16,36 0 15,-36 18-15,0-18 16,18 18-16,-36-1 16,-34-17-16,34 0 15,18 0 1,1 0-16,-1 0 15,35 0-15,1 0 16,17 0-16,-18 0 16,-34 0-16,34 0 15,-35 0-15,0 0 16,-17 0-16,17 0 16,-17 0-16,17 0 15,0 0-15,0 0 16,36 0-16,17 0 15,18 0-15,-54 0 16,54 0-16,-18 0 16,18 0-16,-53 0 15,17 0-15,-34 0 16,-1 0-16,18 0 16,-53 0-16,35 0 15,0 0-15,-18 0 16,1 0-16,0 0 15,-36 0-15,18 0 16,0 0-16,-18 0 16,18 0-16,17 0 15,1 0-15,0 0 16,34 0 0,-16 0-16,-1 0 15,-18 0-15,-17 0 16,0 0-16,18 0 15,-18 0-15,-18 0 16,35 0-16,1 0 16,17 0-16,0 0 15,1 0-15,-1 0 16,-18 0-16,-17 0 16,0 0-16,0 0 15,-18 0-15,-17 0 16,35 0-16,-35 0 15,52-17-15,-35 17 16,-17 0-16,0 0 16,-1-18-16,1 18 15,17-18 17,-17 18-17,17 0-15,0 0 16,-17 0-16,17 0 15,-17 0-15,0 0 32,-1 0-17,1 0-15,17 0 16,-17 0 0,-1 0-16,19 0 15,-19 0-15,19 0 16,-19 0-1,1 0 1,0-17 0,17 17-1,-17-18-15,-1 18 16,1 0 0,-1 0 15,1 0 0,0 0-15,-1 0-1,1 0 1,0 0-16,-1 0 31,1 0-15,0 0 46,-1 0-46,1 0 0,-1 0-1,1 0 32,0 0-16,-1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03T02:30:26.6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18838 13723 0,'0'-18'31,"18"18"-15,0 0-1,-1 0-15,19 0 16,16 0-16,-16 0 16,-1 0-1,-17 0-15,35 0 16,-18-17-16,0 17 15,-17 0-15,-1 0 32,1 0-32,0 0 15,70 0-15,0 0 16,18 0-16,-18 0 16,124 0-1,-71 0 1,-18 0-1,-34 0 1,-37 0 0,-34 0-16,17 0 15,-17 0-15,0 0 0,-1 0 16,1 0 0,17 0-16,-17 0 15,17 0 1,0 0-1,-17 0-15,35 0 16,-35 0-16,105 0 31,-17 0-15,0 0 0,-18 0-1,-18 0 1,-17 0-16,53 0 15,35 0 1,-52 0 0,-54 0-1,-18 0-15,1 0 16,17 0-16,-17 0 16,0 0-1,17 0-15,-17 0 16,-1 0-16,36 0 15,-18 0-15,1 0 16,17 0-16,17 0 16,-17 0-16,0 17 15,18-17-15,-19 0 16,-16 0-16,17 0 16,17 0-16,-35 0 15,18 0-15,18 0 16,-53 0-16,34 0 15,-16 0-15,-19 0 16,19 0-16,-19 0 16,1 18-16,17-18 15,-17 0 1,0 18 0,34-18-1,-34 0-15,0 0 16,-1 0-1,1 0-15,17 0 16,1 0 0,-1 0-16,-18 0 15,36 0-15,-17 0 16,-1 0-16,18 0 16,0 0-16,-18 0 15,18 0-15,-35 0 16,17 0-16,0 0 15,0 0 1,-17 0-16,17 0 16,1 0-16,-19 0 15,19 0-15,16 0 16,-16 0 0,-19 0-16,1 0 15,17 0-15,-17 0 16,17 0-16,-17 0 15,-1 0 1,1 0 0,0 0-1,17 0-15,-17 0 16,17 0-16,-17 0 16,-1 0-16,1 0 15,0 0 1,-1 0 62,1 0-31,-1 0-32,1 0 1,0 0-16,17 0 16,-17 0-16,35 0 15,-18 0-15,0 0 16,-17 0 0,-1 0 15,1 0 0,0 0-15,-18 17 77,17-17-61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6-15T01:53:22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13758 8625 0,'36'0'141,"-1"0"-141,18 0 15,35 0-15,265 18 47,-265-18-47,141 0 31,-70 0 1,35 18-1,0 17 0,53 0 16,-18-35-16,18 0 0,0 36 1,-53-1-1,-35 0 16,-88-35-16,-54 0-31,212 0 31,-140 18-31,158-1 47,-89-17-16,-17 0 16,1 0-15,34 0-1,53 0 0,-193 0-15,-19 0-16,1 0 15,17 0-15,0 0 16,1 0 0,-19 0-1,1 0 1,0 0-16,17 0 15,-17 0 17</inkml:trace>
  <inkml:trace contextRef="#ctx0" brushRef="#br0" timeOffset="3824.0552">13952 8731 0,'0'18'78,"0"0"-63,0-1 1,18 36 0,-18-18-16,0-17 15,0 17 1,0-17-1,0 0-15,0-1 16,0 18-16,0-17 16,0 0 31,18-1-47,-18 1 125</inkml:trace>
  <inkml:trace contextRef="#ctx0" brushRef="#br0" timeOffset="4800.7882">13970 8714 0,'0'-18'62,"-18"18"-30,1 0-17,-1 35 1,18-17-1,0 0 1,0 17-16,-18-18 16,18 1-1,0 0 1,-17 17 0,-1-17-1,18-1 16,-17 1-15,-1-18 156</inkml:trace>
  <inkml:trace contextRef="#ctx0" brushRef="#br0" timeOffset="5744.5917">13882 8696 0,'17'0'15,"1"0"1,0 0-1,-1 0 1,-17 18 0,18-1-1,0-17 1,-1 18 15,1 0-31,0-18 16,-1 0-1,1 17 1,-1 1 0,1-1-1,0-17 1,-1 0-16,1 0 16,0 18 15,-1 0 0,1-18-15</inkml:trace>
  <inkml:trace contextRef="#ctx0" brushRef="#br0" timeOffset="405697.958">13264 9790 0,'0'-18'78,"0"-17"-78,0 17 31,-17-17-31,-1 17 16,18 0-1,-17 18-15,-1 0 47,0 0-31,1 0-1,-1 0-15,0 18 16,-17 17 0,0-35-1,-1 36-15,19-19 16,-1 1-1,1 17-15,17-17 16,0-1 0,0 1-16,0 17 15,0-17 1,0 0-16,0-1 16,0 1-16,0 0 15,0-1 16,17-17 16,1 0-47,35-35 16,-18 17 0,0 1-16,-17-1 15,-18 0-15,18 1 16,-1-36-1,-17 35 1,18 1 203,0 34-204,17 1 1,0 17 0,-17-17-16,-1-1 0,1 1 15,0 0-15,-1-18 94,1 0-47,0 17-16</inkml:trace>
  <inkml:trace contextRef="#ctx0" brushRef="#br0" timeOffset="407873.4719">13123 10248 0,'0'18'62,"0"-1"-46,0 19-16,0-19 16,0 1-16,0 0 15,0 35 1,0-36-1,0 18 1,0-52 109,0-1-109</inkml:trace>
  <inkml:trace contextRef="#ctx0" brushRef="#br0" timeOffset="408434.0526">13123 10072 0,'0'-18'78,"18"36"-62,0-1-16,-1-17 16,-17 18-1,18 0 1,0-18 46,-18 17-30,17-17-32,1 0 15</inkml:trace>
  <inkml:trace contextRef="#ctx0" brushRef="#br0" timeOffset="409690.1409">13353 10195 0,'0'18'94,"0"0"-78,0-1-1,0 1-15,0-1 47,35-34 110,-17-18-157,-18-18 15,17 35 1,1 0-16,-1-17 0,1 17 15,-18 1 1,18 17 109,-1 0-109,1 0-16,-18 17 15,0 19 1,0-19-16,0 36 16,18-17-16,-18-19 15,0 18-15,0-17 16,17 17-16,-17-17 15,0 0 1,0-1 0,18 1 31,-18-36 46,18 1-77,-18-1 0,0-35-1,0 35-15</inkml:trace>
  <inkml:trace contextRef="#ctx0" brushRef="#br0" timeOffset="410256.8042">13635 10142 0,'17'-17'94,"-17"34"-63,18 1-16,0 0-15,-1 17 16,-17-17-16,0-1 16,0 1-1,0-1-15,0 1 16,18 17 0,-18 1-1,0-19 1,0 1 15,18-18 94,-1-35-109</inkml:trace>
  <inkml:trace contextRef="#ctx0" brushRef="#br0" timeOffset="411752.5143">13988 10195 0,'35'-17'0,"-17"-1"15,-1 18 32,1-18-31,-18 1 78,0-1-63,-18 18-16,1 0-15,-1 0 16,0 0-16,1 0 16,-1 0-16,-17 0 15,35 18 1,-18-18-16,18 17 16,0 1-1,0 0 1,0-1-1,0 1 17,35-18 15,-17 0-47,17 0 15,-17 0-15,0 0 16,17 0-16,-18 0 15,19-35 1,-19 17-16,1 18 109,-18 18-93,0 17 15,0 0-31,0 0 0,0 1 16,0 17-16,0 0 16,0-1-16,0 1 15,0 36 1,0-36-16,18-1 15,-18-34 1,0 0-16,0 17 0,0-17 16,0-1-16,0 1 15,0 0 17,0 17-32,0 0 15,-18-17 1,-17-18 31,-1-18-32,-16-35 1,16 0 0,19-35-1,-1-71 16,18 142-31,0-1 16,0 0-16,0 1 16,0-19-1,35 1 1,1 35 0,-1-17-1</inkml:trace>
  <inkml:trace contextRef="#ctx0" brushRef="#br0" timeOffset="420651.1308">14746 9472 0,'0'35'109,"0"1"-109,0-1 16,0 0-16,0 18 15,0-35-15,0 17 16,0 0-16,0 1 16,0 34-1,0 1 1,0-54 0,0 1-1,0-53 141,0 17-140,0-17-16,0 17 16,0-17-1,0 17 1,0 1-16,0-1 16,0 0 30,18 1-30,-1 17 15,1-18 1,35 0-32,-35 1 15,-1 17 1,1 0 78,-1 0-79,-17 17 1,18 1-16,0 17 15,-18-17 1,0 17 0,0 0-16,0-17 15,17 17 1,-17-17 15,18-36 157,0-17-173,-1 0 1</inkml:trace>
  <inkml:trace contextRef="#ctx0" brushRef="#br0" timeOffset="421752.6954">15064 9648 0,'0'18'78,"0"0"-78,0 17 16,0-17 0,0 17-16,0-17 15,0-1-15,0 18 16,17-17-16,-17 0 15,18 17-15,-18-17 16,0-1 15,0 1-15,18-18 93,-18-18-77,17-17-32,-17 17 0,0-17 15,0 17 1,0-17-1,0 18 1,0-1-16,18 18 16,-1-18 140,19 18-156,-1 0 16,0 18-16,1-18 15,-1 0-15,-35 18 31,17-18 126</inkml:trace>
  <inkml:trace contextRef="#ctx0" brushRef="#br0" timeOffset="422809.7425">15381 9772 0,'35'18'140,"1"-18"-124,-19-18-16,1 0 16,0 1-1,17-19-15,-18 19 0,1-19 16,-18 19 93,-18 17-93,1 0 0,-1 0-1,1 0-15,-1 0 16,-17 0-16,17 17 31,0-17-15,18 18-1,-17 0 17,-1-18-1,18 17-31,0 1 15,0 0 1,0-1 0,0 19-1,0-19 1,0 1 0,0-1-16,0 1 15,18 0-15,-18-1 31,17-17 126,1 0-142,0 0 1,17 0 15</inkml:trace>
  <inkml:trace contextRef="#ctx0" brushRef="#br0" timeOffset="423793.1576">15893 9631 0,'0'-18'31,"0"-17"-15,0 17-16,0 1 16,0-1-16,0 0 15,0-17-15,0 17 16,0-17 0,17 0-16,-17 17 0,0-17 15,0 17-15,0-17 16,0 17-16,-17 18 109,-1 0-93,0 0-1,1 0-15,-1 0 16,-17 0-16,17 36 16,-35-1-1,36 0-15,17-17 16,0 17 0,0-17-16,0-1 15,0 19-15,0-1 16,0 36-1,0-1 1,0-35 0,0 18-1,17 0 1,19 35 0,-36-52-16,35 34 15,-35-52 1,0 0-1,0-1 1,0 1 0,0-1-1,0 1 1,-18-36 93,1 1-109,17-1 16,0 1-16,-18-19 16</inkml:trace>
  <inkml:trace contextRef="#ctx0" brushRef="#br0" timeOffset="424344.3099">15699 9701 0,'17'0'109,"1"0"-93,17 0 0,18 18-1,-35-18-15,17 0 16</inkml:trace>
  <inkml:trace contextRef="#ctx0" brushRef="#br0" timeOffset="426001.0096">15011 10407 0,'-18'-18'32,"0"18"-17,18-17 1,-17-1-1,-1 18 1,0 0 0,-17 0-16,18 0 15,-19 0 1,19 0-16,-1 0 0,-17 18 31,17-18-15,0 17-1,1 1 1,-1 0 0,18-1 15,0 1-15,0-1-1,0 1 1,18 0-1,-1-1-15,19-17 16,-1 18-16,-17-18 16,-18 18-16,17-18 15,19 17 32,-36 1-31,17-18-16,-17 18 125,0-1-110,-17 1-15,-1 0 16,-17-1 0,17-17-1,0 0 32,-17-17-31,35-1-1,0-17 1,0 17 93</inkml:trace>
  <inkml:trace contextRef="#ctx0" brushRef="#br0" timeOffset="427408.7609">15064 10319 0,'-18'0'16,"18"17"46,0 1-62,0 0 16,18 52-1,17-17-15,0 0 16,-17-18-16,35 54 31,-36-54-15,-17-18 46,0-52 79,0 0-141,0 17 16,0-17-16,18-18 15,-18 18 1,18-1-16,-18 19 15,0-18-15,17-1 16,-17 19-16,18-1 78,0 18-62,-1 0-16,1 0 15,-1 0-15,1 0 16,0 0 31,-1 0-31</inkml:trace>
  <inkml:trace contextRef="#ctx0" brushRef="#br0" timeOffset="428264.497">15910 10477 0,'0'-17'15,"0"-1"1,0-17 0,0 17-1,-17 18-15,-1-17 32,-35 17-17,35 0 1,-17 0-16,-18 0 15,36 0-15,-1 17 16,-17 19 0,17-19-16,0 1 0,1-1 15,-1 19-15,-17-19 16,17 19-16,18-1 16,-17-17-1,17-1-15,0 19 0,0-19 31,0 1-15,0-1 15,52-17-15,19 0-16,17 0 16,-35 0-16,0 0 15,0 0-15,-18 0 16,-35-17-1</inkml:trace>
  <inkml:trace contextRef="#ctx0" brushRef="#br0" timeOffset="435169.0742">13476 14799 0,'-18'0'63,"-17"0"-48,18 0-15,-1 18 141,18-1-125,0 19-1,0-19-15,0 1 16,18 35-16,-1-18 15,54 36-15,-36-36 16,-17-35-16,17 35 16,-17-17-16,-1-18 15,-17 17 17,18 1-1,-18 0 0,0-1 32,-35-17-63,17 0 15,0 0-15,-17 0 16,17 0-16,-17 0 109,35-35 1</inkml:trace>
  <inkml:trace contextRef="#ctx0" brushRef="#br0" timeOffset="435902.8516">13864 14922 0,'18'-17'16,"-36"17"124,1 0-124,-1 0-1,18 17 1,0 1 0,0 17-16,0-17 15,0 17 1,0-17 0,0 17-1,0-17 1,18 0-1,34 17 1,-34-35 0,17 0-1,1 0 1,-19-18 0,1 18 15,-18-17-16,0-1 1,0 0 0,18-88-1</inkml:trace>
  <inkml:trace contextRef="#ctx0" brushRef="#br0" timeOffset="436600.949">14058 14817 0,'0'17'47,"0"19"-47,18-1 16,-1-18-16,1 36 15,-18-17 1,18-1-16,-1-35 0,-17 18 16,18-1-16,-18 1 15,0 0 16,18-1-15,-36-17 78,18-17-94,-18-19 15,18 19 1,0-19-16,0 1 0,0 17 16,0-17-16,0 17 15,0-17-15,36 0 16,-19 17 0,1 18-1,0 0 48,-1 0-48,1 0 1,-1 0 0</inkml:trace>
  <inkml:trace contextRef="#ctx0" brushRef="#br0" timeOffset="437121.3176">14570 14922 0,'0'18'32,"0"0"-17,-18-1 63,18 1-46,0 0-17,0-1 1,0 1-1,0 0-15,0-1 16,0 1-16,0 0 16,0-1-1,0-34 79,0-36-94,0 0 16</inkml:trace>
  <inkml:trace contextRef="#ctx0" brushRef="#br0" timeOffset="437417.3638">14464 14658 0,'35'0'31,"-17"0"-31,17 18 16,53-1-16,18-17 15,-71 18-15,18-18 16,-17 17-16</inkml:trace>
  <inkml:trace contextRef="#ctx0" brushRef="#br0" timeOffset="437881.8684">14834 14781 0,'0'18'0,"0"35"32,-17-18-32,17 18 15,0-18-15,0 1 16,0 17-16,0 123 31,17-88-15,-17-17-1,0-36 1,0-17 15,0-36 47,-17-88-62,17 71 0,-18-36-16,18 1 0</inkml:trace>
  <inkml:trace contextRef="#ctx0" brushRef="#br0" timeOffset="438488.2346">14905 14781 0,'35'0'62,"-17"0"-46,-1 0-16,1 0 16,0 0-1,-1 18-15,1 0 0,0 35 16,-18-36 15,17 1-31,-17-1 16,0 1-16,0 0 15,0-1 1,0 1 0,0 0-16,0 17 15,-17-17 1,-19-18 0,1 17-1,17-17-15,-35 0 16,36 0-16,-18 18 15,17-18 64,18-18-48,0-17-16,0 0 1,35-1-16</inkml:trace>
  <inkml:trace contextRef="#ctx0" brushRef="#br0" timeOffset="438968.6272">15081 14870 0,'18'0'15,"0"17"17,-1-17-17,1 0-15,105 0 16,-17 0 0,-35 0-1,-1 0 16,-52 0 63,-18-35-63,0 17-31</inkml:trace>
  <inkml:trace contextRef="#ctx0" brushRef="#br0" timeOffset="439520.2951">15346 14676 0,'0'0'0,"0"17"0,-18 18 16,1 18-1,17-17-15,0 17 16,0-36-16,0 36 15,0 0-15,0-18 16,0 1-16,0 17 16,0-18-1,0-18 1,17-17 31,1 0-32,-1 0 1,1 0 0,0 0-1,-1 0 1</inkml:trace>
  <inkml:trace contextRef="#ctx0" brushRef="#br0" timeOffset="440673.606">16616 14781 0,'0'-17'63,"0"-1"-32,-18 18-31,1 0 16,-1 0-16,0 0 15,1 0-15,-1 18 94,18-1-78,0 1-1,0 0 1,0-1-16,0 19 16,18-36-1,-1 35 1,19 0 0,16 0 15,-52-17 31,0 0-46,0 17 0,-17-17-16,-71-1 31,70-17-31,-35 0 15,0 0-15,18 0 16,17 0-16,1 0 31,-1 0 1,18-17 77,0-1-109,35-17 16,18 17-16</inkml:trace>
  <inkml:trace contextRef="#ctx0" brushRef="#br0" timeOffset="441609.6037">16739 14728 0,'18'0'16,"0"0"-16,-1 0 15,-17 36 1,18-36-16,-1 53 15,-17-36-15,18 36 16,-18 18-16,18-54 16,-18 19-1,0-1-15,0-17 16,0-1-16,0 1 16,0 0-1,0-1 1,0-34 62,0-19-62,0 19-16,0-36 15,0 0-15,0 35 16,0 0-16,0 1 15,0-18-15,17-1 16,-17 19-16,18-1 16,0 18 62,17 0-63,0 0 1,-17 0 93,35 0-109,0-18 16</inkml:trace>
  <inkml:trace contextRef="#ctx0" brushRef="#br0" timeOffset="442281.2298">17251 14764 0,'-18'0'141,"1"0"-126,-1 17-15,-17 1 16,17 35 0,0-35-16,18-1 15,0 1-15,0 17 16,0 0-16,0-17 16,0 0-1,0-1 1,36-17-1,-1 0 1,18 0 0,53-17-1,-36-36 1,-52 35 0,-1 18-1</inkml:trace>
  <inkml:trace contextRef="#ctx0" brushRef="#br0" timeOffset="443652.0393">13547 15663 0,'0'0'0,"0"-17"78,53-1-78,52-17 16,19-1-16,-54 19 15,1-1-15,-53 1 16,35-1-16,-36 0 16,18 1-16,-35-19 15,0 19 1,0-1-16,0-17 15,0-18-15,0 35 16,0-52 0,-35-18-1,18 70 1,-1 0 15,-17 18-15,-1 36-1,-17 16 1,-17 1 0,52 18-1,1 35 1,-1-18 0,18-18-1,0 107 16,0-124-31,35 17 16,-17-17-16,0-17 16,-1-1-1,1-35-15,-18-18 78,0 1-78,53-72 32,-36 36-32,1 53 0,17-35 15,-17 18 1</inkml:trace>
  <inkml:trace contextRef="#ctx0" brushRef="#br0" timeOffset="444041.6254">14182 15593 0,'17'70'16,"-17"-17"-1,0-35 1,0 35 0,0 17-1,0-34 1,0-1 0,0-53 77,0-17-93,0 0 16,0-1-16,0-16 16</inkml:trace>
  <inkml:trace contextRef="#ctx0" brushRef="#br0" timeOffset="444376.6415">14146 15363 0,'0'18'46,"0"0"-46,18-1 16,0-17 0,-1 18-16,1-18 15,-18 18 1,18-18 46,-1 17-46</inkml:trace>
  <inkml:trace contextRef="#ctx0" brushRef="#br0" timeOffset="445393.1286">14376 15628 0,'0'-18'15,"0"54"1,0-1 0,0 0-1,0-17-15,0 0 16,0 17-16,0-18 15,0 1 1,0 17 0,0-17-1,0-36 63,0-17-62,0-18-16,35 18 16,0 0-16,-17-1 15,17-17-15,-17 18 16,-1 17 0,1 18-1,0-35-15,-1 35 47,1 0-31,17 18-1,-17-1 1,-18 36 0,18 0-1,-1 36 1,-17-54-1,0-18 1</inkml:trace>
  <inkml:trace contextRef="#ctx0" brushRef="#br0" timeOffset="446153.2972">15028 15258 0,'0'53'32,"0"-18"-17,18 18-15,-18 17 16,0-17-16,18 18 16,-1-1-16,-17 1 15,18-1 1,0-34-16,-18 17 0,0-18 15,0-17 1,0-1-16,0-34 156,0-1-140</inkml:trace>
  <inkml:trace contextRef="#ctx0" brushRef="#br0" timeOffset="446952.6352">15452 15663 0,'17'0'63,"-34"36"-47,-19-1-16,19-17 15,-1 17-15,-17-35 16,17 17-1,-35 1 1,53 0 0,-17-18-1,87 0 173,1 17-173,-18 1-15,-36-18 16,1 0-16,0 18 16,-1-1-1,1 1 17</inkml:trace>
  <inkml:trace contextRef="#ctx0" brushRef="#br0" timeOffset="453081.13">16475 15258 0,'0'17'32,"0"1"-17,0 35-15,0 0 16,0-18-16,0 18 15,0 35-15,-18-17 16,18-1-16,0-34 16,-18 34-16,1-35 15,17-17-15,0-36 125,0-17-109,0 17-16,35-52 16,-35 52-16,35-17 15,-35 0-15,0 17 16,18 18-16,0-18 15,-18 1-15,17-1 16,1 0 78,0 18-94,-1 36 15,-17-1-15,18 18 16,-1-18 0,19 18-16,-19-18 0,-17 1 15,18-36 1,-18 17 0,0 1-1,18-53 126</inkml:trace>
  <inkml:trace contextRef="#ctx0" brushRef="#br0" timeOffset="453857.132">16863 15540 0,'17'0'47,"-17"17"-47,0 1 15,0 17-15,0 1 16,18-19-16,-18 19 16,35 34-1,-17 1 1,0-54-1,-18-52 110,0-18-109,0 18 0,0 0-1,0-1 1,53 1 0,-36 0-1,1 35 1,-1 0 46,1 0-46,0 0-16,-1 0 16,1 0-1,-18 17 1</inkml:trace>
  <inkml:trace contextRef="#ctx0" brushRef="#br0" timeOffset="454601.9646">17216 15699 0,'17'0'78,"18"0"-62,1 0-16,-19 0 16,1-18-16,17 0 15,-35 1-15,18 17 16,0 0-16,-1-18 16,-17 0-16,18 18 15,-1-35 1,-17 17-16,0 1 15,0-1-15,0 1 16,0-1 0,0 0-1,-35 18 1,18 0 0,-19 36 15,36-19-31,-35 54 15,17-54-15,18 19 16,-17 17 0,17-18-1,0 18 1,0-36 0,0 1-1,17-18 126,19 0-126</inkml:trace>
  <inkml:trace contextRef="#ctx0" brushRef="#br0" timeOffset="455488.6816">17903 14975 0,'0'-17'0,"0"-1"16,0 0-1,-17 18-15,17-17 16,-18-1 31,1 18-16,-1 0-31,-17 0 16,17 18-1,0-1-15,1-17 16,-1 18-16,0 0 15,1 17 1,17 0-16,0-17 16,0 17-1,0 1-15,0-1 0,0 18 16,0-36-16,0 36 16,0-17-16,17-1 15,19 88 1,-1-52-16,0 35 15,-17-71-15,17 36 16,-17-19 0,35 90-1,-53-72 1,17-17 0,-17-18-1,0 18 1,0-35-16,0-1 15,0-34 79,0-18-78,-17-1-16,-1-17 15,0 36-15,1-19 16,-1 1-16</inkml:trace>
  <inkml:trace contextRef="#ctx0" brushRef="#br0" timeOffset="456009.0391">17621 15522 0,'18'-35'63,"17"17"-48,0 18-15,1-17 16,17 17-16,0-18 31,17 18-15,-35 0-1,-17 0 1</inkml:trace>
  <inkml:trace contextRef="#ctx0" brushRef="#br0" timeOffset="465297.0951">13935 16510 0,'0'-18'31,"0"1"-15,-18 17 15,0 17-15,1-17-16,17 18 15,-18 0-15,-17 35 16,35-18 0,0 35-1,0 19 16,0 34-15,0 1 0,18-1-16,34 18 15,-52-106-15,36 18 16,-36-17 0,17-1-1,1 0 16</inkml:trace>
  <inkml:trace contextRef="#ctx0" brushRef="#br0" timeOffset="465713.5187">13476 17216 0,'53'0'63,"35"0"-63,-35 0 16,35 0-16,18 0 15,-88 0 1,-1 0-16,1 0 15,0 0 79,-1 0-78,1-18-16,35 0 15</inkml:trace>
  <inkml:trace contextRef="#ctx0" brushRef="#br0" timeOffset="466424.8953">14252 17110 0,'18'0'47,"-18"17"-31,0 1-16,0 17 15,0 18 1,0 0-1,0-18-15,0-17 16,0 35-16,0-35 16,17-1 46,1-17-46,17 0-1,-35-17-15,53-1 16,-35 0-16,0-17 16,-1 35-16,1-18 15,-18-35 1,0 36-16,0-1 16,0 1-1,0-1-15,0 0 16,0 1-16,-18-1 15,-17 0 1,-36 18 0,-17 0-1,53 0 1,-18 0 0,-18 36 15,54-19-16,34-17 48,19 0-47,-19 0-16</inkml:trace>
  <inkml:trace contextRef="#ctx0" brushRef="#br0" timeOffset="467633.6645">14640 17057 0,'18'0'62,"-18"17"-46,0 1-1,0 17-15,0 18 16,0-17-16,0-19 16,35 36-1,-17 0 16,-18-35 1,0-36 108,0-53-124,0 36 0,0 0-16,0-18 15,0 35-15,0 1 16,0-1-16,17 0 62,1 18-46,-18 18 0,18 0-1,-1-18 1,19 35-16,17 0 15,-1-17 1,1 0 0,-17-18 109,-19-18-110</inkml:trace>
  <inkml:trace contextRef="#ctx0" brushRef="#br0" timeOffset="468793.1876">15134 17074 0,'0'53'63,"0"-17"-63,0 17 16,0-18-16,0-18 15,0 19-15,0-19 16,0 1-1,0 0 1,0-36 93,0-35-109,0 0 16,0 0-16,0-17 16,18 17-16,-18 0 15,35-18 1,-17 71-16,-1-35 16,-17 17-1,18 18 16,0 0-15,-1 18-16,1 17 16,0 1-16,17 17 15,-18-1-15,1 1 16,-18-35 0,0 35-16,0-18 15,18-17 1,-18-36 78,0-35-79,17 0-15,1 53 16,17-70-16,1 35 15,-1-1 1,-18 19 31,1 34-16,-18 1-31,18-18 16,-18 53-16,17-36 15,-17 1-15,18 35 16,-18-18 0,0-17-1,18-18 142</inkml:trace>
  <inkml:trace contextRef="#ctx0" brushRef="#br0" timeOffset="469945.9094">16933 17092 0,'0'-18'16,"0"1"15,0-1-16,0 1 1,0-1-16,0 0 31,0 1-31,0-1 32,0 0-32,-17 18 15,-1 0 1,0 0-1,-17 0-15,-53 53 16,53-17-16,-18 34 16,-35 18-1,35-17 1,35-18 0,18-36-1,0 1 1,0 0 31,35-18-16,-17-18-15,88-70 15,-89 70-31,1-17 0,0 17 15,-18 1 1,17-19 0,19 72 77,-19-1-93,-17 18 16,53-18-16,-18 0 16,-17 1-16,17-1 15,-17-35 142,35-18-157,-53 1 15,18 17 1</inkml:trace>
  <inkml:trace contextRef="#ctx0" brushRef="#br0" timeOffset="470705.495">17286 17180 0,'18'-17'94,"-18"-1"-79,0-17 1,17 17-16,-17 0 16,0 1-16,0-1 31,0 1-15,-35 17 30,17 0-30,1 35-16,-1-18 16,1 1-16,-1 17 15,18-17-15,-18 17 16,1 18-16,17-18 16,0 1-1,0 17 1,0-36-1,0 1 17,17-18-17,19 0-15,52 0 16,-18 0 15,-34 0-15,-19-18 93,1 18-93,-18-17-16</inkml:trace>
  <inkml:trace contextRef="#ctx0" brushRef="#br0" timeOffset="471312.6526">17568 17092 0,'0'-18'219,"36"18"-219,-1 0 16,0 0-16,0-17 15,-17 17 1,0 0-16,-1 0 16,36 0-1,-53-18 110,0 1-125</inkml:trace>
  <inkml:trace contextRef="#ctx0" brushRef="#br0" timeOffset="471841.3281">17709 16880 0,'0'-17'16,"-17"17"0,-1 17-16,18 1 15,0 17 1,0 1-16,0-1 16,0-17-16,0 52 15,0-35 1,0 1-16,0-19 15,0 36-15,0-18 16,0-17 0,0 0-1,0-1-15,18-17 110,-1 0-95,19 0-15,-1 0 16,-17-17 0,-1-1-16,19 0 15,-19 1 1,1-18-16,-1 35 0,1-18 15</inkml:trace>
  <inkml:trace contextRef="#ctx0" brushRef="#br0" timeOffset="472216.9686">17974 17145 0,'0'18'47,"0"17"-31,0 0 0,0-17-16,0-1 15,0 1 16,0-36 63,0 1-94,0-18 16,0-18-16,0 17 15</inkml:trace>
  <inkml:trace contextRef="#ctx0" brushRef="#br0" timeOffset="472537.2686">17868 16827 0,'18'18'109,"-18"0"-93,17-1-16,1 1 16,0 0-16,17 17 15,36 0-15,-19-17 16,-16 0-16</inkml:trace>
  <inkml:trace contextRef="#ctx0" brushRef="#br0" timeOffset="473184.5395">18168 17057 0,'0'17'0,"0"1"31,0 0-15,0-1-1,0 1-15,0 17 16,0 1-16,0 34 16,0-52-1,0-1 95,18-17-95,-1 0 16,1-17-31,0-19 16,-18 19-16,0-1 16,0-17-16,0 17 15,0-88 1,0 71 0,-18 35 15,0 0 16,1 0-47</inkml:trace>
  <inkml:trace contextRef="#ctx0" brushRef="#br0" timeOffset="474177.558">18380 17022 0,'17'0'0,"1"0"15,0 17 17,-18 1-32,0 17 15,0 0 1,0-17-16,17 17 15,-17-17-15,0 35 16,0-18-16,0-17 16,0-1-1,0-34 79,0-1-78,0-35-16,0 0 15,0 36-15,0-1 16,0 0-16,0 1 16,0-1-1,18 18 48,17 0-32,-17 35-15,-1 1-1,-17-19 16,0 1-31,0 0 0,18-18 16,-18 17 0,0 18 62,18-35-63,-18 18 1,0 0 0,17-1-16,1-17 15,0 0 110</inkml:trace>
  <inkml:trace contextRef="#ctx0" brushRef="#br0" timeOffset="476961.9257">12753 9913 0,'-18'0'109,"-35"0"-109,0 18 16,1-1-16,-1 1 15,53 0 79,0-1-78,0 54-16,0 52 31,0-87-31,0 16 0,0 1 15,0-35-15,17 0 16,1 17 0,-18-17-16,18-1 15,-18 1-15,0-1 16,35 19 62,35-36-62,1 0-16,35 0 15,-53 0 1,-18 0-16,-17 0 16,-1 0-16,1 0 15,17 0-15,-17 0 16,-1 0-1,1 0 48,-18 17-47,18 1-16,-18 0 15,35-1 1,-35 19-16,0-1 15</inkml:trace>
  <inkml:trace contextRef="#ctx0" brushRef="#br0" timeOffset="478938.895">12982 14975 0,'-35'0'125,"17"0"-110,-35 0-15,18 0 16,17 0-16,1 0 16,-1 0-16,1 18 15,-1 0-15,0-1 16,1 1-16,-1 0 16,18-1 15,0 1 0,0 17-15,0 0-1,18-17 17,-1 0-1,1-1 0,-18 1-31,18-18 16,-1 35-1,1 1 1,-18-1 15,17 71-15,19-89-16,-1 36 15,0-53-15,1 0 16,69 0 0,1 0-1,-53 0 1,0 0 0,-18 0-1,-17 0 16,-36 18 94,-52 17-109,35-17-16,-36-1 16,18 19-1,18-19-15,17-17 16,0 18 0,1 0-16,-54 70 31,36 53-16,0 159 1,35-212-16,0 106 16,0-159-1,0 18-15,0 35 16,0 1 15,17-1-15,-17-18-1,0 1 1,0 52 0,0-87-1,0-1-15,18 35 32,0-34-17,-1-1-15,-17-17 16,0-1-1,18 1 1,0-18 0,-1 0-16,124 0 15,-70 0 1,-53 0-16,17 0 16,0-18-16,-35 1 62,18 17-46,-1-18-1,1-17 1,-18 17 0,18 0-1</inkml:trace>
  <inkml:trace contextRef="#ctx0" brushRef="#br0" timeOffset="523257.8832">19032 17145 0,'-17'0'16,"-1"0"46,18-35-46,0-53-16,0-1 15,0 1-15,0 0 16,0-36-16,0-1075 62,0 441-46,124-142 15,17-229 16,-71 706-31,-52 105-1,17 18 1,-35 177 0,0 17-1,0-35 1,0 17 15,18 36-31,-18 18 0,0-18 16,0-36-16,0 36 15,0-36-15,0 36 16,0 0-16,0-106 16,0 141-1,0-70-15,0 70 16,0-18-16,0 1 16,0 17-16,-18 17 15,0-34 1,-17-36-1,-53 35 1,0-34 0,-71-72-1,36 18 1,52 54 0,18 34-1,18 18 16,0 36-15,17-1 0,-17 0-1,-36 18 1,-70 0 15,106 0-31,-1 0 16,1 0-16,18 0 15,-1 0 1,-17 18 187,35 0-187,0-1-16,0 1 47,0-1-32</inkml:trace>
  <inkml:trace contextRef="#ctx0" brushRef="#br0" timeOffset="529354.201">15840 9666 0,'17'0'47,"19"0"-47,-1 0 16,18 0-16,70 0 15,-70 0 1,0-35-16,18 0 15,-54 17-15,36-17 16,18-1-16,17-17 16,-53 53-16,89-70 15,-1-1 17,-70 18-17,18 0 1,-18 36-1,-18-18 1,35-18 0,36-18-1,-18 18 1,54 0 15,-1 18 0,-106 35-31,0-18 16,1 18-16,16 0 16,1 0-16,0 0 15,0 0-15,124 0 32,-72 0-17,-87 0-15,17 0 16,-17 0-16,0 0 15,17 0-15,-17 0 16,17 0 0,0 0-16,18 0 15,0 0-15,17 0 16,-17 0-16,-35 0 16,0 0-16,-1 0 15,1 0 110,-18 18-78</inkml:trace>
  <inkml:trace contextRef="#ctx0" brushRef="#br0" timeOffset="1.96584E6">14870 10037 0,'17'0'62,"18"-18"-46,54 18-16,-19 0 16,18 0-16,1 0 15,-1 0-15,35 0 16,-35 0-16,1 0 16,17 0-16,-18 0 15,-35 18-15,-36-18 16,1 0-1,17 17 95</inkml:trace>
  <inkml:trace contextRef="#ctx0" brushRef="#br0" timeOffset="1.96656E6">14658 10936 0,'88'0'15,"88"0"1,36 0-16,17 0 16,-52 0-16,-1 0 15,-17 0-15,-71 0 16,-35 0-16,-35 0 47,-1 0 47</inkml:trace>
  <inkml:trace contextRef="#ctx0" brushRef="#br0" timeOffset="1.96777E6">16492 15187 0,'18'0'47,"0"0"-31,-1 0-16,1 0 15,0 0-15,-1 18 16,1-18-16,17 0 16,0 0-16,1 17 15,17-17 1,-18 0-16,53 0 0,36 18 16,-54 0-1,18-18-15,18 17 16,-18 1-16,-35-18 15,0 18-15,0-18 16,35 0-16,-17 0 16,-1 0-16,-34 0 15,-19 0-15,19 0 16</inkml:trace>
  <inkml:trace contextRef="#ctx0" brushRef="#br0" timeOffset="1.96857E6">16351 15981 0,'0'-18'16,"36"18"-1,34 0-15,18 0 16,0 0-16,1 0 15,34 0-15,18 0 16,36 0-16,34 0 16,-34 0-16,-1 0 15,-35 0-15,-17 0 16,-54 0-16,-52 0 16,-1 0-1,1-17-15</inkml:trace>
  <inkml:trace contextRef="#ctx0" brushRef="#br0" timeOffset="1.96936E6">16792 17498 0,'0'-18'78,"124"18"-78,17 0 15,70 0-15,19 0 16,-19 0-16,72 0 16,-72 0-16,-70 0 15,-17 0-15,-89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82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2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5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6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9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31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25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6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59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62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01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6CB9-B538-4B86-B678-A663C13DCE30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D672-B824-4693-B1E2-DDBC99DBD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3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vgb/index.html" TargetMode="External"/><Relationship Id="rId2" Type="http://schemas.openxmlformats.org/officeDocument/2006/relationships/hyperlink" Target="https://zh.wikipedia.org/wiki/%E7%BB%9F%E4%B8%80%E8%B5%84%E6%BA%90%E5%AE%9A%E4%BD%8D%E7%AC%A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9.xml"/><Relationship Id="rId4" Type="http://schemas.openxmlformats.org/officeDocument/2006/relationships/hyperlink" Target="http://instructor:8080/vgb/index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AJA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nstructor/WebApp%E9%96%8B%E7%99%BC/%E8%AA%B2%E7%A8%8B%E7%B7%B4%E7%BF%92/mod05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10.0.1.xxx:8080/xxx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上課筆記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5597 5/31~7/21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開始撰寫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建立首頁</a:t>
            </a:r>
            <a:r>
              <a:rPr lang="en-US" altLang="zh-TW" dirty="0" smtClean="0"/>
              <a:t>: index.html</a:t>
            </a:r>
          </a:p>
          <a:p>
            <a:r>
              <a:rPr lang="en-US" altLang="zh-TW" dirty="0" smtClean="0"/>
              <a:t>Html tag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WWW 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- w3c     </a:t>
            </a:r>
            <a:r>
              <a:rPr lang="en-US" altLang="zh-TW" dirty="0" smtClean="0">
                <a:hlinkClick r:id="rId2"/>
              </a:rPr>
              <a:t>http://www.w3.org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語法介紹</a:t>
            </a:r>
            <a:r>
              <a:rPr lang="en-US" altLang="zh-TW" dirty="0" smtClean="0"/>
              <a:t>: MDN 	</a:t>
            </a:r>
            <a:r>
              <a:rPr lang="en-US" altLang="zh-TW" dirty="0" smtClean="0">
                <a:hlinkClick r:id="rId3"/>
              </a:rPr>
              <a:t>https://developer.mozilla.org/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語法介紹</a:t>
            </a:r>
            <a:r>
              <a:rPr lang="en-US" altLang="zh-TW" dirty="0" smtClean="0"/>
              <a:t>/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: w3school 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記得改</a:t>
            </a:r>
            <a:r>
              <a:rPr lang="en-US" altLang="zh-TW" dirty="0" smtClean="0"/>
              <a:t>html, 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的預設編碼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建議用</a:t>
            </a:r>
            <a:r>
              <a:rPr lang="en-US" altLang="zh-TW" dirty="0" smtClean="0"/>
              <a:t>utf8)</a:t>
            </a:r>
          </a:p>
          <a:p>
            <a:pPr lvl="1"/>
            <a:r>
              <a:rPr lang="en-US" altLang="zh-TW" dirty="0" smtClean="0"/>
              <a:t>Eclipse: [Preferences]&gt;[Web]&gt;</a:t>
            </a:r>
            <a:r>
              <a:rPr lang="en-US" altLang="zh-TW" dirty="0" err="1" smtClean="0"/>
              <a:t>css</a:t>
            </a:r>
            <a:endParaRPr lang="en-US" altLang="zh-TW" dirty="0" smtClean="0"/>
          </a:p>
          <a:p>
            <a:pPr marL="3657600" lvl="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</a:t>
            </a:r>
            <a:r>
              <a:rPr lang="en-US" altLang="zh-TW" sz="2400" dirty="0" smtClean="0"/>
              <a:t>&gt;html</a:t>
            </a:r>
          </a:p>
          <a:p>
            <a:pPr marL="3657600" lvl="8" indent="0">
              <a:buNone/>
            </a:pPr>
            <a:r>
              <a:rPr lang="en-US" altLang="zh-TW" sz="2400" dirty="0" smtClean="0"/>
              <a:t>         &gt;</a:t>
            </a:r>
            <a:r>
              <a:rPr lang="en-US" altLang="zh-TW" sz="2400" dirty="0" err="1" smtClean="0"/>
              <a:t>jsp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549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 </a:t>
            </a:r>
            <a:r>
              <a:rPr lang="en-US" altLang="zh-TW" dirty="0" smtClean="0"/>
              <a:t>(wireframe)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69575" y="2191155"/>
            <a:ext cx="6022731" cy="4323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39915" y="223324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非常好書 </a:t>
            </a:r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068515" y="3006970"/>
            <a:ext cx="5424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068515" y="268571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逛</a:t>
            </a:r>
            <a:r>
              <a:rPr lang="zh-TW" altLang="en-US" sz="1200" dirty="0" smtClean="0"/>
              <a:t>書店 </a:t>
            </a:r>
            <a:r>
              <a:rPr lang="en-US" altLang="zh-TW" sz="1200" dirty="0" smtClean="0"/>
              <a:t>|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26376" y="2707845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登入 </a:t>
            </a:r>
            <a:r>
              <a:rPr lang="en-US" altLang="zh-TW" sz="1200" dirty="0" smtClean="0"/>
              <a:t>|</a:t>
            </a:r>
            <a:r>
              <a:rPr lang="zh-TW" altLang="en-US" sz="1200" dirty="0" smtClean="0"/>
              <a:t> 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32284" y="27232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註冊</a:t>
            </a:r>
            <a:endParaRPr lang="zh-TW" altLang="en-US" sz="12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3174023" y="6154615"/>
            <a:ext cx="5433646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17136" y="6154615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非常好書 </a:t>
            </a:r>
            <a:r>
              <a:rPr lang="en-US" altLang="zh-TW" sz="1100" dirty="0" smtClean="0"/>
              <a:t>2021-05~</a:t>
            </a:r>
            <a:endParaRPr lang="zh-TW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2839915" y="2233247"/>
            <a:ext cx="585567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形圖說文字 16"/>
          <p:cNvSpPr/>
          <p:nvPr/>
        </p:nvSpPr>
        <p:spPr>
          <a:xfrm>
            <a:off x="6302410" y="1690688"/>
            <a:ext cx="2189286" cy="727225"/>
          </a:xfrm>
          <a:prstGeom prst="wedgeEllipseCallout">
            <a:avLst>
              <a:gd name="adj1" fmla="val -71034"/>
              <a:gd name="adj2" fmla="val 4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br>
              <a:rPr lang="en-US" altLang="zh-TW" dirty="0" smtClean="0"/>
            </a:br>
            <a:r>
              <a:rPr lang="zh-TW" altLang="en-US" dirty="0" smtClean="0"/>
              <a:t>頁首</a:t>
            </a:r>
            <a:endParaRPr lang="zh-TW" altLang="en-US" dirty="0"/>
          </a:p>
        </p:txBody>
      </p:sp>
      <p:sp>
        <p:nvSpPr>
          <p:cNvPr id="18" name="橢圓形圖說文字 17"/>
          <p:cNvSpPr/>
          <p:nvPr/>
        </p:nvSpPr>
        <p:spPr>
          <a:xfrm>
            <a:off x="8991188" y="2221328"/>
            <a:ext cx="2189286" cy="727225"/>
          </a:xfrm>
          <a:prstGeom prst="wedgeEllipseCallout">
            <a:avLst>
              <a:gd name="adj1" fmla="val -71034"/>
              <a:gd name="adj2" fmla="val 4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nav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導覽列</a:t>
            </a:r>
            <a:endParaRPr lang="zh-TW" altLang="en-US" dirty="0"/>
          </a:p>
        </p:txBody>
      </p:sp>
      <p:sp>
        <p:nvSpPr>
          <p:cNvPr id="19" name="橢圓形圖說文字 18"/>
          <p:cNvSpPr/>
          <p:nvPr/>
        </p:nvSpPr>
        <p:spPr>
          <a:xfrm>
            <a:off x="6896099" y="5645734"/>
            <a:ext cx="2189286" cy="727225"/>
          </a:xfrm>
          <a:prstGeom prst="wedgeEllipseCallout">
            <a:avLst>
              <a:gd name="adj1" fmla="val -71034"/>
              <a:gd name="adj2" fmla="val 4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r>
              <a:rPr lang="en-US" altLang="zh-TW" dirty="0" smtClean="0"/>
              <a:t>ooter</a:t>
            </a:r>
            <a:br>
              <a:rPr lang="en-US" altLang="zh-TW" dirty="0" smtClean="0"/>
            </a:br>
            <a:r>
              <a:rPr lang="zh-TW" altLang="en-US" dirty="0" smtClean="0"/>
              <a:t>頁尾</a:t>
            </a:r>
            <a:endParaRPr lang="zh-TW" altLang="en-US" dirty="0"/>
          </a:p>
        </p:txBody>
      </p:sp>
      <p:sp>
        <p:nvSpPr>
          <p:cNvPr id="20" name="橢圓形圖說文字 19"/>
          <p:cNvSpPr/>
          <p:nvPr/>
        </p:nvSpPr>
        <p:spPr>
          <a:xfrm>
            <a:off x="7086600" y="4044462"/>
            <a:ext cx="3560885" cy="7209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article</a:t>
            </a:r>
          </a:p>
          <a:p>
            <a:pPr algn="ctr"/>
            <a:r>
              <a:rPr lang="zh-TW" altLang="en-US" dirty="0" smtClean="0"/>
              <a:t>內</a:t>
            </a:r>
            <a:r>
              <a:rPr lang="zh-TW" altLang="en-US" dirty="0"/>
              <a:t>容</a:t>
            </a:r>
          </a:p>
        </p:txBody>
      </p:sp>
      <p:sp>
        <p:nvSpPr>
          <p:cNvPr id="21" name="橢圓 20"/>
          <p:cNvSpPr/>
          <p:nvPr/>
        </p:nvSpPr>
        <p:spPr>
          <a:xfrm>
            <a:off x="1767254" y="1230923"/>
            <a:ext cx="10155115" cy="23915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198685" y="5512777"/>
            <a:ext cx="10155115" cy="1122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131679" y="6046893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 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要置底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436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66847" y="1057835"/>
            <a:ext cx="3200236" cy="472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Server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841812" y="1541929"/>
            <a:ext cx="2160494" cy="179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2402541" y="3523129"/>
            <a:ext cx="439271" cy="59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841812" y="3523129"/>
            <a:ext cx="1990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831976" y="3523129"/>
            <a:ext cx="331695" cy="75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402541" y="4177553"/>
            <a:ext cx="2761130" cy="9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48000" y="1770529"/>
            <a:ext cx="1783976" cy="1425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3048000" y="2061882"/>
            <a:ext cx="1783976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3048000" y="2277035"/>
            <a:ext cx="1783976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00918" y="1284194"/>
            <a:ext cx="1165411" cy="3180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Client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4789" y="1291303"/>
            <a:ext cx="2881291" cy="3809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665828" y="1541929"/>
            <a:ext cx="2122414" cy="1243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LoginServlet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doGet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doPost</a:t>
            </a:r>
            <a:endParaRPr lang="en-US" altLang="zh-TW" dirty="0" smtClean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291496" y="1884830"/>
            <a:ext cx="2374332" cy="8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489105" y="2564940"/>
            <a:ext cx="185504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6108010" y="2483223"/>
            <a:ext cx="2710219" cy="39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8411732" y="2226534"/>
            <a:ext cx="327581" cy="226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8414137" y="2214615"/>
            <a:ext cx="222595" cy="150777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8493955" y="2185387"/>
            <a:ext cx="77639" cy="20547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8377807" y="2640278"/>
            <a:ext cx="222595" cy="150777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8427483" y="2628977"/>
            <a:ext cx="77639" cy="20547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3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06-03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9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226669" cy="9097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8824913" cy="28401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84" y="3503302"/>
            <a:ext cx="9383306" cy="26356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/>
              <p14:cNvContentPartPr/>
              <p14:nvPr/>
            </p14:nvContentPartPr>
            <p14:xfrm>
              <a:off x="2286000" y="2502000"/>
              <a:ext cx="2940480" cy="108360"/>
            </p14:xfrm>
          </p:contentPart>
        </mc:Choice>
        <mc:Fallback xmlns="">
          <p:pic>
            <p:nvPicPr>
              <p:cNvPr id="7" name="筆跡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0160" y="2438280"/>
                <a:ext cx="2972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筆跡 7"/>
              <p14:cNvContentPartPr/>
              <p14:nvPr/>
            </p14:nvContentPartPr>
            <p14:xfrm>
              <a:off x="3670200" y="5086440"/>
              <a:ext cx="2718360" cy="89280"/>
            </p14:xfrm>
          </p:contentPart>
        </mc:Choice>
        <mc:Fallback xmlns="">
          <p:pic>
            <p:nvPicPr>
              <p:cNvPr id="8" name="筆跡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4360" y="5022720"/>
                <a:ext cx="2750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筆跡 8"/>
              <p14:cNvContentPartPr/>
              <p14:nvPr/>
            </p14:nvContentPartPr>
            <p14:xfrm>
              <a:off x="3206880" y="2470320"/>
              <a:ext cx="711360" cy="6480"/>
            </p14:xfrm>
          </p:contentPart>
        </mc:Choice>
        <mc:Fallback xmlns="">
          <p:pic>
            <p:nvPicPr>
              <p:cNvPr id="9" name="筆跡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1040" y="2406600"/>
                <a:ext cx="7430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筆跡 9"/>
              <p14:cNvContentPartPr/>
              <p14:nvPr/>
            </p14:nvContentPartPr>
            <p14:xfrm>
              <a:off x="907920" y="1727280"/>
              <a:ext cx="7925400" cy="3499200"/>
            </p14:xfrm>
          </p:contentPart>
        </mc:Choice>
        <mc:Fallback xmlns="">
          <p:pic>
            <p:nvPicPr>
              <p:cNvPr id="10" name="筆跡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8560" y="1717920"/>
                <a:ext cx="7944120" cy="35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7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6" y="3534508"/>
            <a:ext cx="10777528" cy="27334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3" y="0"/>
            <a:ext cx="10939641" cy="32865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/>
              <p14:cNvContentPartPr/>
              <p14:nvPr/>
            </p14:nvContentPartPr>
            <p14:xfrm>
              <a:off x="6546960" y="1314360"/>
              <a:ext cx="3080160" cy="140040"/>
            </p14:xfrm>
          </p:contentPart>
        </mc:Choice>
        <mc:Fallback xmlns="">
          <p:pic>
            <p:nvPicPr>
              <p:cNvPr id="6" name="筆跡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1120" y="1251000"/>
                <a:ext cx="3111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/>
              <p14:cNvContentPartPr/>
              <p14:nvPr/>
            </p14:nvContentPartPr>
            <p14:xfrm>
              <a:off x="6597720" y="1397160"/>
              <a:ext cx="2934000" cy="51120"/>
            </p14:xfrm>
          </p:contentPart>
        </mc:Choice>
        <mc:Fallback xmlns="">
          <p:pic>
            <p:nvPicPr>
              <p:cNvPr id="7" name="筆跡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1880" y="1333440"/>
                <a:ext cx="2965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筆跡 7"/>
              <p14:cNvContentPartPr/>
              <p14:nvPr/>
            </p14:nvContentPartPr>
            <p14:xfrm>
              <a:off x="2533680" y="1415880"/>
              <a:ext cx="3930840" cy="38520"/>
            </p14:xfrm>
          </p:contentPart>
        </mc:Choice>
        <mc:Fallback xmlns="">
          <p:pic>
            <p:nvPicPr>
              <p:cNvPr id="8" name="筆跡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7840" y="1352520"/>
                <a:ext cx="39625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筆跡 8"/>
              <p14:cNvContentPartPr/>
              <p14:nvPr/>
            </p14:nvContentPartPr>
            <p14:xfrm>
              <a:off x="6781680" y="4927680"/>
              <a:ext cx="1987920" cy="25560"/>
            </p14:xfrm>
          </p:contentPart>
        </mc:Choice>
        <mc:Fallback xmlns="">
          <p:pic>
            <p:nvPicPr>
              <p:cNvPr id="9" name="筆跡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5840" y="4863960"/>
                <a:ext cx="201960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</a:t>
            </a:r>
            <a:r>
              <a:rPr lang="en-US" altLang="zh-TW" dirty="0" err="1" smtClean="0"/>
              <a:t>Pkey</a:t>
            </a:r>
            <a:r>
              <a:rPr lang="en-US" altLang="zh-TW" dirty="0" smtClean="0"/>
              <a:t>/Unique Index Duplication</a:t>
            </a:r>
            <a:r>
              <a:rPr lang="zh-TW" altLang="en-US" dirty="0" smtClean="0"/>
              <a:t>錯</a:t>
            </a:r>
            <a:r>
              <a:rPr lang="zh-TW" altLang="en-US" dirty="0"/>
              <a:t>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8859715" cy="4351338"/>
          </a:xfrm>
        </p:spPr>
        <p:txBody>
          <a:bodyPr/>
          <a:lstStyle/>
          <a:p>
            <a:r>
              <a:rPr lang="en-US" altLang="zh-TW" b="1" dirty="0" smtClean="0"/>
              <a:t>Catch </a:t>
            </a:r>
            <a:r>
              <a:rPr lang="en-US" altLang="zh-TW" b="1" dirty="0" err="1" smtClean="0"/>
              <a:t>SQLIntegrityConstraintViolationException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83626" y="2321170"/>
            <a:ext cx="8889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ry(…){</a:t>
            </a:r>
          </a:p>
          <a:p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資料新增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修改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pstmt.executeUpdate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altLang="zh-TW" sz="1600" b="1" u="sng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SQLIntegrityConstraintViolationException</a:t>
            </a:r>
            <a:r>
              <a:rPr lang="en-US" altLang="zh-TW" sz="1600" b="1" u="sng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 </a:t>
            </a:r>
            <a:r>
              <a:rPr lang="en-US" altLang="zh-TW" sz="1200" b="1" u="sng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TW" sz="1200" b="1" u="sng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PKey|Unique</a:t>
            </a:r>
            <a:r>
              <a:rPr lang="en-US" altLang="zh-TW" sz="1200" b="1" u="sng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  <a:r>
              <a:rPr lang="zh-TW" altLang="en-US" sz="1200" b="1" u="sng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重複</a:t>
            </a:r>
            <a:endParaRPr lang="en-US" altLang="zh-TW" sz="1200" b="1" u="sng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b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altLang="zh-TW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VGBException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新增客戶失敗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",e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1600" u="sng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u="sng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0136" y="1915422"/>
            <a:ext cx="1450731" cy="87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Throwable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86973" y="913927"/>
            <a:ext cx="1077059" cy="58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Object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0515599" y="1556863"/>
            <a:ext cx="219808" cy="202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7" idx="3"/>
            <a:endCxn id="5" idx="0"/>
          </p:cNvCxnSpPr>
          <p:nvPr/>
        </p:nvCxnSpPr>
        <p:spPr>
          <a:xfrm flipH="1">
            <a:off x="10625502" y="1759086"/>
            <a:ext cx="1" cy="15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061939" y="3475546"/>
            <a:ext cx="1390650" cy="58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Exception</a:t>
            </a:r>
            <a:endParaRPr lang="zh-TW" altLang="en-US" dirty="0"/>
          </a:p>
        </p:txBody>
      </p:sp>
      <p:sp>
        <p:nvSpPr>
          <p:cNvPr id="11" name="等腰三角形 10"/>
          <p:cNvSpPr/>
          <p:nvPr/>
        </p:nvSpPr>
        <p:spPr>
          <a:xfrm>
            <a:off x="10524391" y="2790566"/>
            <a:ext cx="219808" cy="202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rot="5400000">
            <a:off x="9849580" y="2711421"/>
            <a:ext cx="677008" cy="8748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625501" y="3470853"/>
            <a:ext cx="1437543" cy="58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Error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1" idx="3"/>
            <a:endCxn id="14" idx="0"/>
          </p:cNvCxnSpPr>
          <p:nvPr/>
        </p:nvCxnSpPr>
        <p:spPr>
          <a:xfrm rot="16200000" flipH="1">
            <a:off x="10750252" y="2876832"/>
            <a:ext cx="478064" cy="709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935425" y="4581844"/>
            <a:ext cx="1561366" cy="58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SQLException</a:t>
            </a:r>
            <a:endParaRPr lang="zh-TW" altLang="en-US" dirty="0"/>
          </a:p>
        </p:txBody>
      </p:sp>
      <p:sp>
        <p:nvSpPr>
          <p:cNvPr id="25" name="等腰三角形 24"/>
          <p:cNvSpPr/>
          <p:nvPr/>
        </p:nvSpPr>
        <p:spPr>
          <a:xfrm>
            <a:off x="9647360" y="4063199"/>
            <a:ext cx="219808" cy="202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11"/>
          <p:cNvCxnSpPr>
            <a:stCxn id="25" idx="3"/>
            <a:endCxn id="24" idx="0"/>
          </p:cNvCxnSpPr>
          <p:nvPr/>
        </p:nvCxnSpPr>
        <p:spPr>
          <a:xfrm rot="5400000">
            <a:off x="9078475" y="3903055"/>
            <a:ext cx="316422" cy="1041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339552" y="5325264"/>
            <a:ext cx="3040675" cy="127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SQLIntegrity</a:t>
            </a:r>
            <a:r>
              <a:rPr lang="en-US" altLang="zh-TW" b="1" u="sng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b="1" u="sng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u="sng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ConstraintViolation</a:t>
            </a:r>
            <a:r>
              <a:rPr lang="en-US" altLang="zh-TW" b="1" u="sng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b="1" u="sng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u="sng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zh-TW" altLang="en-US" dirty="0"/>
          </a:p>
        </p:txBody>
      </p:sp>
      <p:sp>
        <p:nvSpPr>
          <p:cNvPr id="30" name="等腰三角形 29"/>
          <p:cNvSpPr/>
          <p:nvPr/>
        </p:nvSpPr>
        <p:spPr>
          <a:xfrm>
            <a:off x="8606204" y="5182811"/>
            <a:ext cx="219808" cy="202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11"/>
          <p:cNvCxnSpPr>
            <a:stCxn id="30" idx="3"/>
            <a:endCxn id="29" idx="3"/>
          </p:cNvCxnSpPr>
          <p:nvPr/>
        </p:nvCxnSpPr>
        <p:spPr>
          <a:xfrm rot="5400000">
            <a:off x="7759779" y="5005483"/>
            <a:ext cx="576779" cy="13358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62346" y="1899138"/>
            <a:ext cx="3982916" cy="435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904741" y="1511155"/>
            <a:ext cx="33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 Client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866792" y="2303584"/>
            <a:ext cx="3174023" cy="3543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74524" y="4947872"/>
            <a:ext cx="984737" cy="73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*.html</a:t>
            </a:r>
            <a:endParaRPr lang="zh-TW" altLang="en-US" dirty="0"/>
          </a:p>
        </p:txBody>
      </p:sp>
      <p:sp>
        <p:nvSpPr>
          <p:cNvPr id="10" name="一般五邊形 9"/>
          <p:cNvSpPr/>
          <p:nvPr/>
        </p:nvSpPr>
        <p:spPr>
          <a:xfrm>
            <a:off x="8159261" y="3341077"/>
            <a:ext cx="1811216" cy="109903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Login</a:t>
            </a:r>
            <a:br>
              <a:rPr lang="en-US" altLang="zh-TW" dirty="0" smtClean="0"/>
            </a:br>
            <a:r>
              <a:rPr lang="en-US" altLang="zh-TW" dirty="0" smtClean="0"/>
              <a:t>Servlet</a:t>
            </a:r>
            <a:br>
              <a:rPr lang="en-US" altLang="zh-TW" dirty="0" smtClean="0"/>
            </a:br>
            <a:r>
              <a:rPr lang="en-US" altLang="zh-TW" dirty="0" smtClean="0"/>
              <a:t>/login.do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46586" y="1899138"/>
            <a:ext cx="1441938" cy="422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028700" y="2004646"/>
            <a:ext cx="2164374" cy="18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285143" y="2321351"/>
            <a:ext cx="1644161" cy="1318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http://.../login.html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200" y="4075234"/>
            <a:ext cx="2538048" cy="70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1310053" y="2554897"/>
            <a:ext cx="1644162" cy="2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310053" y="3167793"/>
            <a:ext cx="1608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888524" y="2899628"/>
            <a:ext cx="1573821" cy="6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55576" y="1301262"/>
            <a:ext cx="1143001" cy="1424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243573" y="126729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6805246" y="2963007"/>
            <a:ext cx="1520723" cy="65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5256" y="3176222"/>
            <a:ext cx="720968" cy="16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flipH="1" flipV="1">
            <a:off x="4853354" y="4317023"/>
            <a:ext cx="1608991" cy="12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985238" y="4481878"/>
            <a:ext cx="1397977" cy="1200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</a:t>
            </a:r>
            <a:r>
              <a:rPr lang="en-US" altLang="zh-TW" dirty="0" smtClean="0">
                <a:solidFill>
                  <a:schemeClr val="tx1"/>
                </a:solidFill>
              </a:rPr>
              <a:t>esponse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6198577" y="4075234"/>
            <a:ext cx="2338754" cy="117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5152293" y="5081954"/>
            <a:ext cx="991719" cy="501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123672" y="4983039"/>
            <a:ext cx="102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&lt;html&gt;</a:t>
            </a:r>
          </a:p>
          <a:p>
            <a:r>
              <a:rPr lang="en-US" altLang="zh-TW" sz="1200" dirty="0" smtClean="0"/>
              <a:t>&lt;h2&gt;…&lt;/h2&gt;</a:t>
            </a:r>
          </a:p>
          <a:p>
            <a:r>
              <a:rPr lang="en-US" altLang="zh-TW" sz="1200" dirty="0" smtClean="0"/>
              <a:t>…</a:t>
            </a:r>
          </a:p>
          <a:p>
            <a:r>
              <a:rPr lang="en-US" altLang="zh-TW" sz="1200" dirty="0" smtClean="0"/>
              <a:t>&lt;/html&gt;</a:t>
            </a:r>
            <a:endParaRPr lang="zh-TW" altLang="en-US" sz="1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142285" y="1682206"/>
            <a:ext cx="33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Java Web Server(Tomcat)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85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</p:spPr>
        <p:txBody>
          <a:bodyPr/>
          <a:lstStyle/>
          <a:p>
            <a:r>
              <a:rPr lang="en-US" altLang="zh-TW" dirty="0" smtClean="0"/>
              <a:t>Java 5.0</a:t>
            </a:r>
            <a:endParaRPr lang="zh-TW" altLang="en-US" dirty="0"/>
          </a:p>
        </p:txBody>
      </p:sp>
      <p:sp>
        <p:nvSpPr>
          <p:cNvPr id="4" name="內容版面配置區 3"/>
          <p:cNvSpPr txBox="1">
            <a:spLocks noGrp="1"/>
          </p:cNvSpPr>
          <p:nvPr>
            <p:ph idx="1"/>
          </p:nvPr>
        </p:nvSpPr>
        <p:spPr>
          <a:xfrm>
            <a:off x="838200" y="2074652"/>
            <a:ext cx="10515600" cy="311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ry(…){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資料新增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修改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pstmt.executeUpdate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altLang="zh-TW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zh-TW" sz="16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e.getErrorCode</a:t>
            </a:r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()==1062){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zh-TW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VGBException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新增客戶失敗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-id/email</a:t>
            </a:r>
            <a:r>
              <a:rPr lang="zh-TW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重複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",e);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TW" sz="1600" b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VGBException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新增客戶失敗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",e</a:t>
            </a:r>
            <a:r>
              <a:rPr lang="en-US" altLang="zh-TW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1600" u="sng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u="sng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90246" y="1366983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</a:t>
            </a:r>
            <a:r>
              <a:rPr lang="en-US" altLang="zh-TW" b="1" u="sng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SQLIntegrityConstraintViolationException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9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6-4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11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5/31, 6/1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</a:t>
            </a:r>
            <a:r>
              <a:rPr lang="en-US" altLang="zh-TW" b="1" dirty="0"/>
              <a:t> U</a:t>
            </a:r>
            <a:r>
              <a:rPr lang="en-US" altLang="zh-TW" dirty="0"/>
              <a:t>niform </a:t>
            </a:r>
            <a:r>
              <a:rPr lang="en-US" altLang="zh-TW" b="1" dirty="0"/>
              <a:t>R</a:t>
            </a:r>
            <a:r>
              <a:rPr lang="en-US" altLang="zh-TW" dirty="0"/>
              <a:t>esource </a:t>
            </a:r>
            <a:r>
              <a:rPr lang="en-US" altLang="zh-TW" b="1" dirty="0"/>
              <a:t>L</a:t>
            </a:r>
            <a:r>
              <a:rPr lang="en-US" altLang="zh-TW" dirty="0"/>
              <a:t>ocator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wiki</a:t>
            </a:r>
            <a:r>
              <a:rPr lang="zh-TW" altLang="en-US" dirty="0" smtClean="0">
                <a:hlinkClick r:id="rId2"/>
              </a:rPr>
              <a:t>說明</a:t>
            </a:r>
            <a:endParaRPr lang="en-US" altLang="zh-TW" dirty="0" smtClean="0"/>
          </a:p>
          <a:p>
            <a:r>
              <a:rPr lang="zh-TW" altLang="en-US" dirty="0" smtClean="0"/>
              <a:t>格式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</a:rPr>
              <a:t>procotol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</a:rPr>
              <a:t>://</a:t>
            </a:r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</a:rPr>
              <a:t>hostname:portNumber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000" b="1" dirty="0" smtClean="0">
                <a:solidFill>
                  <a:schemeClr val="accent1">
                    <a:lumMod val="50000"/>
                  </a:schemeClr>
                </a:solidFill>
              </a:rPr>
              <a:t>contextRoot</a:t>
            </a:r>
            <a:r>
              <a:rPr lang="en-US" altLang="zh-TW" sz="2000" dirty="0" smtClean="0">
                <a:solidFill>
                  <a:srgbClr val="C00000"/>
                </a:solidFill>
              </a:rPr>
              <a:t>/</a:t>
            </a:r>
            <a:r>
              <a:rPr lang="zh-TW" altLang="en-US" sz="2000" dirty="0" smtClean="0">
                <a:solidFill>
                  <a:srgbClr val="C00000"/>
                </a:solidFill>
              </a:rPr>
              <a:t>資源的路徑</a:t>
            </a:r>
            <a:r>
              <a:rPr lang="en-US" altLang="zh-TW" sz="2000" dirty="0" smtClean="0">
                <a:solidFill>
                  <a:srgbClr val="C00000"/>
                </a:solidFill>
              </a:rPr>
              <a:t>/</a:t>
            </a:r>
            <a:r>
              <a:rPr lang="zh-TW" altLang="en-US" sz="2000" dirty="0" smtClean="0">
                <a:solidFill>
                  <a:srgbClr val="C00000"/>
                </a:solidFill>
              </a:rPr>
              <a:t>檔名</a:t>
            </a:r>
            <a:r>
              <a:rPr lang="en-US" altLang="zh-TW" sz="2000" dirty="0" smtClean="0">
                <a:solidFill>
                  <a:srgbClr val="C00000"/>
                </a:solidFill>
              </a:rPr>
              <a:t>?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queryString#bookmark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 smtClean="0"/>
              <a:t>hostName</a:t>
            </a:r>
            <a:r>
              <a:rPr lang="zh-TW" altLang="en-US" dirty="0" smtClean="0"/>
              <a:t>也可改為</a:t>
            </a:r>
            <a:r>
              <a:rPr lang="en-US" altLang="zh-TW" dirty="0" err="1" smtClean="0"/>
              <a:t>ipAddress</a:t>
            </a:r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3"/>
              </a:rPr>
              <a:t>http://localhost:8080/vgb/index.html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>
                <a:hlinkClick r:id="rId4"/>
              </a:rPr>
              <a:t>http</a:t>
            </a:r>
            <a:r>
              <a:rPr lang="en-US" altLang="zh-TW" dirty="0" smtClean="0">
                <a:hlinkClick r:id="rId4"/>
              </a:rPr>
              <a:t>://127.0.0.1:8080/vgb/index.html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hlinkClick r:id="rId4"/>
              </a:rPr>
              <a:t>http://instructor:8080/vgb/index.html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http://localhost:8080/vgb/images/getImage.jpg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/>
              <p14:cNvContentPartPr/>
              <p14:nvPr/>
            </p14:nvContentPartPr>
            <p14:xfrm>
              <a:off x="4508640" y="3105000"/>
              <a:ext cx="2476800" cy="319464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9280" y="3095640"/>
                <a:ext cx="2495520" cy="32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圓角矩形 39"/>
          <p:cNvSpPr/>
          <p:nvPr/>
        </p:nvSpPr>
        <p:spPr>
          <a:xfrm>
            <a:off x="7960659" y="1353671"/>
            <a:ext cx="3469341" cy="5271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WebServer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</a:t>
            </a:r>
            <a:r>
              <a:rPr lang="zh-TW" altLang="en-US" dirty="0" smtClean="0"/>
              <a:t>些元件有</a:t>
            </a:r>
            <a:r>
              <a:rPr lang="en-US" altLang="zh-TW" dirty="0" err="1" smtClean="0"/>
              <a:t>url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專案的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WebContext</a:t>
            </a:r>
            <a:r>
              <a:rPr lang="zh-TW" altLang="en-US" dirty="0" smtClean="0"/>
              <a:t>中的檔案</a:t>
            </a:r>
            <a:endParaRPr lang="en-US" altLang="zh-TW" dirty="0" smtClean="0"/>
          </a:p>
          <a:p>
            <a:r>
              <a:rPr lang="en-US" altLang="zh-TW" dirty="0" err="1" smtClean="0"/>
              <a:t>JavaServlet</a:t>
            </a:r>
            <a:r>
              <a:rPr lang="zh-TW" altLang="en-US" dirty="0" smtClean="0"/>
              <a:t>加上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-pattern</a:t>
            </a:r>
            <a:r>
              <a:rPr lang="zh-TW" altLang="en-US" dirty="0" smtClean="0"/>
              <a:t>的宣告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0441" y="3390716"/>
            <a:ext cx="1146662" cy="279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1409706" y="3390716"/>
            <a:ext cx="2164374" cy="18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Browser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1644902" y="3616751"/>
            <a:ext cx="1644161" cy="1318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http://.../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login.jsp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97959" y="5370634"/>
            <a:ext cx="2538048" cy="70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>
            <a:off x="1652227" y="3861194"/>
            <a:ext cx="1644162" cy="2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669812" y="4120293"/>
            <a:ext cx="1608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4917103" y="3247419"/>
            <a:ext cx="3043556" cy="6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325015" y="4471622"/>
            <a:ext cx="720968" cy="16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H="1" flipV="1">
            <a:off x="4917103" y="4276175"/>
            <a:ext cx="3567474" cy="51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835892" y="299528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WebClient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945871" y="3432085"/>
            <a:ext cx="9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981730" y="4368344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329001" y="128142"/>
            <a:ext cx="42940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Browser, </a:t>
            </a:r>
            <a:r>
              <a:rPr lang="en-US" altLang="zh-TW" dirty="0" err="1" smtClean="0"/>
              <a:t>httpd</a:t>
            </a:r>
            <a:r>
              <a:rPr lang="en-US" altLang="zh-TW" dirty="0" smtClean="0"/>
              <a:t>, http, </a:t>
            </a:r>
            <a:r>
              <a:rPr lang="en-US" altLang="zh-TW" dirty="0" err="1" smtClean="0"/>
              <a:t>url,html,www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 smtClean="0"/>
              <a:t>TB Lee</a:t>
            </a:r>
            <a:r>
              <a:rPr lang="zh-TW" altLang="en-US" sz="2800" dirty="0" smtClean="0"/>
              <a:t>創造了上列名詞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073484" y="2797570"/>
            <a:ext cx="392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localhost:8080/vgb/login.do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551914" y="2833367"/>
            <a:ext cx="488861" cy="336832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5216672" y="2813820"/>
            <a:ext cx="1412728" cy="336832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6183963" y="856158"/>
            <a:ext cx="3717968" cy="2669428"/>
          </a:xfrm>
          <a:prstGeom prst="arc">
            <a:avLst>
              <a:gd name="adj1" fmla="val 9590336"/>
              <a:gd name="adj2" fmla="val 2002680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6629400" y="2819685"/>
            <a:ext cx="422031" cy="336832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6840415" y="1441938"/>
            <a:ext cx="1893134" cy="1371600"/>
          </a:xfrm>
          <a:custGeom>
            <a:avLst/>
            <a:gdLst>
              <a:gd name="connsiteX0" fmla="*/ 35170 w 1893134"/>
              <a:gd name="connsiteY0" fmla="*/ 1371600 h 1371600"/>
              <a:gd name="connsiteX1" fmla="*/ 26377 w 1893134"/>
              <a:gd name="connsiteY1" fmla="*/ 1318847 h 1371600"/>
              <a:gd name="connsiteX2" fmla="*/ 8793 w 1893134"/>
              <a:gd name="connsiteY2" fmla="*/ 1257300 h 1371600"/>
              <a:gd name="connsiteX3" fmla="*/ 0 w 1893134"/>
              <a:gd name="connsiteY3" fmla="*/ 1195754 h 1371600"/>
              <a:gd name="connsiteX4" fmla="*/ 8793 w 1893134"/>
              <a:gd name="connsiteY4" fmla="*/ 1055077 h 1371600"/>
              <a:gd name="connsiteX5" fmla="*/ 26377 w 1893134"/>
              <a:gd name="connsiteY5" fmla="*/ 1019908 h 1371600"/>
              <a:gd name="connsiteX6" fmla="*/ 61547 w 1893134"/>
              <a:gd name="connsiteY6" fmla="*/ 949570 h 1371600"/>
              <a:gd name="connsiteX7" fmla="*/ 105508 w 1893134"/>
              <a:gd name="connsiteY7" fmla="*/ 879231 h 1371600"/>
              <a:gd name="connsiteX8" fmla="*/ 140677 w 1893134"/>
              <a:gd name="connsiteY8" fmla="*/ 826477 h 1371600"/>
              <a:gd name="connsiteX9" fmla="*/ 158262 w 1893134"/>
              <a:gd name="connsiteY9" fmla="*/ 800100 h 1371600"/>
              <a:gd name="connsiteX10" fmla="*/ 184639 w 1893134"/>
              <a:gd name="connsiteY10" fmla="*/ 773724 h 1371600"/>
              <a:gd name="connsiteX11" fmla="*/ 202223 w 1893134"/>
              <a:gd name="connsiteY11" fmla="*/ 747347 h 1371600"/>
              <a:gd name="connsiteX12" fmla="*/ 228600 w 1893134"/>
              <a:gd name="connsiteY12" fmla="*/ 712177 h 1371600"/>
              <a:gd name="connsiteX13" fmla="*/ 246185 w 1893134"/>
              <a:gd name="connsiteY13" fmla="*/ 685800 h 1371600"/>
              <a:gd name="connsiteX14" fmla="*/ 298939 w 1893134"/>
              <a:gd name="connsiteY14" fmla="*/ 641839 h 1371600"/>
              <a:gd name="connsiteX15" fmla="*/ 360485 w 1893134"/>
              <a:gd name="connsiteY15" fmla="*/ 580293 h 1371600"/>
              <a:gd name="connsiteX16" fmla="*/ 386862 w 1893134"/>
              <a:gd name="connsiteY16" fmla="*/ 553916 h 1371600"/>
              <a:gd name="connsiteX17" fmla="*/ 457200 w 1893134"/>
              <a:gd name="connsiteY17" fmla="*/ 509954 h 1371600"/>
              <a:gd name="connsiteX18" fmla="*/ 509954 w 1893134"/>
              <a:gd name="connsiteY18" fmla="*/ 474785 h 1371600"/>
              <a:gd name="connsiteX19" fmla="*/ 536331 w 1893134"/>
              <a:gd name="connsiteY19" fmla="*/ 457200 h 1371600"/>
              <a:gd name="connsiteX20" fmla="*/ 562708 w 1893134"/>
              <a:gd name="connsiteY20" fmla="*/ 439616 h 1371600"/>
              <a:gd name="connsiteX21" fmla="*/ 659423 w 1893134"/>
              <a:gd name="connsiteY21" fmla="*/ 360485 h 1371600"/>
              <a:gd name="connsiteX22" fmla="*/ 694593 w 1893134"/>
              <a:gd name="connsiteY22" fmla="*/ 342900 h 1371600"/>
              <a:gd name="connsiteX23" fmla="*/ 720970 w 1893134"/>
              <a:gd name="connsiteY23" fmla="*/ 316524 h 1371600"/>
              <a:gd name="connsiteX24" fmla="*/ 782516 w 1893134"/>
              <a:gd name="connsiteY24" fmla="*/ 272562 h 1371600"/>
              <a:gd name="connsiteX25" fmla="*/ 826477 w 1893134"/>
              <a:gd name="connsiteY25" fmla="*/ 246185 h 1371600"/>
              <a:gd name="connsiteX26" fmla="*/ 888023 w 1893134"/>
              <a:gd name="connsiteY26" fmla="*/ 211016 h 1371600"/>
              <a:gd name="connsiteX27" fmla="*/ 940777 w 1893134"/>
              <a:gd name="connsiteY27" fmla="*/ 167054 h 1371600"/>
              <a:gd name="connsiteX28" fmla="*/ 1002323 w 1893134"/>
              <a:gd name="connsiteY28" fmla="*/ 140677 h 1371600"/>
              <a:gd name="connsiteX29" fmla="*/ 1081454 w 1893134"/>
              <a:gd name="connsiteY29" fmla="*/ 105508 h 1371600"/>
              <a:gd name="connsiteX30" fmla="*/ 1116623 w 1893134"/>
              <a:gd name="connsiteY30" fmla="*/ 87924 h 1371600"/>
              <a:gd name="connsiteX31" fmla="*/ 1178170 w 1893134"/>
              <a:gd name="connsiteY31" fmla="*/ 70339 h 1371600"/>
              <a:gd name="connsiteX32" fmla="*/ 1204547 w 1893134"/>
              <a:gd name="connsiteY32" fmla="*/ 61547 h 1371600"/>
              <a:gd name="connsiteX33" fmla="*/ 1257300 w 1893134"/>
              <a:gd name="connsiteY33" fmla="*/ 52754 h 1371600"/>
              <a:gd name="connsiteX34" fmla="*/ 1283677 w 1893134"/>
              <a:gd name="connsiteY34" fmla="*/ 43962 h 1371600"/>
              <a:gd name="connsiteX35" fmla="*/ 1318847 w 1893134"/>
              <a:gd name="connsiteY35" fmla="*/ 35170 h 1371600"/>
              <a:gd name="connsiteX36" fmla="*/ 1468316 w 1893134"/>
              <a:gd name="connsiteY36" fmla="*/ 17585 h 1371600"/>
              <a:gd name="connsiteX37" fmla="*/ 1582616 w 1893134"/>
              <a:gd name="connsiteY37" fmla="*/ 0 h 1371600"/>
              <a:gd name="connsiteX38" fmla="*/ 1776047 w 1893134"/>
              <a:gd name="connsiteY38" fmla="*/ 8793 h 1371600"/>
              <a:gd name="connsiteX39" fmla="*/ 1802423 w 1893134"/>
              <a:gd name="connsiteY39" fmla="*/ 17585 h 1371600"/>
              <a:gd name="connsiteX40" fmla="*/ 1837593 w 1893134"/>
              <a:gd name="connsiteY40" fmla="*/ 70339 h 1371600"/>
              <a:gd name="connsiteX41" fmla="*/ 1855177 w 1893134"/>
              <a:gd name="connsiteY41" fmla="*/ 131885 h 1371600"/>
              <a:gd name="connsiteX42" fmla="*/ 1872762 w 1893134"/>
              <a:gd name="connsiteY42" fmla="*/ 184639 h 1371600"/>
              <a:gd name="connsiteX43" fmla="*/ 1881554 w 1893134"/>
              <a:gd name="connsiteY43" fmla="*/ 237393 h 1371600"/>
              <a:gd name="connsiteX44" fmla="*/ 1890347 w 1893134"/>
              <a:gd name="connsiteY44" fmla="*/ 263770 h 1371600"/>
              <a:gd name="connsiteX45" fmla="*/ 1837593 w 1893134"/>
              <a:gd name="connsiteY45" fmla="*/ 228600 h 1371600"/>
              <a:gd name="connsiteX46" fmla="*/ 1811216 w 1893134"/>
              <a:gd name="connsiteY46" fmla="*/ 211016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93134" h="1371600">
                <a:moveTo>
                  <a:pt x="35170" y="1371600"/>
                </a:moveTo>
                <a:cubicBezTo>
                  <a:pt x="32239" y="1354016"/>
                  <a:pt x="30244" y="1336249"/>
                  <a:pt x="26377" y="1318847"/>
                </a:cubicBezTo>
                <a:cubicBezTo>
                  <a:pt x="7545" y="1234107"/>
                  <a:pt x="27941" y="1362611"/>
                  <a:pt x="8793" y="1257300"/>
                </a:cubicBezTo>
                <a:cubicBezTo>
                  <a:pt x="5086" y="1236911"/>
                  <a:pt x="2931" y="1216269"/>
                  <a:pt x="0" y="1195754"/>
                </a:cubicBezTo>
                <a:cubicBezTo>
                  <a:pt x="2931" y="1148862"/>
                  <a:pt x="1823" y="1101541"/>
                  <a:pt x="8793" y="1055077"/>
                </a:cubicBezTo>
                <a:cubicBezTo>
                  <a:pt x="10737" y="1042115"/>
                  <a:pt x="21775" y="1032180"/>
                  <a:pt x="26377" y="1019908"/>
                </a:cubicBezTo>
                <a:cubicBezTo>
                  <a:pt x="51069" y="954064"/>
                  <a:pt x="12950" y="1014366"/>
                  <a:pt x="61547" y="949570"/>
                </a:cubicBezTo>
                <a:cubicBezTo>
                  <a:pt x="77829" y="900722"/>
                  <a:pt x="61399" y="939882"/>
                  <a:pt x="105508" y="879231"/>
                </a:cubicBezTo>
                <a:cubicBezTo>
                  <a:pt x="117938" y="862139"/>
                  <a:pt x="128954" y="844062"/>
                  <a:pt x="140677" y="826477"/>
                </a:cubicBezTo>
                <a:cubicBezTo>
                  <a:pt x="146539" y="817685"/>
                  <a:pt x="150790" y="807572"/>
                  <a:pt x="158262" y="800100"/>
                </a:cubicBezTo>
                <a:cubicBezTo>
                  <a:pt x="167054" y="791308"/>
                  <a:pt x="176679" y="783276"/>
                  <a:pt x="184639" y="773724"/>
                </a:cubicBezTo>
                <a:cubicBezTo>
                  <a:pt x="191404" y="765606"/>
                  <a:pt x="196081" y="755946"/>
                  <a:pt x="202223" y="747347"/>
                </a:cubicBezTo>
                <a:cubicBezTo>
                  <a:pt x="210740" y="735422"/>
                  <a:pt x="220083" y="724102"/>
                  <a:pt x="228600" y="712177"/>
                </a:cubicBezTo>
                <a:cubicBezTo>
                  <a:pt x="234742" y="703578"/>
                  <a:pt x="239420" y="693918"/>
                  <a:pt x="246185" y="685800"/>
                </a:cubicBezTo>
                <a:cubicBezTo>
                  <a:pt x="291075" y="631933"/>
                  <a:pt x="252833" y="683335"/>
                  <a:pt x="298939" y="641839"/>
                </a:cubicBezTo>
                <a:cubicBezTo>
                  <a:pt x="320504" y="622430"/>
                  <a:pt x="339970" y="600808"/>
                  <a:pt x="360485" y="580293"/>
                </a:cubicBezTo>
                <a:cubicBezTo>
                  <a:pt x="369277" y="571501"/>
                  <a:pt x="376516" y="560813"/>
                  <a:pt x="386862" y="553916"/>
                </a:cubicBezTo>
                <a:cubicBezTo>
                  <a:pt x="466778" y="500638"/>
                  <a:pt x="340590" y="584160"/>
                  <a:pt x="457200" y="509954"/>
                </a:cubicBezTo>
                <a:cubicBezTo>
                  <a:pt x="475030" y="498608"/>
                  <a:pt x="492369" y="486508"/>
                  <a:pt x="509954" y="474785"/>
                </a:cubicBezTo>
                <a:lnTo>
                  <a:pt x="536331" y="457200"/>
                </a:lnTo>
                <a:cubicBezTo>
                  <a:pt x="545123" y="451339"/>
                  <a:pt x="555236" y="447088"/>
                  <a:pt x="562708" y="439616"/>
                </a:cubicBezTo>
                <a:cubicBezTo>
                  <a:pt x="592777" y="409547"/>
                  <a:pt x="619281" y="380556"/>
                  <a:pt x="659423" y="360485"/>
                </a:cubicBezTo>
                <a:cubicBezTo>
                  <a:pt x="671146" y="354623"/>
                  <a:pt x="683927" y="350518"/>
                  <a:pt x="694593" y="342900"/>
                </a:cubicBezTo>
                <a:cubicBezTo>
                  <a:pt x="704711" y="335673"/>
                  <a:pt x="711529" y="324616"/>
                  <a:pt x="720970" y="316524"/>
                </a:cubicBezTo>
                <a:cubicBezTo>
                  <a:pt x="734859" y="304619"/>
                  <a:pt x="765388" y="283267"/>
                  <a:pt x="782516" y="272562"/>
                </a:cubicBezTo>
                <a:cubicBezTo>
                  <a:pt x="797007" y="263505"/>
                  <a:pt x="811539" y="254484"/>
                  <a:pt x="826477" y="246185"/>
                </a:cubicBezTo>
                <a:cubicBezTo>
                  <a:pt x="852275" y="231852"/>
                  <a:pt x="865916" y="229439"/>
                  <a:pt x="888023" y="211016"/>
                </a:cubicBezTo>
                <a:cubicBezTo>
                  <a:pt x="917189" y="186711"/>
                  <a:pt x="908034" y="183425"/>
                  <a:pt x="940777" y="167054"/>
                </a:cubicBezTo>
                <a:cubicBezTo>
                  <a:pt x="1000613" y="137136"/>
                  <a:pt x="929130" y="186423"/>
                  <a:pt x="1002323" y="140677"/>
                </a:cubicBezTo>
                <a:cubicBezTo>
                  <a:pt x="1063307" y="102562"/>
                  <a:pt x="1008991" y="120000"/>
                  <a:pt x="1081454" y="105508"/>
                </a:cubicBezTo>
                <a:cubicBezTo>
                  <a:pt x="1093177" y="99647"/>
                  <a:pt x="1104576" y="93087"/>
                  <a:pt x="1116623" y="87924"/>
                </a:cubicBezTo>
                <a:cubicBezTo>
                  <a:pt x="1137712" y="78886"/>
                  <a:pt x="1155850" y="76716"/>
                  <a:pt x="1178170" y="70339"/>
                </a:cubicBezTo>
                <a:cubicBezTo>
                  <a:pt x="1187081" y="67793"/>
                  <a:pt x="1195500" y="63558"/>
                  <a:pt x="1204547" y="61547"/>
                </a:cubicBezTo>
                <a:cubicBezTo>
                  <a:pt x="1221949" y="57680"/>
                  <a:pt x="1239898" y="56621"/>
                  <a:pt x="1257300" y="52754"/>
                </a:cubicBezTo>
                <a:cubicBezTo>
                  <a:pt x="1266347" y="50743"/>
                  <a:pt x="1274766" y="46508"/>
                  <a:pt x="1283677" y="43962"/>
                </a:cubicBezTo>
                <a:cubicBezTo>
                  <a:pt x="1295296" y="40642"/>
                  <a:pt x="1306998" y="37540"/>
                  <a:pt x="1318847" y="35170"/>
                </a:cubicBezTo>
                <a:cubicBezTo>
                  <a:pt x="1386113" y="21716"/>
                  <a:pt x="1385475" y="26789"/>
                  <a:pt x="1468316" y="17585"/>
                </a:cubicBezTo>
                <a:cubicBezTo>
                  <a:pt x="1502271" y="13812"/>
                  <a:pt x="1548337" y="5714"/>
                  <a:pt x="1582616" y="0"/>
                </a:cubicBezTo>
                <a:cubicBezTo>
                  <a:pt x="1647093" y="2931"/>
                  <a:pt x="1711709" y="3646"/>
                  <a:pt x="1776047" y="8793"/>
                </a:cubicBezTo>
                <a:cubicBezTo>
                  <a:pt x="1785285" y="9532"/>
                  <a:pt x="1795870" y="11032"/>
                  <a:pt x="1802423" y="17585"/>
                </a:cubicBezTo>
                <a:cubicBezTo>
                  <a:pt x="1817367" y="32529"/>
                  <a:pt x="1837593" y="70339"/>
                  <a:pt x="1837593" y="70339"/>
                </a:cubicBezTo>
                <a:cubicBezTo>
                  <a:pt x="1867150" y="159013"/>
                  <a:pt x="1822045" y="21446"/>
                  <a:pt x="1855177" y="131885"/>
                </a:cubicBezTo>
                <a:cubicBezTo>
                  <a:pt x="1860503" y="149639"/>
                  <a:pt x="1869715" y="166355"/>
                  <a:pt x="1872762" y="184639"/>
                </a:cubicBezTo>
                <a:cubicBezTo>
                  <a:pt x="1875693" y="202224"/>
                  <a:pt x="1877687" y="219990"/>
                  <a:pt x="1881554" y="237393"/>
                </a:cubicBezTo>
                <a:cubicBezTo>
                  <a:pt x="1883565" y="246440"/>
                  <a:pt x="1899435" y="265588"/>
                  <a:pt x="1890347" y="263770"/>
                </a:cubicBezTo>
                <a:cubicBezTo>
                  <a:pt x="1869623" y="259625"/>
                  <a:pt x="1855178" y="240323"/>
                  <a:pt x="1837593" y="228600"/>
                </a:cubicBezTo>
                <a:lnTo>
                  <a:pt x="1811216" y="211016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7107422" y="2806702"/>
            <a:ext cx="777037" cy="336832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15" y="1735226"/>
            <a:ext cx="2730110" cy="4607873"/>
          </a:xfrm>
          <a:prstGeom prst="rect">
            <a:avLst/>
          </a:prstGeom>
          <a:ln w="22225">
            <a:solidFill>
              <a:srgbClr val="C00000"/>
            </a:solidFill>
          </a:ln>
        </p:spPr>
      </p:pic>
      <p:sp>
        <p:nvSpPr>
          <p:cNvPr id="15" name="手繪多邊形 14"/>
          <p:cNvSpPr/>
          <p:nvPr/>
        </p:nvSpPr>
        <p:spPr>
          <a:xfrm>
            <a:off x="7517424" y="2681653"/>
            <a:ext cx="1483132" cy="313631"/>
          </a:xfrm>
          <a:custGeom>
            <a:avLst/>
            <a:gdLst>
              <a:gd name="connsiteX0" fmla="*/ 0 w 1759307"/>
              <a:gd name="connsiteY0" fmla="*/ 131884 h 290146"/>
              <a:gd name="connsiteX1" fmla="*/ 114300 w 1759307"/>
              <a:gd name="connsiteY1" fmla="*/ 61546 h 290146"/>
              <a:gd name="connsiteX2" fmla="*/ 149469 w 1759307"/>
              <a:gd name="connsiteY2" fmla="*/ 43961 h 290146"/>
              <a:gd name="connsiteX3" fmla="*/ 202223 w 1759307"/>
              <a:gd name="connsiteY3" fmla="*/ 26377 h 290146"/>
              <a:gd name="connsiteX4" fmla="*/ 228600 w 1759307"/>
              <a:gd name="connsiteY4" fmla="*/ 8792 h 290146"/>
              <a:gd name="connsiteX5" fmla="*/ 272562 w 1759307"/>
              <a:gd name="connsiteY5" fmla="*/ 0 h 290146"/>
              <a:gd name="connsiteX6" fmla="*/ 712177 w 1759307"/>
              <a:gd name="connsiteY6" fmla="*/ 8792 h 290146"/>
              <a:gd name="connsiteX7" fmla="*/ 791308 w 1759307"/>
              <a:gd name="connsiteY7" fmla="*/ 26377 h 290146"/>
              <a:gd name="connsiteX8" fmla="*/ 852854 w 1759307"/>
              <a:gd name="connsiteY8" fmla="*/ 61546 h 290146"/>
              <a:gd name="connsiteX9" fmla="*/ 879231 w 1759307"/>
              <a:gd name="connsiteY9" fmla="*/ 70338 h 290146"/>
              <a:gd name="connsiteX10" fmla="*/ 949569 w 1759307"/>
              <a:gd name="connsiteY10" fmla="*/ 105508 h 290146"/>
              <a:gd name="connsiteX11" fmla="*/ 1063869 w 1759307"/>
              <a:gd name="connsiteY11" fmla="*/ 140677 h 290146"/>
              <a:gd name="connsiteX12" fmla="*/ 1090246 w 1759307"/>
              <a:gd name="connsiteY12" fmla="*/ 149469 h 290146"/>
              <a:gd name="connsiteX13" fmla="*/ 1169377 w 1759307"/>
              <a:gd name="connsiteY13" fmla="*/ 211015 h 290146"/>
              <a:gd name="connsiteX14" fmla="*/ 1222131 w 1759307"/>
              <a:gd name="connsiteY14" fmla="*/ 254977 h 290146"/>
              <a:gd name="connsiteX15" fmla="*/ 1274885 w 1759307"/>
              <a:gd name="connsiteY15" fmla="*/ 272561 h 290146"/>
              <a:gd name="connsiteX16" fmla="*/ 1336431 w 1759307"/>
              <a:gd name="connsiteY16" fmla="*/ 290146 h 290146"/>
              <a:gd name="connsiteX17" fmla="*/ 1705708 w 1759307"/>
              <a:gd name="connsiteY17" fmla="*/ 281354 h 290146"/>
              <a:gd name="connsiteX18" fmla="*/ 1758462 w 1759307"/>
              <a:gd name="connsiteY18" fmla="*/ 246184 h 290146"/>
              <a:gd name="connsiteX19" fmla="*/ 1723292 w 1759307"/>
              <a:gd name="connsiteY19" fmla="*/ 254977 h 290146"/>
              <a:gd name="connsiteX20" fmla="*/ 1740877 w 1759307"/>
              <a:gd name="connsiteY20" fmla="*/ 263769 h 2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59307" h="290146">
                <a:moveTo>
                  <a:pt x="0" y="131884"/>
                </a:moveTo>
                <a:cubicBezTo>
                  <a:pt x="64432" y="80339"/>
                  <a:pt x="27176" y="105109"/>
                  <a:pt x="114300" y="61546"/>
                </a:cubicBezTo>
                <a:cubicBezTo>
                  <a:pt x="126023" y="55684"/>
                  <a:pt x="137035" y="48106"/>
                  <a:pt x="149469" y="43961"/>
                </a:cubicBezTo>
                <a:lnTo>
                  <a:pt x="202223" y="26377"/>
                </a:lnTo>
                <a:cubicBezTo>
                  <a:pt x="211015" y="20515"/>
                  <a:pt x="218706" y="12502"/>
                  <a:pt x="228600" y="8792"/>
                </a:cubicBezTo>
                <a:cubicBezTo>
                  <a:pt x="242593" y="3545"/>
                  <a:pt x="257618" y="0"/>
                  <a:pt x="272562" y="0"/>
                </a:cubicBezTo>
                <a:cubicBezTo>
                  <a:pt x="419130" y="0"/>
                  <a:pt x="565639" y="5861"/>
                  <a:pt x="712177" y="8792"/>
                </a:cubicBezTo>
                <a:cubicBezTo>
                  <a:pt x="743802" y="14063"/>
                  <a:pt x="763756" y="14569"/>
                  <a:pt x="791308" y="26377"/>
                </a:cubicBezTo>
                <a:cubicBezTo>
                  <a:pt x="899227" y="72628"/>
                  <a:pt x="764538" y="17388"/>
                  <a:pt x="852854" y="61546"/>
                </a:cubicBezTo>
                <a:cubicBezTo>
                  <a:pt x="861143" y="65691"/>
                  <a:pt x="870794" y="66503"/>
                  <a:pt x="879231" y="70338"/>
                </a:cubicBezTo>
                <a:cubicBezTo>
                  <a:pt x="903095" y="81185"/>
                  <a:pt x="924138" y="99151"/>
                  <a:pt x="949569" y="105508"/>
                </a:cubicBezTo>
                <a:cubicBezTo>
                  <a:pt x="1011714" y="121043"/>
                  <a:pt x="973270" y="110477"/>
                  <a:pt x="1063869" y="140677"/>
                </a:cubicBezTo>
                <a:lnTo>
                  <a:pt x="1090246" y="149469"/>
                </a:lnTo>
                <a:cubicBezTo>
                  <a:pt x="1149553" y="208776"/>
                  <a:pt x="1119408" y="194359"/>
                  <a:pt x="1169377" y="211015"/>
                </a:cubicBezTo>
                <a:cubicBezTo>
                  <a:pt x="1185940" y="227578"/>
                  <a:pt x="1200098" y="245185"/>
                  <a:pt x="1222131" y="254977"/>
                </a:cubicBezTo>
                <a:cubicBezTo>
                  <a:pt x="1239069" y="262505"/>
                  <a:pt x="1257300" y="266699"/>
                  <a:pt x="1274885" y="272561"/>
                </a:cubicBezTo>
                <a:cubicBezTo>
                  <a:pt x="1312737" y="285178"/>
                  <a:pt x="1292256" y="279102"/>
                  <a:pt x="1336431" y="290146"/>
                </a:cubicBezTo>
                <a:cubicBezTo>
                  <a:pt x="1459523" y="287215"/>
                  <a:pt x="1582702" y="286821"/>
                  <a:pt x="1705708" y="281354"/>
                </a:cubicBezTo>
                <a:cubicBezTo>
                  <a:pt x="1713258" y="281018"/>
                  <a:pt x="1766617" y="262492"/>
                  <a:pt x="1758462" y="246184"/>
                </a:cubicBezTo>
                <a:cubicBezTo>
                  <a:pt x="1753057" y="235376"/>
                  <a:pt x="1731837" y="246432"/>
                  <a:pt x="1723292" y="254977"/>
                </a:cubicBezTo>
                <a:cubicBezTo>
                  <a:pt x="1718658" y="259611"/>
                  <a:pt x="1735015" y="260838"/>
                  <a:pt x="1740877" y="26376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10105017" y="2940103"/>
            <a:ext cx="1507539" cy="2762250"/>
          </a:xfrm>
          <a:custGeom>
            <a:avLst/>
            <a:gdLst>
              <a:gd name="connsiteX0" fmla="*/ 333375 w 952647"/>
              <a:gd name="connsiteY0" fmla="*/ 0 h 2800350"/>
              <a:gd name="connsiteX1" fmla="*/ 390525 w 952647"/>
              <a:gd name="connsiteY1" fmla="*/ 28575 h 2800350"/>
              <a:gd name="connsiteX2" fmla="*/ 485775 w 952647"/>
              <a:gd name="connsiteY2" fmla="*/ 85725 h 2800350"/>
              <a:gd name="connsiteX3" fmla="*/ 542925 w 952647"/>
              <a:gd name="connsiteY3" fmla="*/ 104775 h 2800350"/>
              <a:gd name="connsiteX4" fmla="*/ 619125 w 952647"/>
              <a:gd name="connsiteY4" fmla="*/ 161925 h 2800350"/>
              <a:gd name="connsiteX5" fmla="*/ 628650 w 952647"/>
              <a:gd name="connsiteY5" fmla="*/ 190500 h 2800350"/>
              <a:gd name="connsiteX6" fmla="*/ 685800 w 952647"/>
              <a:gd name="connsiteY6" fmla="*/ 276225 h 2800350"/>
              <a:gd name="connsiteX7" fmla="*/ 733425 w 952647"/>
              <a:gd name="connsiteY7" fmla="*/ 361950 h 2800350"/>
              <a:gd name="connsiteX8" fmla="*/ 752475 w 952647"/>
              <a:gd name="connsiteY8" fmla="*/ 400050 h 2800350"/>
              <a:gd name="connsiteX9" fmla="*/ 762000 w 952647"/>
              <a:gd name="connsiteY9" fmla="*/ 447675 h 2800350"/>
              <a:gd name="connsiteX10" fmla="*/ 781050 w 952647"/>
              <a:gd name="connsiteY10" fmla="*/ 476250 h 2800350"/>
              <a:gd name="connsiteX11" fmla="*/ 790575 w 952647"/>
              <a:gd name="connsiteY11" fmla="*/ 523875 h 2800350"/>
              <a:gd name="connsiteX12" fmla="*/ 809625 w 952647"/>
              <a:gd name="connsiteY12" fmla="*/ 561975 h 2800350"/>
              <a:gd name="connsiteX13" fmla="*/ 838200 w 952647"/>
              <a:gd name="connsiteY13" fmla="*/ 685800 h 2800350"/>
              <a:gd name="connsiteX14" fmla="*/ 847725 w 952647"/>
              <a:gd name="connsiteY14" fmla="*/ 723900 h 2800350"/>
              <a:gd name="connsiteX15" fmla="*/ 866775 w 952647"/>
              <a:gd name="connsiteY15" fmla="*/ 762000 h 2800350"/>
              <a:gd name="connsiteX16" fmla="*/ 895350 w 952647"/>
              <a:gd name="connsiteY16" fmla="*/ 942975 h 2800350"/>
              <a:gd name="connsiteX17" fmla="*/ 904875 w 952647"/>
              <a:gd name="connsiteY17" fmla="*/ 1076325 h 2800350"/>
              <a:gd name="connsiteX18" fmla="*/ 923925 w 952647"/>
              <a:gd name="connsiteY18" fmla="*/ 1133475 h 2800350"/>
              <a:gd name="connsiteX19" fmla="*/ 933450 w 952647"/>
              <a:gd name="connsiteY19" fmla="*/ 1181100 h 2800350"/>
              <a:gd name="connsiteX20" fmla="*/ 942975 w 952647"/>
              <a:gd name="connsiteY20" fmla="*/ 1323975 h 2800350"/>
              <a:gd name="connsiteX21" fmla="*/ 952500 w 952647"/>
              <a:gd name="connsiteY21" fmla="*/ 1362075 h 2800350"/>
              <a:gd name="connsiteX22" fmla="*/ 904875 w 952647"/>
              <a:gd name="connsiteY22" fmla="*/ 1533525 h 2800350"/>
              <a:gd name="connsiteX23" fmla="*/ 895350 w 952647"/>
              <a:gd name="connsiteY23" fmla="*/ 1571625 h 2800350"/>
              <a:gd name="connsiteX24" fmla="*/ 885825 w 952647"/>
              <a:gd name="connsiteY24" fmla="*/ 1600200 h 2800350"/>
              <a:gd name="connsiteX25" fmla="*/ 876300 w 952647"/>
              <a:gd name="connsiteY25" fmla="*/ 1638300 h 2800350"/>
              <a:gd name="connsiteX26" fmla="*/ 857250 w 952647"/>
              <a:gd name="connsiteY26" fmla="*/ 1676400 h 2800350"/>
              <a:gd name="connsiteX27" fmla="*/ 847725 w 952647"/>
              <a:gd name="connsiteY27" fmla="*/ 1714500 h 2800350"/>
              <a:gd name="connsiteX28" fmla="*/ 819150 w 952647"/>
              <a:gd name="connsiteY28" fmla="*/ 1743075 h 2800350"/>
              <a:gd name="connsiteX29" fmla="*/ 800100 w 952647"/>
              <a:gd name="connsiteY29" fmla="*/ 1781175 h 2800350"/>
              <a:gd name="connsiteX30" fmla="*/ 771525 w 952647"/>
              <a:gd name="connsiteY30" fmla="*/ 1819275 h 2800350"/>
              <a:gd name="connsiteX31" fmla="*/ 742950 w 952647"/>
              <a:gd name="connsiteY31" fmla="*/ 1876425 h 2800350"/>
              <a:gd name="connsiteX32" fmla="*/ 733425 w 952647"/>
              <a:gd name="connsiteY32" fmla="*/ 1914525 h 2800350"/>
              <a:gd name="connsiteX33" fmla="*/ 704850 w 952647"/>
              <a:gd name="connsiteY33" fmla="*/ 1952625 h 2800350"/>
              <a:gd name="connsiteX34" fmla="*/ 685800 w 952647"/>
              <a:gd name="connsiteY34" fmla="*/ 1990725 h 2800350"/>
              <a:gd name="connsiteX35" fmla="*/ 628650 w 952647"/>
              <a:gd name="connsiteY35" fmla="*/ 2076450 h 2800350"/>
              <a:gd name="connsiteX36" fmla="*/ 600075 w 952647"/>
              <a:gd name="connsiteY36" fmla="*/ 2143125 h 2800350"/>
              <a:gd name="connsiteX37" fmla="*/ 552450 w 952647"/>
              <a:gd name="connsiteY37" fmla="*/ 2209800 h 2800350"/>
              <a:gd name="connsiteX38" fmla="*/ 533400 w 952647"/>
              <a:gd name="connsiteY38" fmla="*/ 2247900 h 2800350"/>
              <a:gd name="connsiteX39" fmla="*/ 523875 w 952647"/>
              <a:gd name="connsiteY39" fmla="*/ 2276475 h 2800350"/>
              <a:gd name="connsiteX40" fmla="*/ 495300 w 952647"/>
              <a:gd name="connsiteY40" fmla="*/ 2314575 h 2800350"/>
              <a:gd name="connsiteX41" fmla="*/ 447675 w 952647"/>
              <a:gd name="connsiteY41" fmla="*/ 2381250 h 2800350"/>
              <a:gd name="connsiteX42" fmla="*/ 409575 w 952647"/>
              <a:gd name="connsiteY42" fmla="*/ 2409825 h 2800350"/>
              <a:gd name="connsiteX43" fmla="*/ 381000 w 952647"/>
              <a:gd name="connsiteY43" fmla="*/ 2447925 h 2800350"/>
              <a:gd name="connsiteX44" fmla="*/ 323850 w 952647"/>
              <a:gd name="connsiteY44" fmla="*/ 2476500 h 2800350"/>
              <a:gd name="connsiteX45" fmla="*/ 285750 w 952647"/>
              <a:gd name="connsiteY45" fmla="*/ 2505075 h 2800350"/>
              <a:gd name="connsiteX46" fmla="*/ 219075 w 952647"/>
              <a:gd name="connsiteY46" fmla="*/ 2552700 h 2800350"/>
              <a:gd name="connsiteX47" fmla="*/ 171450 w 952647"/>
              <a:gd name="connsiteY47" fmla="*/ 2609850 h 2800350"/>
              <a:gd name="connsiteX48" fmla="*/ 142875 w 952647"/>
              <a:gd name="connsiteY48" fmla="*/ 2628900 h 2800350"/>
              <a:gd name="connsiteX49" fmla="*/ 104775 w 952647"/>
              <a:gd name="connsiteY49" fmla="*/ 2676525 h 2800350"/>
              <a:gd name="connsiteX50" fmla="*/ 95250 w 952647"/>
              <a:gd name="connsiteY50" fmla="*/ 2705100 h 2800350"/>
              <a:gd name="connsiteX51" fmla="*/ 76200 w 952647"/>
              <a:gd name="connsiteY51" fmla="*/ 2733675 h 2800350"/>
              <a:gd name="connsiteX52" fmla="*/ 19050 w 952647"/>
              <a:gd name="connsiteY52" fmla="*/ 2781300 h 2800350"/>
              <a:gd name="connsiteX53" fmla="*/ 0 w 952647"/>
              <a:gd name="connsiteY53" fmla="*/ 2800350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952647" h="2800350">
                <a:moveTo>
                  <a:pt x="333375" y="0"/>
                </a:moveTo>
                <a:cubicBezTo>
                  <a:pt x="352425" y="9525"/>
                  <a:pt x="371907" y="18232"/>
                  <a:pt x="390525" y="28575"/>
                </a:cubicBezTo>
                <a:cubicBezTo>
                  <a:pt x="459292" y="66779"/>
                  <a:pt x="366913" y="30866"/>
                  <a:pt x="485775" y="85725"/>
                </a:cubicBezTo>
                <a:cubicBezTo>
                  <a:pt x="504007" y="94140"/>
                  <a:pt x="525706" y="94444"/>
                  <a:pt x="542925" y="104775"/>
                </a:cubicBezTo>
                <a:cubicBezTo>
                  <a:pt x="602101" y="140280"/>
                  <a:pt x="577459" y="120259"/>
                  <a:pt x="619125" y="161925"/>
                </a:cubicBezTo>
                <a:cubicBezTo>
                  <a:pt x="622300" y="171450"/>
                  <a:pt x="624160" y="181520"/>
                  <a:pt x="628650" y="190500"/>
                </a:cubicBezTo>
                <a:cubicBezTo>
                  <a:pt x="647021" y="227243"/>
                  <a:pt x="661870" y="244319"/>
                  <a:pt x="685800" y="276225"/>
                </a:cubicBezTo>
                <a:cubicBezTo>
                  <a:pt x="712140" y="355246"/>
                  <a:pt x="667921" y="230942"/>
                  <a:pt x="733425" y="361950"/>
                </a:cubicBezTo>
                <a:lnTo>
                  <a:pt x="752475" y="400050"/>
                </a:lnTo>
                <a:cubicBezTo>
                  <a:pt x="755650" y="415925"/>
                  <a:pt x="756316" y="432516"/>
                  <a:pt x="762000" y="447675"/>
                </a:cubicBezTo>
                <a:cubicBezTo>
                  <a:pt x="766020" y="458394"/>
                  <a:pt x="777030" y="465531"/>
                  <a:pt x="781050" y="476250"/>
                </a:cubicBezTo>
                <a:cubicBezTo>
                  <a:pt x="786734" y="491409"/>
                  <a:pt x="785455" y="508516"/>
                  <a:pt x="790575" y="523875"/>
                </a:cubicBezTo>
                <a:cubicBezTo>
                  <a:pt x="795065" y="537345"/>
                  <a:pt x="805135" y="548505"/>
                  <a:pt x="809625" y="561975"/>
                </a:cubicBezTo>
                <a:cubicBezTo>
                  <a:pt x="825186" y="608659"/>
                  <a:pt x="828125" y="640464"/>
                  <a:pt x="838200" y="685800"/>
                </a:cubicBezTo>
                <a:cubicBezTo>
                  <a:pt x="841040" y="698579"/>
                  <a:pt x="843128" y="711643"/>
                  <a:pt x="847725" y="723900"/>
                </a:cubicBezTo>
                <a:cubicBezTo>
                  <a:pt x="852711" y="737195"/>
                  <a:pt x="860425" y="749300"/>
                  <a:pt x="866775" y="762000"/>
                </a:cubicBezTo>
                <a:cubicBezTo>
                  <a:pt x="888115" y="911377"/>
                  <a:pt x="877019" y="851321"/>
                  <a:pt x="895350" y="942975"/>
                </a:cubicBezTo>
                <a:cubicBezTo>
                  <a:pt x="898525" y="987425"/>
                  <a:pt x="898264" y="1032255"/>
                  <a:pt x="904875" y="1076325"/>
                </a:cubicBezTo>
                <a:cubicBezTo>
                  <a:pt x="907854" y="1096183"/>
                  <a:pt x="919987" y="1113784"/>
                  <a:pt x="923925" y="1133475"/>
                </a:cubicBezTo>
                <a:lnTo>
                  <a:pt x="933450" y="1181100"/>
                </a:lnTo>
                <a:cubicBezTo>
                  <a:pt x="936625" y="1228725"/>
                  <a:pt x="937978" y="1276507"/>
                  <a:pt x="942975" y="1323975"/>
                </a:cubicBezTo>
                <a:cubicBezTo>
                  <a:pt x="944345" y="1336994"/>
                  <a:pt x="953946" y="1349064"/>
                  <a:pt x="952500" y="1362075"/>
                </a:cubicBezTo>
                <a:cubicBezTo>
                  <a:pt x="929266" y="1571185"/>
                  <a:pt x="941658" y="1435438"/>
                  <a:pt x="904875" y="1533525"/>
                </a:cubicBezTo>
                <a:cubicBezTo>
                  <a:pt x="900278" y="1545782"/>
                  <a:pt x="898946" y="1559038"/>
                  <a:pt x="895350" y="1571625"/>
                </a:cubicBezTo>
                <a:cubicBezTo>
                  <a:pt x="892592" y="1581279"/>
                  <a:pt x="888583" y="1590546"/>
                  <a:pt x="885825" y="1600200"/>
                </a:cubicBezTo>
                <a:cubicBezTo>
                  <a:pt x="882229" y="1612787"/>
                  <a:pt x="880897" y="1626043"/>
                  <a:pt x="876300" y="1638300"/>
                </a:cubicBezTo>
                <a:cubicBezTo>
                  <a:pt x="871314" y="1651595"/>
                  <a:pt x="862236" y="1663105"/>
                  <a:pt x="857250" y="1676400"/>
                </a:cubicBezTo>
                <a:cubicBezTo>
                  <a:pt x="852653" y="1688657"/>
                  <a:pt x="854220" y="1703134"/>
                  <a:pt x="847725" y="1714500"/>
                </a:cubicBezTo>
                <a:cubicBezTo>
                  <a:pt x="841042" y="1726196"/>
                  <a:pt x="826980" y="1732114"/>
                  <a:pt x="819150" y="1743075"/>
                </a:cubicBezTo>
                <a:cubicBezTo>
                  <a:pt x="810897" y="1754629"/>
                  <a:pt x="807625" y="1769134"/>
                  <a:pt x="800100" y="1781175"/>
                </a:cubicBezTo>
                <a:cubicBezTo>
                  <a:pt x="791686" y="1794637"/>
                  <a:pt x="781050" y="1806575"/>
                  <a:pt x="771525" y="1819275"/>
                </a:cubicBezTo>
                <a:cubicBezTo>
                  <a:pt x="731389" y="1939682"/>
                  <a:pt x="798343" y="1747174"/>
                  <a:pt x="742950" y="1876425"/>
                </a:cubicBezTo>
                <a:cubicBezTo>
                  <a:pt x="737793" y="1888457"/>
                  <a:pt x="739279" y="1902816"/>
                  <a:pt x="733425" y="1914525"/>
                </a:cubicBezTo>
                <a:cubicBezTo>
                  <a:pt x="726325" y="1928724"/>
                  <a:pt x="713264" y="1939163"/>
                  <a:pt x="704850" y="1952625"/>
                </a:cubicBezTo>
                <a:cubicBezTo>
                  <a:pt x="697325" y="1964666"/>
                  <a:pt x="692696" y="1978313"/>
                  <a:pt x="685800" y="1990725"/>
                </a:cubicBezTo>
                <a:cubicBezTo>
                  <a:pt x="659555" y="2037966"/>
                  <a:pt x="659331" y="2035542"/>
                  <a:pt x="628650" y="2076450"/>
                </a:cubicBezTo>
                <a:cubicBezTo>
                  <a:pt x="617964" y="2108508"/>
                  <a:pt x="618907" y="2110169"/>
                  <a:pt x="600075" y="2143125"/>
                </a:cubicBezTo>
                <a:cubicBezTo>
                  <a:pt x="573208" y="2190143"/>
                  <a:pt x="586522" y="2155284"/>
                  <a:pt x="552450" y="2209800"/>
                </a:cubicBezTo>
                <a:cubicBezTo>
                  <a:pt x="544925" y="2221841"/>
                  <a:pt x="538993" y="2234849"/>
                  <a:pt x="533400" y="2247900"/>
                </a:cubicBezTo>
                <a:cubicBezTo>
                  <a:pt x="529445" y="2257128"/>
                  <a:pt x="528856" y="2267758"/>
                  <a:pt x="523875" y="2276475"/>
                </a:cubicBezTo>
                <a:cubicBezTo>
                  <a:pt x="515999" y="2290258"/>
                  <a:pt x="504527" y="2301657"/>
                  <a:pt x="495300" y="2314575"/>
                </a:cubicBezTo>
                <a:cubicBezTo>
                  <a:pt x="481779" y="2333504"/>
                  <a:pt x="463240" y="2365685"/>
                  <a:pt x="447675" y="2381250"/>
                </a:cubicBezTo>
                <a:cubicBezTo>
                  <a:pt x="436450" y="2392475"/>
                  <a:pt x="420800" y="2398600"/>
                  <a:pt x="409575" y="2409825"/>
                </a:cubicBezTo>
                <a:cubicBezTo>
                  <a:pt x="398350" y="2421050"/>
                  <a:pt x="392225" y="2436700"/>
                  <a:pt x="381000" y="2447925"/>
                </a:cubicBezTo>
                <a:cubicBezTo>
                  <a:pt x="362536" y="2466389"/>
                  <a:pt x="347091" y="2468753"/>
                  <a:pt x="323850" y="2476500"/>
                </a:cubicBezTo>
                <a:cubicBezTo>
                  <a:pt x="311150" y="2486025"/>
                  <a:pt x="298668" y="2495848"/>
                  <a:pt x="285750" y="2505075"/>
                </a:cubicBezTo>
                <a:cubicBezTo>
                  <a:pt x="255597" y="2526613"/>
                  <a:pt x="250204" y="2526018"/>
                  <a:pt x="219075" y="2552700"/>
                </a:cubicBezTo>
                <a:cubicBezTo>
                  <a:pt x="109846" y="2646325"/>
                  <a:pt x="259636" y="2521664"/>
                  <a:pt x="171450" y="2609850"/>
                </a:cubicBezTo>
                <a:cubicBezTo>
                  <a:pt x="163355" y="2617945"/>
                  <a:pt x="152400" y="2622550"/>
                  <a:pt x="142875" y="2628900"/>
                </a:cubicBezTo>
                <a:cubicBezTo>
                  <a:pt x="118934" y="2700724"/>
                  <a:pt x="154014" y="2614977"/>
                  <a:pt x="104775" y="2676525"/>
                </a:cubicBezTo>
                <a:cubicBezTo>
                  <a:pt x="98503" y="2684365"/>
                  <a:pt x="99740" y="2696120"/>
                  <a:pt x="95250" y="2705100"/>
                </a:cubicBezTo>
                <a:cubicBezTo>
                  <a:pt x="90130" y="2715339"/>
                  <a:pt x="83529" y="2724881"/>
                  <a:pt x="76200" y="2733675"/>
                </a:cubicBezTo>
                <a:cubicBezTo>
                  <a:pt x="42261" y="2774402"/>
                  <a:pt x="56512" y="2751330"/>
                  <a:pt x="19050" y="2781300"/>
                </a:cubicBezTo>
                <a:cubicBezTo>
                  <a:pt x="12038" y="2786910"/>
                  <a:pt x="6350" y="2794000"/>
                  <a:pt x="0" y="2800350"/>
                </a:cubicBezTo>
              </a:path>
            </a:pathLst>
          </a:cu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9877425" y="2924175"/>
            <a:ext cx="1304925" cy="2533650"/>
          </a:xfrm>
          <a:custGeom>
            <a:avLst/>
            <a:gdLst>
              <a:gd name="connsiteX0" fmla="*/ 752475 w 1304925"/>
              <a:gd name="connsiteY0" fmla="*/ 0 h 2533650"/>
              <a:gd name="connsiteX1" fmla="*/ 838200 w 1304925"/>
              <a:gd name="connsiteY1" fmla="*/ 47625 h 2533650"/>
              <a:gd name="connsiteX2" fmla="*/ 885825 w 1304925"/>
              <a:gd name="connsiteY2" fmla="*/ 76200 h 2533650"/>
              <a:gd name="connsiteX3" fmla="*/ 923925 w 1304925"/>
              <a:gd name="connsiteY3" fmla="*/ 95250 h 2533650"/>
              <a:gd name="connsiteX4" fmla="*/ 990600 w 1304925"/>
              <a:gd name="connsiteY4" fmla="*/ 142875 h 2533650"/>
              <a:gd name="connsiteX5" fmla="*/ 1047750 w 1304925"/>
              <a:gd name="connsiteY5" fmla="*/ 200025 h 2533650"/>
              <a:gd name="connsiteX6" fmla="*/ 1066800 w 1304925"/>
              <a:gd name="connsiteY6" fmla="*/ 228600 h 2533650"/>
              <a:gd name="connsiteX7" fmla="*/ 1095375 w 1304925"/>
              <a:gd name="connsiteY7" fmla="*/ 247650 h 2533650"/>
              <a:gd name="connsiteX8" fmla="*/ 1152525 w 1304925"/>
              <a:gd name="connsiteY8" fmla="*/ 323850 h 2533650"/>
              <a:gd name="connsiteX9" fmla="*/ 1190625 w 1304925"/>
              <a:gd name="connsiteY9" fmla="*/ 381000 h 2533650"/>
              <a:gd name="connsiteX10" fmla="*/ 1209675 w 1304925"/>
              <a:gd name="connsiteY10" fmla="*/ 409575 h 2533650"/>
              <a:gd name="connsiteX11" fmla="*/ 1219200 w 1304925"/>
              <a:gd name="connsiteY11" fmla="*/ 457200 h 2533650"/>
              <a:gd name="connsiteX12" fmla="*/ 1238250 w 1304925"/>
              <a:gd name="connsiteY12" fmla="*/ 495300 h 2533650"/>
              <a:gd name="connsiteX13" fmla="*/ 1266825 w 1304925"/>
              <a:gd name="connsiteY13" fmla="*/ 552450 h 2533650"/>
              <a:gd name="connsiteX14" fmla="*/ 1276350 w 1304925"/>
              <a:gd name="connsiteY14" fmla="*/ 619125 h 2533650"/>
              <a:gd name="connsiteX15" fmla="*/ 1295400 w 1304925"/>
              <a:gd name="connsiteY15" fmla="*/ 685800 h 2533650"/>
              <a:gd name="connsiteX16" fmla="*/ 1304925 w 1304925"/>
              <a:gd name="connsiteY16" fmla="*/ 723900 h 2533650"/>
              <a:gd name="connsiteX17" fmla="*/ 1295400 w 1304925"/>
              <a:gd name="connsiteY17" fmla="*/ 1285875 h 2533650"/>
              <a:gd name="connsiteX18" fmla="*/ 1285875 w 1304925"/>
              <a:gd name="connsiteY18" fmla="*/ 1333500 h 2533650"/>
              <a:gd name="connsiteX19" fmla="*/ 1257300 w 1304925"/>
              <a:gd name="connsiteY19" fmla="*/ 1419225 h 2533650"/>
              <a:gd name="connsiteX20" fmla="*/ 1247775 w 1304925"/>
              <a:gd name="connsiteY20" fmla="*/ 1447800 h 2533650"/>
              <a:gd name="connsiteX21" fmla="*/ 1228725 w 1304925"/>
              <a:gd name="connsiteY21" fmla="*/ 1552575 h 2533650"/>
              <a:gd name="connsiteX22" fmla="*/ 1209675 w 1304925"/>
              <a:gd name="connsiteY22" fmla="*/ 1600200 h 2533650"/>
              <a:gd name="connsiteX23" fmla="*/ 1171575 w 1304925"/>
              <a:gd name="connsiteY23" fmla="*/ 1704975 h 2533650"/>
              <a:gd name="connsiteX24" fmla="*/ 1152525 w 1304925"/>
              <a:gd name="connsiteY24" fmla="*/ 1733550 h 2533650"/>
              <a:gd name="connsiteX25" fmla="*/ 1143000 w 1304925"/>
              <a:gd name="connsiteY25" fmla="*/ 1781175 h 2533650"/>
              <a:gd name="connsiteX26" fmla="*/ 1104900 w 1304925"/>
              <a:gd name="connsiteY26" fmla="*/ 1838325 h 2533650"/>
              <a:gd name="connsiteX27" fmla="*/ 1057275 w 1304925"/>
              <a:gd name="connsiteY27" fmla="*/ 1905000 h 2533650"/>
              <a:gd name="connsiteX28" fmla="*/ 1028700 w 1304925"/>
              <a:gd name="connsiteY28" fmla="*/ 1933575 h 2533650"/>
              <a:gd name="connsiteX29" fmla="*/ 971550 w 1304925"/>
              <a:gd name="connsiteY29" fmla="*/ 2009775 h 2533650"/>
              <a:gd name="connsiteX30" fmla="*/ 933450 w 1304925"/>
              <a:gd name="connsiteY30" fmla="*/ 2076450 h 2533650"/>
              <a:gd name="connsiteX31" fmla="*/ 914400 w 1304925"/>
              <a:gd name="connsiteY31" fmla="*/ 2105025 h 2533650"/>
              <a:gd name="connsiteX32" fmla="*/ 866775 w 1304925"/>
              <a:gd name="connsiteY32" fmla="*/ 2152650 h 2533650"/>
              <a:gd name="connsiteX33" fmla="*/ 838200 w 1304925"/>
              <a:gd name="connsiteY33" fmla="*/ 2190750 h 2533650"/>
              <a:gd name="connsiteX34" fmla="*/ 800100 w 1304925"/>
              <a:gd name="connsiteY34" fmla="*/ 2247900 h 2533650"/>
              <a:gd name="connsiteX35" fmla="*/ 762000 w 1304925"/>
              <a:gd name="connsiteY35" fmla="*/ 2276475 h 2533650"/>
              <a:gd name="connsiteX36" fmla="*/ 657225 w 1304925"/>
              <a:gd name="connsiteY36" fmla="*/ 2324100 h 2533650"/>
              <a:gd name="connsiteX37" fmla="*/ 619125 w 1304925"/>
              <a:gd name="connsiteY37" fmla="*/ 2343150 h 2533650"/>
              <a:gd name="connsiteX38" fmla="*/ 561975 w 1304925"/>
              <a:gd name="connsiteY38" fmla="*/ 2352675 h 2533650"/>
              <a:gd name="connsiteX39" fmla="*/ 533400 w 1304925"/>
              <a:gd name="connsiteY39" fmla="*/ 2371725 h 2533650"/>
              <a:gd name="connsiteX40" fmla="*/ 447675 w 1304925"/>
              <a:gd name="connsiteY40" fmla="*/ 2400300 h 2533650"/>
              <a:gd name="connsiteX41" fmla="*/ 285750 w 1304925"/>
              <a:gd name="connsiteY41" fmla="*/ 2428875 h 2533650"/>
              <a:gd name="connsiteX42" fmla="*/ 209550 w 1304925"/>
              <a:gd name="connsiteY42" fmla="*/ 2447925 h 2533650"/>
              <a:gd name="connsiteX43" fmla="*/ 123825 w 1304925"/>
              <a:gd name="connsiteY43" fmla="*/ 2476500 h 2533650"/>
              <a:gd name="connsiteX44" fmla="*/ 47625 w 1304925"/>
              <a:gd name="connsiteY44" fmla="*/ 2505075 h 2533650"/>
              <a:gd name="connsiteX45" fmla="*/ 19050 w 1304925"/>
              <a:gd name="connsiteY45" fmla="*/ 2524125 h 2533650"/>
              <a:gd name="connsiteX46" fmla="*/ 0 w 1304925"/>
              <a:gd name="connsiteY46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304925" h="2533650">
                <a:moveTo>
                  <a:pt x="752475" y="0"/>
                </a:moveTo>
                <a:cubicBezTo>
                  <a:pt x="901358" y="89330"/>
                  <a:pt x="715218" y="-20698"/>
                  <a:pt x="838200" y="47625"/>
                </a:cubicBezTo>
                <a:cubicBezTo>
                  <a:pt x="854384" y="56616"/>
                  <a:pt x="869641" y="67209"/>
                  <a:pt x="885825" y="76200"/>
                </a:cubicBezTo>
                <a:cubicBezTo>
                  <a:pt x="898237" y="83096"/>
                  <a:pt x="911597" y="88205"/>
                  <a:pt x="923925" y="95250"/>
                </a:cubicBezTo>
                <a:cubicBezTo>
                  <a:pt x="938040" y="103316"/>
                  <a:pt x="981712" y="134875"/>
                  <a:pt x="990600" y="142875"/>
                </a:cubicBezTo>
                <a:cubicBezTo>
                  <a:pt x="1010625" y="160897"/>
                  <a:pt x="1032806" y="177609"/>
                  <a:pt x="1047750" y="200025"/>
                </a:cubicBezTo>
                <a:cubicBezTo>
                  <a:pt x="1054100" y="209550"/>
                  <a:pt x="1058705" y="220505"/>
                  <a:pt x="1066800" y="228600"/>
                </a:cubicBezTo>
                <a:cubicBezTo>
                  <a:pt x="1074895" y="236695"/>
                  <a:pt x="1087717" y="239141"/>
                  <a:pt x="1095375" y="247650"/>
                </a:cubicBezTo>
                <a:cubicBezTo>
                  <a:pt x="1116615" y="271250"/>
                  <a:pt x="1134913" y="297432"/>
                  <a:pt x="1152525" y="323850"/>
                </a:cubicBezTo>
                <a:lnTo>
                  <a:pt x="1190625" y="381000"/>
                </a:lnTo>
                <a:lnTo>
                  <a:pt x="1209675" y="409575"/>
                </a:lnTo>
                <a:cubicBezTo>
                  <a:pt x="1212850" y="425450"/>
                  <a:pt x="1214080" y="441841"/>
                  <a:pt x="1219200" y="457200"/>
                </a:cubicBezTo>
                <a:cubicBezTo>
                  <a:pt x="1223690" y="470670"/>
                  <a:pt x="1232657" y="482249"/>
                  <a:pt x="1238250" y="495300"/>
                </a:cubicBezTo>
                <a:cubicBezTo>
                  <a:pt x="1261911" y="550509"/>
                  <a:pt x="1230216" y="497536"/>
                  <a:pt x="1266825" y="552450"/>
                </a:cubicBezTo>
                <a:cubicBezTo>
                  <a:pt x="1270000" y="574675"/>
                  <a:pt x="1272334" y="597036"/>
                  <a:pt x="1276350" y="619125"/>
                </a:cubicBezTo>
                <a:cubicBezTo>
                  <a:pt x="1283794" y="660068"/>
                  <a:pt x="1285199" y="650096"/>
                  <a:pt x="1295400" y="685800"/>
                </a:cubicBezTo>
                <a:cubicBezTo>
                  <a:pt x="1298996" y="698387"/>
                  <a:pt x="1301750" y="711200"/>
                  <a:pt x="1304925" y="723900"/>
                </a:cubicBezTo>
                <a:cubicBezTo>
                  <a:pt x="1301750" y="911225"/>
                  <a:pt x="1301252" y="1098615"/>
                  <a:pt x="1295400" y="1285875"/>
                </a:cubicBezTo>
                <a:cubicBezTo>
                  <a:pt x="1294894" y="1302056"/>
                  <a:pt x="1290135" y="1317881"/>
                  <a:pt x="1285875" y="1333500"/>
                </a:cubicBezTo>
                <a:lnTo>
                  <a:pt x="1257300" y="1419225"/>
                </a:lnTo>
                <a:cubicBezTo>
                  <a:pt x="1254125" y="1428750"/>
                  <a:pt x="1249426" y="1437896"/>
                  <a:pt x="1247775" y="1447800"/>
                </a:cubicBezTo>
                <a:cubicBezTo>
                  <a:pt x="1245514" y="1461366"/>
                  <a:pt x="1233717" y="1535934"/>
                  <a:pt x="1228725" y="1552575"/>
                </a:cubicBezTo>
                <a:cubicBezTo>
                  <a:pt x="1223812" y="1568952"/>
                  <a:pt x="1215518" y="1584132"/>
                  <a:pt x="1209675" y="1600200"/>
                </a:cubicBezTo>
                <a:cubicBezTo>
                  <a:pt x="1197820" y="1632800"/>
                  <a:pt x="1187352" y="1673420"/>
                  <a:pt x="1171575" y="1704975"/>
                </a:cubicBezTo>
                <a:cubicBezTo>
                  <a:pt x="1166455" y="1715214"/>
                  <a:pt x="1158875" y="1724025"/>
                  <a:pt x="1152525" y="1733550"/>
                </a:cubicBezTo>
                <a:cubicBezTo>
                  <a:pt x="1149350" y="1749425"/>
                  <a:pt x="1149699" y="1766437"/>
                  <a:pt x="1143000" y="1781175"/>
                </a:cubicBezTo>
                <a:cubicBezTo>
                  <a:pt x="1133526" y="1802018"/>
                  <a:pt x="1117600" y="1819275"/>
                  <a:pt x="1104900" y="1838325"/>
                </a:cubicBezTo>
                <a:cubicBezTo>
                  <a:pt x="1089823" y="1860940"/>
                  <a:pt x="1074997" y="1884325"/>
                  <a:pt x="1057275" y="1905000"/>
                </a:cubicBezTo>
                <a:cubicBezTo>
                  <a:pt x="1048509" y="1915227"/>
                  <a:pt x="1036782" y="1922799"/>
                  <a:pt x="1028700" y="1933575"/>
                </a:cubicBezTo>
                <a:cubicBezTo>
                  <a:pt x="957689" y="2028256"/>
                  <a:pt x="1039050" y="1942275"/>
                  <a:pt x="971550" y="2009775"/>
                </a:cubicBezTo>
                <a:cubicBezTo>
                  <a:pt x="956093" y="2056146"/>
                  <a:pt x="969491" y="2025993"/>
                  <a:pt x="933450" y="2076450"/>
                </a:cubicBezTo>
                <a:cubicBezTo>
                  <a:pt x="926796" y="2085765"/>
                  <a:pt x="921938" y="2096410"/>
                  <a:pt x="914400" y="2105025"/>
                </a:cubicBezTo>
                <a:cubicBezTo>
                  <a:pt x="899616" y="2121921"/>
                  <a:pt x="881690" y="2135870"/>
                  <a:pt x="866775" y="2152650"/>
                </a:cubicBezTo>
                <a:cubicBezTo>
                  <a:pt x="856228" y="2164515"/>
                  <a:pt x="847304" y="2177745"/>
                  <a:pt x="838200" y="2190750"/>
                </a:cubicBezTo>
                <a:cubicBezTo>
                  <a:pt x="825070" y="2209507"/>
                  <a:pt x="818416" y="2234163"/>
                  <a:pt x="800100" y="2247900"/>
                </a:cubicBezTo>
                <a:cubicBezTo>
                  <a:pt x="787400" y="2257425"/>
                  <a:pt x="775712" y="2268476"/>
                  <a:pt x="762000" y="2276475"/>
                </a:cubicBezTo>
                <a:cubicBezTo>
                  <a:pt x="626057" y="2355775"/>
                  <a:pt x="730688" y="2292616"/>
                  <a:pt x="657225" y="2324100"/>
                </a:cubicBezTo>
                <a:cubicBezTo>
                  <a:pt x="644174" y="2329693"/>
                  <a:pt x="632725" y="2339070"/>
                  <a:pt x="619125" y="2343150"/>
                </a:cubicBezTo>
                <a:cubicBezTo>
                  <a:pt x="600627" y="2348699"/>
                  <a:pt x="581025" y="2349500"/>
                  <a:pt x="561975" y="2352675"/>
                </a:cubicBezTo>
                <a:cubicBezTo>
                  <a:pt x="552450" y="2359025"/>
                  <a:pt x="543967" y="2367322"/>
                  <a:pt x="533400" y="2371725"/>
                </a:cubicBezTo>
                <a:cubicBezTo>
                  <a:pt x="505596" y="2383310"/>
                  <a:pt x="477493" y="2396040"/>
                  <a:pt x="447675" y="2400300"/>
                </a:cubicBezTo>
                <a:cubicBezTo>
                  <a:pt x="386891" y="2408983"/>
                  <a:pt x="348291" y="2413240"/>
                  <a:pt x="285750" y="2428875"/>
                </a:cubicBezTo>
                <a:cubicBezTo>
                  <a:pt x="260350" y="2435225"/>
                  <a:pt x="233859" y="2438201"/>
                  <a:pt x="209550" y="2447925"/>
                </a:cubicBezTo>
                <a:cubicBezTo>
                  <a:pt x="149770" y="2471837"/>
                  <a:pt x="178512" y="2462828"/>
                  <a:pt x="123825" y="2476500"/>
                </a:cubicBezTo>
                <a:cubicBezTo>
                  <a:pt x="56812" y="2521176"/>
                  <a:pt x="141786" y="2469765"/>
                  <a:pt x="47625" y="2505075"/>
                </a:cubicBezTo>
                <a:cubicBezTo>
                  <a:pt x="36906" y="2509095"/>
                  <a:pt x="28866" y="2518235"/>
                  <a:pt x="19050" y="2524125"/>
                </a:cubicBezTo>
                <a:cubicBezTo>
                  <a:pt x="12962" y="2527778"/>
                  <a:pt x="6350" y="2530475"/>
                  <a:pt x="0" y="2533650"/>
                </a:cubicBezTo>
              </a:path>
            </a:pathLst>
          </a:cu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8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圓角矩形 39"/>
          <p:cNvSpPr/>
          <p:nvPr/>
        </p:nvSpPr>
        <p:spPr>
          <a:xfrm>
            <a:off x="7960659" y="1353671"/>
            <a:ext cx="3469341" cy="5271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WebServer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專案的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WebContext</a:t>
            </a:r>
            <a:r>
              <a:rPr lang="zh-TW" altLang="en-US" dirty="0" smtClean="0"/>
              <a:t>中的檔案</a:t>
            </a:r>
            <a:endParaRPr lang="en-US" altLang="zh-TW" dirty="0" smtClean="0"/>
          </a:p>
          <a:p>
            <a:r>
              <a:rPr lang="en-US" altLang="zh-TW" dirty="0" err="1" smtClean="0"/>
              <a:t>JavaServlet</a:t>
            </a:r>
            <a:r>
              <a:rPr lang="zh-TW" altLang="en-US" dirty="0" smtClean="0"/>
              <a:t>加上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-pattern</a:t>
            </a:r>
            <a:r>
              <a:rPr lang="zh-TW" altLang="en-US" dirty="0" smtClean="0"/>
              <a:t>的宣告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0441" y="3390716"/>
            <a:ext cx="1146662" cy="279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1409706" y="3390716"/>
            <a:ext cx="2164374" cy="18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Browser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1644902" y="3616751"/>
            <a:ext cx="1787886" cy="1318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http://.../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register.jsp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97959" y="5370634"/>
            <a:ext cx="2538048" cy="70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>
            <a:off x="1652227" y="3861194"/>
            <a:ext cx="1644162" cy="2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669812" y="4120293"/>
            <a:ext cx="1608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4917103" y="3247419"/>
            <a:ext cx="3043556" cy="6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325015" y="4471622"/>
            <a:ext cx="720968" cy="16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H="1" flipV="1">
            <a:off x="4917103" y="4276175"/>
            <a:ext cx="3567474" cy="51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835892" y="299528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WebClient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945871" y="3432085"/>
            <a:ext cx="9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981730" y="4368344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73484" y="2797570"/>
            <a:ext cx="415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localhost:8080/vgb/register.do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551914" y="2833367"/>
            <a:ext cx="488861" cy="336832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5216672" y="2813820"/>
            <a:ext cx="1412728" cy="336832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6183963" y="856158"/>
            <a:ext cx="3717968" cy="2669428"/>
          </a:xfrm>
          <a:prstGeom prst="arc">
            <a:avLst>
              <a:gd name="adj1" fmla="val 9590336"/>
              <a:gd name="adj2" fmla="val 2002680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6629400" y="2819685"/>
            <a:ext cx="422031" cy="336832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6840415" y="1441938"/>
            <a:ext cx="1893134" cy="1371600"/>
          </a:xfrm>
          <a:custGeom>
            <a:avLst/>
            <a:gdLst>
              <a:gd name="connsiteX0" fmla="*/ 35170 w 1893134"/>
              <a:gd name="connsiteY0" fmla="*/ 1371600 h 1371600"/>
              <a:gd name="connsiteX1" fmla="*/ 26377 w 1893134"/>
              <a:gd name="connsiteY1" fmla="*/ 1318847 h 1371600"/>
              <a:gd name="connsiteX2" fmla="*/ 8793 w 1893134"/>
              <a:gd name="connsiteY2" fmla="*/ 1257300 h 1371600"/>
              <a:gd name="connsiteX3" fmla="*/ 0 w 1893134"/>
              <a:gd name="connsiteY3" fmla="*/ 1195754 h 1371600"/>
              <a:gd name="connsiteX4" fmla="*/ 8793 w 1893134"/>
              <a:gd name="connsiteY4" fmla="*/ 1055077 h 1371600"/>
              <a:gd name="connsiteX5" fmla="*/ 26377 w 1893134"/>
              <a:gd name="connsiteY5" fmla="*/ 1019908 h 1371600"/>
              <a:gd name="connsiteX6" fmla="*/ 61547 w 1893134"/>
              <a:gd name="connsiteY6" fmla="*/ 949570 h 1371600"/>
              <a:gd name="connsiteX7" fmla="*/ 105508 w 1893134"/>
              <a:gd name="connsiteY7" fmla="*/ 879231 h 1371600"/>
              <a:gd name="connsiteX8" fmla="*/ 140677 w 1893134"/>
              <a:gd name="connsiteY8" fmla="*/ 826477 h 1371600"/>
              <a:gd name="connsiteX9" fmla="*/ 158262 w 1893134"/>
              <a:gd name="connsiteY9" fmla="*/ 800100 h 1371600"/>
              <a:gd name="connsiteX10" fmla="*/ 184639 w 1893134"/>
              <a:gd name="connsiteY10" fmla="*/ 773724 h 1371600"/>
              <a:gd name="connsiteX11" fmla="*/ 202223 w 1893134"/>
              <a:gd name="connsiteY11" fmla="*/ 747347 h 1371600"/>
              <a:gd name="connsiteX12" fmla="*/ 228600 w 1893134"/>
              <a:gd name="connsiteY12" fmla="*/ 712177 h 1371600"/>
              <a:gd name="connsiteX13" fmla="*/ 246185 w 1893134"/>
              <a:gd name="connsiteY13" fmla="*/ 685800 h 1371600"/>
              <a:gd name="connsiteX14" fmla="*/ 298939 w 1893134"/>
              <a:gd name="connsiteY14" fmla="*/ 641839 h 1371600"/>
              <a:gd name="connsiteX15" fmla="*/ 360485 w 1893134"/>
              <a:gd name="connsiteY15" fmla="*/ 580293 h 1371600"/>
              <a:gd name="connsiteX16" fmla="*/ 386862 w 1893134"/>
              <a:gd name="connsiteY16" fmla="*/ 553916 h 1371600"/>
              <a:gd name="connsiteX17" fmla="*/ 457200 w 1893134"/>
              <a:gd name="connsiteY17" fmla="*/ 509954 h 1371600"/>
              <a:gd name="connsiteX18" fmla="*/ 509954 w 1893134"/>
              <a:gd name="connsiteY18" fmla="*/ 474785 h 1371600"/>
              <a:gd name="connsiteX19" fmla="*/ 536331 w 1893134"/>
              <a:gd name="connsiteY19" fmla="*/ 457200 h 1371600"/>
              <a:gd name="connsiteX20" fmla="*/ 562708 w 1893134"/>
              <a:gd name="connsiteY20" fmla="*/ 439616 h 1371600"/>
              <a:gd name="connsiteX21" fmla="*/ 659423 w 1893134"/>
              <a:gd name="connsiteY21" fmla="*/ 360485 h 1371600"/>
              <a:gd name="connsiteX22" fmla="*/ 694593 w 1893134"/>
              <a:gd name="connsiteY22" fmla="*/ 342900 h 1371600"/>
              <a:gd name="connsiteX23" fmla="*/ 720970 w 1893134"/>
              <a:gd name="connsiteY23" fmla="*/ 316524 h 1371600"/>
              <a:gd name="connsiteX24" fmla="*/ 782516 w 1893134"/>
              <a:gd name="connsiteY24" fmla="*/ 272562 h 1371600"/>
              <a:gd name="connsiteX25" fmla="*/ 826477 w 1893134"/>
              <a:gd name="connsiteY25" fmla="*/ 246185 h 1371600"/>
              <a:gd name="connsiteX26" fmla="*/ 888023 w 1893134"/>
              <a:gd name="connsiteY26" fmla="*/ 211016 h 1371600"/>
              <a:gd name="connsiteX27" fmla="*/ 940777 w 1893134"/>
              <a:gd name="connsiteY27" fmla="*/ 167054 h 1371600"/>
              <a:gd name="connsiteX28" fmla="*/ 1002323 w 1893134"/>
              <a:gd name="connsiteY28" fmla="*/ 140677 h 1371600"/>
              <a:gd name="connsiteX29" fmla="*/ 1081454 w 1893134"/>
              <a:gd name="connsiteY29" fmla="*/ 105508 h 1371600"/>
              <a:gd name="connsiteX30" fmla="*/ 1116623 w 1893134"/>
              <a:gd name="connsiteY30" fmla="*/ 87924 h 1371600"/>
              <a:gd name="connsiteX31" fmla="*/ 1178170 w 1893134"/>
              <a:gd name="connsiteY31" fmla="*/ 70339 h 1371600"/>
              <a:gd name="connsiteX32" fmla="*/ 1204547 w 1893134"/>
              <a:gd name="connsiteY32" fmla="*/ 61547 h 1371600"/>
              <a:gd name="connsiteX33" fmla="*/ 1257300 w 1893134"/>
              <a:gd name="connsiteY33" fmla="*/ 52754 h 1371600"/>
              <a:gd name="connsiteX34" fmla="*/ 1283677 w 1893134"/>
              <a:gd name="connsiteY34" fmla="*/ 43962 h 1371600"/>
              <a:gd name="connsiteX35" fmla="*/ 1318847 w 1893134"/>
              <a:gd name="connsiteY35" fmla="*/ 35170 h 1371600"/>
              <a:gd name="connsiteX36" fmla="*/ 1468316 w 1893134"/>
              <a:gd name="connsiteY36" fmla="*/ 17585 h 1371600"/>
              <a:gd name="connsiteX37" fmla="*/ 1582616 w 1893134"/>
              <a:gd name="connsiteY37" fmla="*/ 0 h 1371600"/>
              <a:gd name="connsiteX38" fmla="*/ 1776047 w 1893134"/>
              <a:gd name="connsiteY38" fmla="*/ 8793 h 1371600"/>
              <a:gd name="connsiteX39" fmla="*/ 1802423 w 1893134"/>
              <a:gd name="connsiteY39" fmla="*/ 17585 h 1371600"/>
              <a:gd name="connsiteX40" fmla="*/ 1837593 w 1893134"/>
              <a:gd name="connsiteY40" fmla="*/ 70339 h 1371600"/>
              <a:gd name="connsiteX41" fmla="*/ 1855177 w 1893134"/>
              <a:gd name="connsiteY41" fmla="*/ 131885 h 1371600"/>
              <a:gd name="connsiteX42" fmla="*/ 1872762 w 1893134"/>
              <a:gd name="connsiteY42" fmla="*/ 184639 h 1371600"/>
              <a:gd name="connsiteX43" fmla="*/ 1881554 w 1893134"/>
              <a:gd name="connsiteY43" fmla="*/ 237393 h 1371600"/>
              <a:gd name="connsiteX44" fmla="*/ 1890347 w 1893134"/>
              <a:gd name="connsiteY44" fmla="*/ 263770 h 1371600"/>
              <a:gd name="connsiteX45" fmla="*/ 1837593 w 1893134"/>
              <a:gd name="connsiteY45" fmla="*/ 228600 h 1371600"/>
              <a:gd name="connsiteX46" fmla="*/ 1811216 w 1893134"/>
              <a:gd name="connsiteY46" fmla="*/ 211016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93134" h="1371600">
                <a:moveTo>
                  <a:pt x="35170" y="1371600"/>
                </a:moveTo>
                <a:cubicBezTo>
                  <a:pt x="32239" y="1354016"/>
                  <a:pt x="30244" y="1336249"/>
                  <a:pt x="26377" y="1318847"/>
                </a:cubicBezTo>
                <a:cubicBezTo>
                  <a:pt x="7545" y="1234107"/>
                  <a:pt x="27941" y="1362611"/>
                  <a:pt x="8793" y="1257300"/>
                </a:cubicBezTo>
                <a:cubicBezTo>
                  <a:pt x="5086" y="1236911"/>
                  <a:pt x="2931" y="1216269"/>
                  <a:pt x="0" y="1195754"/>
                </a:cubicBezTo>
                <a:cubicBezTo>
                  <a:pt x="2931" y="1148862"/>
                  <a:pt x="1823" y="1101541"/>
                  <a:pt x="8793" y="1055077"/>
                </a:cubicBezTo>
                <a:cubicBezTo>
                  <a:pt x="10737" y="1042115"/>
                  <a:pt x="21775" y="1032180"/>
                  <a:pt x="26377" y="1019908"/>
                </a:cubicBezTo>
                <a:cubicBezTo>
                  <a:pt x="51069" y="954064"/>
                  <a:pt x="12950" y="1014366"/>
                  <a:pt x="61547" y="949570"/>
                </a:cubicBezTo>
                <a:cubicBezTo>
                  <a:pt x="77829" y="900722"/>
                  <a:pt x="61399" y="939882"/>
                  <a:pt x="105508" y="879231"/>
                </a:cubicBezTo>
                <a:cubicBezTo>
                  <a:pt x="117938" y="862139"/>
                  <a:pt x="128954" y="844062"/>
                  <a:pt x="140677" y="826477"/>
                </a:cubicBezTo>
                <a:cubicBezTo>
                  <a:pt x="146539" y="817685"/>
                  <a:pt x="150790" y="807572"/>
                  <a:pt x="158262" y="800100"/>
                </a:cubicBezTo>
                <a:cubicBezTo>
                  <a:pt x="167054" y="791308"/>
                  <a:pt x="176679" y="783276"/>
                  <a:pt x="184639" y="773724"/>
                </a:cubicBezTo>
                <a:cubicBezTo>
                  <a:pt x="191404" y="765606"/>
                  <a:pt x="196081" y="755946"/>
                  <a:pt x="202223" y="747347"/>
                </a:cubicBezTo>
                <a:cubicBezTo>
                  <a:pt x="210740" y="735422"/>
                  <a:pt x="220083" y="724102"/>
                  <a:pt x="228600" y="712177"/>
                </a:cubicBezTo>
                <a:cubicBezTo>
                  <a:pt x="234742" y="703578"/>
                  <a:pt x="239420" y="693918"/>
                  <a:pt x="246185" y="685800"/>
                </a:cubicBezTo>
                <a:cubicBezTo>
                  <a:pt x="291075" y="631933"/>
                  <a:pt x="252833" y="683335"/>
                  <a:pt x="298939" y="641839"/>
                </a:cubicBezTo>
                <a:cubicBezTo>
                  <a:pt x="320504" y="622430"/>
                  <a:pt x="339970" y="600808"/>
                  <a:pt x="360485" y="580293"/>
                </a:cubicBezTo>
                <a:cubicBezTo>
                  <a:pt x="369277" y="571501"/>
                  <a:pt x="376516" y="560813"/>
                  <a:pt x="386862" y="553916"/>
                </a:cubicBezTo>
                <a:cubicBezTo>
                  <a:pt x="466778" y="500638"/>
                  <a:pt x="340590" y="584160"/>
                  <a:pt x="457200" y="509954"/>
                </a:cubicBezTo>
                <a:cubicBezTo>
                  <a:pt x="475030" y="498608"/>
                  <a:pt x="492369" y="486508"/>
                  <a:pt x="509954" y="474785"/>
                </a:cubicBezTo>
                <a:lnTo>
                  <a:pt x="536331" y="457200"/>
                </a:lnTo>
                <a:cubicBezTo>
                  <a:pt x="545123" y="451339"/>
                  <a:pt x="555236" y="447088"/>
                  <a:pt x="562708" y="439616"/>
                </a:cubicBezTo>
                <a:cubicBezTo>
                  <a:pt x="592777" y="409547"/>
                  <a:pt x="619281" y="380556"/>
                  <a:pt x="659423" y="360485"/>
                </a:cubicBezTo>
                <a:cubicBezTo>
                  <a:pt x="671146" y="354623"/>
                  <a:pt x="683927" y="350518"/>
                  <a:pt x="694593" y="342900"/>
                </a:cubicBezTo>
                <a:cubicBezTo>
                  <a:pt x="704711" y="335673"/>
                  <a:pt x="711529" y="324616"/>
                  <a:pt x="720970" y="316524"/>
                </a:cubicBezTo>
                <a:cubicBezTo>
                  <a:pt x="734859" y="304619"/>
                  <a:pt x="765388" y="283267"/>
                  <a:pt x="782516" y="272562"/>
                </a:cubicBezTo>
                <a:cubicBezTo>
                  <a:pt x="797007" y="263505"/>
                  <a:pt x="811539" y="254484"/>
                  <a:pt x="826477" y="246185"/>
                </a:cubicBezTo>
                <a:cubicBezTo>
                  <a:pt x="852275" y="231852"/>
                  <a:pt x="865916" y="229439"/>
                  <a:pt x="888023" y="211016"/>
                </a:cubicBezTo>
                <a:cubicBezTo>
                  <a:pt x="917189" y="186711"/>
                  <a:pt x="908034" y="183425"/>
                  <a:pt x="940777" y="167054"/>
                </a:cubicBezTo>
                <a:cubicBezTo>
                  <a:pt x="1000613" y="137136"/>
                  <a:pt x="929130" y="186423"/>
                  <a:pt x="1002323" y="140677"/>
                </a:cubicBezTo>
                <a:cubicBezTo>
                  <a:pt x="1063307" y="102562"/>
                  <a:pt x="1008991" y="120000"/>
                  <a:pt x="1081454" y="105508"/>
                </a:cubicBezTo>
                <a:cubicBezTo>
                  <a:pt x="1093177" y="99647"/>
                  <a:pt x="1104576" y="93087"/>
                  <a:pt x="1116623" y="87924"/>
                </a:cubicBezTo>
                <a:cubicBezTo>
                  <a:pt x="1137712" y="78886"/>
                  <a:pt x="1155850" y="76716"/>
                  <a:pt x="1178170" y="70339"/>
                </a:cubicBezTo>
                <a:cubicBezTo>
                  <a:pt x="1187081" y="67793"/>
                  <a:pt x="1195500" y="63558"/>
                  <a:pt x="1204547" y="61547"/>
                </a:cubicBezTo>
                <a:cubicBezTo>
                  <a:pt x="1221949" y="57680"/>
                  <a:pt x="1239898" y="56621"/>
                  <a:pt x="1257300" y="52754"/>
                </a:cubicBezTo>
                <a:cubicBezTo>
                  <a:pt x="1266347" y="50743"/>
                  <a:pt x="1274766" y="46508"/>
                  <a:pt x="1283677" y="43962"/>
                </a:cubicBezTo>
                <a:cubicBezTo>
                  <a:pt x="1295296" y="40642"/>
                  <a:pt x="1306998" y="37540"/>
                  <a:pt x="1318847" y="35170"/>
                </a:cubicBezTo>
                <a:cubicBezTo>
                  <a:pt x="1386113" y="21716"/>
                  <a:pt x="1385475" y="26789"/>
                  <a:pt x="1468316" y="17585"/>
                </a:cubicBezTo>
                <a:cubicBezTo>
                  <a:pt x="1502271" y="13812"/>
                  <a:pt x="1548337" y="5714"/>
                  <a:pt x="1582616" y="0"/>
                </a:cubicBezTo>
                <a:cubicBezTo>
                  <a:pt x="1647093" y="2931"/>
                  <a:pt x="1711709" y="3646"/>
                  <a:pt x="1776047" y="8793"/>
                </a:cubicBezTo>
                <a:cubicBezTo>
                  <a:pt x="1785285" y="9532"/>
                  <a:pt x="1795870" y="11032"/>
                  <a:pt x="1802423" y="17585"/>
                </a:cubicBezTo>
                <a:cubicBezTo>
                  <a:pt x="1817367" y="32529"/>
                  <a:pt x="1837593" y="70339"/>
                  <a:pt x="1837593" y="70339"/>
                </a:cubicBezTo>
                <a:cubicBezTo>
                  <a:pt x="1867150" y="159013"/>
                  <a:pt x="1822045" y="21446"/>
                  <a:pt x="1855177" y="131885"/>
                </a:cubicBezTo>
                <a:cubicBezTo>
                  <a:pt x="1860503" y="149639"/>
                  <a:pt x="1869715" y="166355"/>
                  <a:pt x="1872762" y="184639"/>
                </a:cubicBezTo>
                <a:cubicBezTo>
                  <a:pt x="1875693" y="202224"/>
                  <a:pt x="1877687" y="219990"/>
                  <a:pt x="1881554" y="237393"/>
                </a:cubicBezTo>
                <a:cubicBezTo>
                  <a:pt x="1883565" y="246440"/>
                  <a:pt x="1899435" y="265588"/>
                  <a:pt x="1890347" y="263770"/>
                </a:cubicBezTo>
                <a:cubicBezTo>
                  <a:pt x="1869623" y="259625"/>
                  <a:pt x="1855178" y="240323"/>
                  <a:pt x="1837593" y="228600"/>
                </a:cubicBezTo>
                <a:lnTo>
                  <a:pt x="1811216" y="211016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7107422" y="2806702"/>
            <a:ext cx="1035793" cy="336832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15" y="1735226"/>
            <a:ext cx="2730110" cy="4607873"/>
          </a:xfrm>
          <a:prstGeom prst="rect">
            <a:avLst/>
          </a:prstGeom>
          <a:ln w="22225">
            <a:solidFill>
              <a:srgbClr val="C00000"/>
            </a:solidFill>
          </a:ln>
        </p:spPr>
      </p:pic>
      <p:sp>
        <p:nvSpPr>
          <p:cNvPr id="15" name="手繪多邊形 14"/>
          <p:cNvSpPr/>
          <p:nvPr/>
        </p:nvSpPr>
        <p:spPr>
          <a:xfrm>
            <a:off x="7517424" y="2681653"/>
            <a:ext cx="1483132" cy="313631"/>
          </a:xfrm>
          <a:custGeom>
            <a:avLst/>
            <a:gdLst>
              <a:gd name="connsiteX0" fmla="*/ 0 w 1759307"/>
              <a:gd name="connsiteY0" fmla="*/ 131884 h 290146"/>
              <a:gd name="connsiteX1" fmla="*/ 114300 w 1759307"/>
              <a:gd name="connsiteY1" fmla="*/ 61546 h 290146"/>
              <a:gd name="connsiteX2" fmla="*/ 149469 w 1759307"/>
              <a:gd name="connsiteY2" fmla="*/ 43961 h 290146"/>
              <a:gd name="connsiteX3" fmla="*/ 202223 w 1759307"/>
              <a:gd name="connsiteY3" fmla="*/ 26377 h 290146"/>
              <a:gd name="connsiteX4" fmla="*/ 228600 w 1759307"/>
              <a:gd name="connsiteY4" fmla="*/ 8792 h 290146"/>
              <a:gd name="connsiteX5" fmla="*/ 272562 w 1759307"/>
              <a:gd name="connsiteY5" fmla="*/ 0 h 290146"/>
              <a:gd name="connsiteX6" fmla="*/ 712177 w 1759307"/>
              <a:gd name="connsiteY6" fmla="*/ 8792 h 290146"/>
              <a:gd name="connsiteX7" fmla="*/ 791308 w 1759307"/>
              <a:gd name="connsiteY7" fmla="*/ 26377 h 290146"/>
              <a:gd name="connsiteX8" fmla="*/ 852854 w 1759307"/>
              <a:gd name="connsiteY8" fmla="*/ 61546 h 290146"/>
              <a:gd name="connsiteX9" fmla="*/ 879231 w 1759307"/>
              <a:gd name="connsiteY9" fmla="*/ 70338 h 290146"/>
              <a:gd name="connsiteX10" fmla="*/ 949569 w 1759307"/>
              <a:gd name="connsiteY10" fmla="*/ 105508 h 290146"/>
              <a:gd name="connsiteX11" fmla="*/ 1063869 w 1759307"/>
              <a:gd name="connsiteY11" fmla="*/ 140677 h 290146"/>
              <a:gd name="connsiteX12" fmla="*/ 1090246 w 1759307"/>
              <a:gd name="connsiteY12" fmla="*/ 149469 h 290146"/>
              <a:gd name="connsiteX13" fmla="*/ 1169377 w 1759307"/>
              <a:gd name="connsiteY13" fmla="*/ 211015 h 290146"/>
              <a:gd name="connsiteX14" fmla="*/ 1222131 w 1759307"/>
              <a:gd name="connsiteY14" fmla="*/ 254977 h 290146"/>
              <a:gd name="connsiteX15" fmla="*/ 1274885 w 1759307"/>
              <a:gd name="connsiteY15" fmla="*/ 272561 h 290146"/>
              <a:gd name="connsiteX16" fmla="*/ 1336431 w 1759307"/>
              <a:gd name="connsiteY16" fmla="*/ 290146 h 290146"/>
              <a:gd name="connsiteX17" fmla="*/ 1705708 w 1759307"/>
              <a:gd name="connsiteY17" fmla="*/ 281354 h 290146"/>
              <a:gd name="connsiteX18" fmla="*/ 1758462 w 1759307"/>
              <a:gd name="connsiteY18" fmla="*/ 246184 h 290146"/>
              <a:gd name="connsiteX19" fmla="*/ 1723292 w 1759307"/>
              <a:gd name="connsiteY19" fmla="*/ 254977 h 290146"/>
              <a:gd name="connsiteX20" fmla="*/ 1740877 w 1759307"/>
              <a:gd name="connsiteY20" fmla="*/ 263769 h 2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59307" h="290146">
                <a:moveTo>
                  <a:pt x="0" y="131884"/>
                </a:moveTo>
                <a:cubicBezTo>
                  <a:pt x="64432" y="80339"/>
                  <a:pt x="27176" y="105109"/>
                  <a:pt x="114300" y="61546"/>
                </a:cubicBezTo>
                <a:cubicBezTo>
                  <a:pt x="126023" y="55684"/>
                  <a:pt x="137035" y="48106"/>
                  <a:pt x="149469" y="43961"/>
                </a:cubicBezTo>
                <a:lnTo>
                  <a:pt x="202223" y="26377"/>
                </a:lnTo>
                <a:cubicBezTo>
                  <a:pt x="211015" y="20515"/>
                  <a:pt x="218706" y="12502"/>
                  <a:pt x="228600" y="8792"/>
                </a:cubicBezTo>
                <a:cubicBezTo>
                  <a:pt x="242593" y="3545"/>
                  <a:pt x="257618" y="0"/>
                  <a:pt x="272562" y="0"/>
                </a:cubicBezTo>
                <a:cubicBezTo>
                  <a:pt x="419130" y="0"/>
                  <a:pt x="565639" y="5861"/>
                  <a:pt x="712177" y="8792"/>
                </a:cubicBezTo>
                <a:cubicBezTo>
                  <a:pt x="743802" y="14063"/>
                  <a:pt x="763756" y="14569"/>
                  <a:pt x="791308" y="26377"/>
                </a:cubicBezTo>
                <a:cubicBezTo>
                  <a:pt x="899227" y="72628"/>
                  <a:pt x="764538" y="17388"/>
                  <a:pt x="852854" y="61546"/>
                </a:cubicBezTo>
                <a:cubicBezTo>
                  <a:pt x="861143" y="65691"/>
                  <a:pt x="870794" y="66503"/>
                  <a:pt x="879231" y="70338"/>
                </a:cubicBezTo>
                <a:cubicBezTo>
                  <a:pt x="903095" y="81185"/>
                  <a:pt x="924138" y="99151"/>
                  <a:pt x="949569" y="105508"/>
                </a:cubicBezTo>
                <a:cubicBezTo>
                  <a:pt x="1011714" y="121043"/>
                  <a:pt x="973270" y="110477"/>
                  <a:pt x="1063869" y="140677"/>
                </a:cubicBezTo>
                <a:lnTo>
                  <a:pt x="1090246" y="149469"/>
                </a:lnTo>
                <a:cubicBezTo>
                  <a:pt x="1149553" y="208776"/>
                  <a:pt x="1119408" y="194359"/>
                  <a:pt x="1169377" y="211015"/>
                </a:cubicBezTo>
                <a:cubicBezTo>
                  <a:pt x="1185940" y="227578"/>
                  <a:pt x="1200098" y="245185"/>
                  <a:pt x="1222131" y="254977"/>
                </a:cubicBezTo>
                <a:cubicBezTo>
                  <a:pt x="1239069" y="262505"/>
                  <a:pt x="1257300" y="266699"/>
                  <a:pt x="1274885" y="272561"/>
                </a:cubicBezTo>
                <a:cubicBezTo>
                  <a:pt x="1312737" y="285178"/>
                  <a:pt x="1292256" y="279102"/>
                  <a:pt x="1336431" y="290146"/>
                </a:cubicBezTo>
                <a:cubicBezTo>
                  <a:pt x="1459523" y="287215"/>
                  <a:pt x="1582702" y="286821"/>
                  <a:pt x="1705708" y="281354"/>
                </a:cubicBezTo>
                <a:cubicBezTo>
                  <a:pt x="1713258" y="281018"/>
                  <a:pt x="1766617" y="262492"/>
                  <a:pt x="1758462" y="246184"/>
                </a:cubicBezTo>
                <a:cubicBezTo>
                  <a:pt x="1753057" y="235376"/>
                  <a:pt x="1731837" y="246432"/>
                  <a:pt x="1723292" y="254977"/>
                </a:cubicBezTo>
                <a:cubicBezTo>
                  <a:pt x="1718658" y="259611"/>
                  <a:pt x="1735015" y="260838"/>
                  <a:pt x="1740877" y="26376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10105017" y="3247419"/>
            <a:ext cx="1507539" cy="3064480"/>
          </a:xfrm>
          <a:custGeom>
            <a:avLst/>
            <a:gdLst>
              <a:gd name="connsiteX0" fmla="*/ 333375 w 952647"/>
              <a:gd name="connsiteY0" fmla="*/ 0 h 2800350"/>
              <a:gd name="connsiteX1" fmla="*/ 390525 w 952647"/>
              <a:gd name="connsiteY1" fmla="*/ 28575 h 2800350"/>
              <a:gd name="connsiteX2" fmla="*/ 485775 w 952647"/>
              <a:gd name="connsiteY2" fmla="*/ 85725 h 2800350"/>
              <a:gd name="connsiteX3" fmla="*/ 542925 w 952647"/>
              <a:gd name="connsiteY3" fmla="*/ 104775 h 2800350"/>
              <a:gd name="connsiteX4" fmla="*/ 619125 w 952647"/>
              <a:gd name="connsiteY4" fmla="*/ 161925 h 2800350"/>
              <a:gd name="connsiteX5" fmla="*/ 628650 w 952647"/>
              <a:gd name="connsiteY5" fmla="*/ 190500 h 2800350"/>
              <a:gd name="connsiteX6" fmla="*/ 685800 w 952647"/>
              <a:gd name="connsiteY6" fmla="*/ 276225 h 2800350"/>
              <a:gd name="connsiteX7" fmla="*/ 733425 w 952647"/>
              <a:gd name="connsiteY7" fmla="*/ 361950 h 2800350"/>
              <a:gd name="connsiteX8" fmla="*/ 752475 w 952647"/>
              <a:gd name="connsiteY8" fmla="*/ 400050 h 2800350"/>
              <a:gd name="connsiteX9" fmla="*/ 762000 w 952647"/>
              <a:gd name="connsiteY9" fmla="*/ 447675 h 2800350"/>
              <a:gd name="connsiteX10" fmla="*/ 781050 w 952647"/>
              <a:gd name="connsiteY10" fmla="*/ 476250 h 2800350"/>
              <a:gd name="connsiteX11" fmla="*/ 790575 w 952647"/>
              <a:gd name="connsiteY11" fmla="*/ 523875 h 2800350"/>
              <a:gd name="connsiteX12" fmla="*/ 809625 w 952647"/>
              <a:gd name="connsiteY12" fmla="*/ 561975 h 2800350"/>
              <a:gd name="connsiteX13" fmla="*/ 838200 w 952647"/>
              <a:gd name="connsiteY13" fmla="*/ 685800 h 2800350"/>
              <a:gd name="connsiteX14" fmla="*/ 847725 w 952647"/>
              <a:gd name="connsiteY14" fmla="*/ 723900 h 2800350"/>
              <a:gd name="connsiteX15" fmla="*/ 866775 w 952647"/>
              <a:gd name="connsiteY15" fmla="*/ 762000 h 2800350"/>
              <a:gd name="connsiteX16" fmla="*/ 895350 w 952647"/>
              <a:gd name="connsiteY16" fmla="*/ 942975 h 2800350"/>
              <a:gd name="connsiteX17" fmla="*/ 904875 w 952647"/>
              <a:gd name="connsiteY17" fmla="*/ 1076325 h 2800350"/>
              <a:gd name="connsiteX18" fmla="*/ 923925 w 952647"/>
              <a:gd name="connsiteY18" fmla="*/ 1133475 h 2800350"/>
              <a:gd name="connsiteX19" fmla="*/ 933450 w 952647"/>
              <a:gd name="connsiteY19" fmla="*/ 1181100 h 2800350"/>
              <a:gd name="connsiteX20" fmla="*/ 942975 w 952647"/>
              <a:gd name="connsiteY20" fmla="*/ 1323975 h 2800350"/>
              <a:gd name="connsiteX21" fmla="*/ 952500 w 952647"/>
              <a:gd name="connsiteY21" fmla="*/ 1362075 h 2800350"/>
              <a:gd name="connsiteX22" fmla="*/ 904875 w 952647"/>
              <a:gd name="connsiteY22" fmla="*/ 1533525 h 2800350"/>
              <a:gd name="connsiteX23" fmla="*/ 895350 w 952647"/>
              <a:gd name="connsiteY23" fmla="*/ 1571625 h 2800350"/>
              <a:gd name="connsiteX24" fmla="*/ 885825 w 952647"/>
              <a:gd name="connsiteY24" fmla="*/ 1600200 h 2800350"/>
              <a:gd name="connsiteX25" fmla="*/ 876300 w 952647"/>
              <a:gd name="connsiteY25" fmla="*/ 1638300 h 2800350"/>
              <a:gd name="connsiteX26" fmla="*/ 857250 w 952647"/>
              <a:gd name="connsiteY26" fmla="*/ 1676400 h 2800350"/>
              <a:gd name="connsiteX27" fmla="*/ 847725 w 952647"/>
              <a:gd name="connsiteY27" fmla="*/ 1714500 h 2800350"/>
              <a:gd name="connsiteX28" fmla="*/ 819150 w 952647"/>
              <a:gd name="connsiteY28" fmla="*/ 1743075 h 2800350"/>
              <a:gd name="connsiteX29" fmla="*/ 800100 w 952647"/>
              <a:gd name="connsiteY29" fmla="*/ 1781175 h 2800350"/>
              <a:gd name="connsiteX30" fmla="*/ 771525 w 952647"/>
              <a:gd name="connsiteY30" fmla="*/ 1819275 h 2800350"/>
              <a:gd name="connsiteX31" fmla="*/ 742950 w 952647"/>
              <a:gd name="connsiteY31" fmla="*/ 1876425 h 2800350"/>
              <a:gd name="connsiteX32" fmla="*/ 733425 w 952647"/>
              <a:gd name="connsiteY32" fmla="*/ 1914525 h 2800350"/>
              <a:gd name="connsiteX33" fmla="*/ 704850 w 952647"/>
              <a:gd name="connsiteY33" fmla="*/ 1952625 h 2800350"/>
              <a:gd name="connsiteX34" fmla="*/ 685800 w 952647"/>
              <a:gd name="connsiteY34" fmla="*/ 1990725 h 2800350"/>
              <a:gd name="connsiteX35" fmla="*/ 628650 w 952647"/>
              <a:gd name="connsiteY35" fmla="*/ 2076450 h 2800350"/>
              <a:gd name="connsiteX36" fmla="*/ 600075 w 952647"/>
              <a:gd name="connsiteY36" fmla="*/ 2143125 h 2800350"/>
              <a:gd name="connsiteX37" fmla="*/ 552450 w 952647"/>
              <a:gd name="connsiteY37" fmla="*/ 2209800 h 2800350"/>
              <a:gd name="connsiteX38" fmla="*/ 533400 w 952647"/>
              <a:gd name="connsiteY38" fmla="*/ 2247900 h 2800350"/>
              <a:gd name="connsiteX39" fmla="*/ 523875 w 952647"/>
              <a:gd name="connsiteY39" fmla="*/ 2276475 h 2800350"/>
              <a:gd name="connsiteX40" fmla="*/ 495300 w 952647"/>
              <a:gd name="connsiteY40" fmla="*/ 2314575 h 2800350"/>
              <a:gd name="connsiteX41" fmla="*/ 447675 w 952647"/>
              <a:gd name="connsiteY41" fmla="*/ 2381250 h 2800350"/>
              <a:gd name="connsiteX42" fmla="*/ 409575 w 952647"/>
              <a:gd name="connsiteY42" fmla="*/ 2409825 h 2800350"/>
              <a:gd name="connsiteX43" fmla="*/ 381000 w 952647"/>
              <a:gd name="connsiteY43" fmla="*/ 2447925 h 2800350"/>
              <a:gd name="connsiteX44" fmla="*/ 323850 w 952647"/>
              <a:gd name="connsiteY44" fmla="*/ 2476500 h 2800350"/>
              <a:gd name="connsiteX45" fmla="*/ 285750 w 952647"/>
              <a:gd name="connsiteY45" fmla="*/ 2505075 h 2800350"/>
              <a:gd name="connsiteX46" fmla="*/ 219075 w 952647"/>
              <a:gd name="connsiteY46" fmla="*/ 2552700 h 2800350"/>
              <a:gd name="connsiteX47" fmla="*/ 171450 w 952647"/>
              <a:gd name="connsiteY47" fmla="*/ 2609850 h 2800350"/>
              <a:gd name="connsiteX48" fmla="*/ 142875 w 952647"/>
              <a:gd name="connsiteY48" fmla="*/ 2628900 h 2800350"/>
              <a:gd name="connsiteX49" fmla="*/ 104775 w 952647"/>
              <a:gd name="connsiteY49" fmla="*/ 2676525 h 2800350"/>
              <a:gd name="connsiteX50" fmla="*/ 95250 w 952647"/>
              <a:gd name="connsiteY50" fmla="*/ 2705100 h 2800350"/>
              <a:gd name="connsiteX51" fmla="*/ 76200 w 952647"/>
              <a:gd name="connsiteY51" fmla="*/ 2733675 h 2800350"/>
              <a:gd name="connsiteX52" fmla="*/ 19050 w 952647"/>
              <a:gd name="connsiteY52" fmla="*/ 2781300 h 2800350"/>
              <a:gd name="connsiteX53" fmla="*/ 0 w 952647"/>
              <a:gd name="connsiteY53" fmla="*/ 2800350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952647" h="2800350">
                <a:moveTo>
                  <a:pt x="333375" y="0"/>
                </a:moveTo>
                <a:cubicBezTo>
                  <a:pt x="352425" y="9525"/>
                  <a:pt x="371907" y="18232"/>
                  <a:pt x="390525" y="28575"/>
                </a:cubicBezTo>
                <a:cubicBezTo>
                  <a:pt x="459292" y="66779"/>
                  <a:pt x="366913" y="30866"/>
                  <a:pt x="485775" y="85725"/>
                </a:cubicBezTo>
                <a:cubicBezTo>
                  <a:pt x="504007" y="94140"/>
                  <a:pt x="525706" y="94444"/>
                  <a:pt x="542925" y="104775"/>
                </a:cubicBezTo>
                <a:cubicBezTo>
                  <a:pt x="602101" y="140280"/>
                  <a:pt x="577459" y="120259"/>
                  <a:pt x="619125" y="161925"/>
                </a:cubicBezTo>
                <a:cubicBezTo>
                  <a:pt x="622300" y="171450"/>
                  <a:pt x="624160" y="181520"/>
                  <a:pt x="628650" y="190500"/>
                </a:cubicBezTo>
                <a:cubicBezTo>
                  <a:pt x="647021" y="227243"/>
                  <a:pt x="661870" y="244319"/>
                  <a:pt x="685800" y="276225"/>
                </a:cubicBezTo>
                <a:cubicBezTo>
                  <a:pt x="712140" y="355246"/>
                  <a:pt x="667921" y="230942"/>
                  <a:pt x="733425" y="361950"/>
                </a:cubicBezTo>
                <a:lnTo>
                  <a:pt x="752475" y="400050"/>
                </a:lnTo>
                <a:cubicBezTo>
                  <a:pt x="755650" y="415925"/>
                  <a:pt x="756316" y="432516"/>
                  <a:pt x="762000" y="447675"/>
                </a:cubicBezTo>
                <a:cubicBezTo>
                  <a:pt x="766020" y="458394"/>
                  <a:pt x="777030" y="465531"/>
                  <a:pt x="781050" y="476250"/>
                </a:cubicBezTo>
                <a:cubicBezTo>
                  <a:pt x="786734" y="491409"/>
                  <a:pt x="785455" y="508516"/>
                  <a:pt x="790575" y="523875"/>
                </a:cubicBezTo>
                <a:cubicBezTo>
                  <a:pt x="795065" y="537345"/>
                  <a:pt x="805135" y="548505"/>
                  <a:pt x="809625" y="561975"/>
                </a:cubicBezTo>
                <a:cubicBezTo>
                  <a:pt x="825186" y="608659"/>
                  <a:pt x="828125" y="640464"/>
                  <a:pt x="838200" y="685800"/>
                </a:cubicBezTo>
                <a:cubicBezTo>
                  <a:pt x="841040" y="698579"/>
                  <a:pt x="843128" y="711643"/>
                  <a:pt x="847725" y="723900"/>
                </a:cubicBezTo>
                <a:cubicBezTo>
                  <a:pt x="852711" y="737195"/>
                  <a:pt x="860425" y="749300"/>
                  <a:pt x="866775" y="762000"/>
                </a:cubicBezTo>
                <a:cubicBezTo>
                  <a:pt x="888115" y="911377"/>
                  <a:pt x="877019" y="851321"/>
                  <a:pt x="895350" y="942975"/>
                </a:cubicBezTo>
                <a:cubicBezTo>
                  <a:pt x="898525" y="987425"/>
                  <a:pt x="898264" y="1032255"/>
                  <a:pt x="904875" y="1076325"/>
                </a:cubicBezTo>
                <a:cubicBezTo>
                  <a:pt x="907854" y="1096183"/>
                  <a:pt x="919987" y="1113784"/>
                  <a:pt x="923925" y="1133475"/>
                </a:cubicBezTo>
                <a:lnTo>
                  <a:pt x="933450" y="1181100"/>
                </a:lnTo>
                <a:cubicBezTo>
                  <a:pt x="936625" y="1228725"/>
                  <a:pt x="937978" y="1276507"/>
                  <a:pt x="942975" y="1323975"/>
                </a:cubicBezTo>
                <a:cubicBezTo>
                  <a:pt x="944345" y="1336994"/>
                  <a:pt x="953946" y="1349064"/>
                  <a:pt x="952500" y="1362075"/>
                </a:cubicBezTo>
                <a:cubicBezTo>
                  <a:pt x="929266" y="1571185"/>
                  <a:pt x="941658" y="1435438"/>
                  <a:pt x="904875" y="1533525"/>
                </a:cubicBezTo>
                <a:cubicBezTo>
                  <a:pt x="900278" y="1545782"/>
                  <a:pt x="898946" y="1559038"/>
                  <a:pt x="895350" y="1571625"/>
                </a:cubicBezTo>
                <a:cubicBezTo>
                  <a:pt x="892592" y="1581279"/>
                  <a:pt x="888583" y="1590546"/>
                  <a:pt x="885825" y="1600200"/>
                </a:cubicBezTo>
                <a:cubicBezTo>
                  <a:pt x="882229" y="1612787"/>
                  <a:pt x="880897" y="1626043"/>
                  <a:pt x="876300" y="1638300"/>
                </a:cubicBezTo>
                <a:cubicBezTo>
                  <a:pt x="871314" y="1651595"/>
                  <a:pt x="862236" y="1663105"/>
                  <a:pt x="857250" y="1676400"/>
                </a:cubicBezTo>
                <a:cubicBezTo>
                  <a:pt x="852653" y="1688657"/>
                  <a:pt x="854220" y="1703134"/>
                  <a:pt x="847725" y="1714500"/>
                </a:cubicBezTo>
                <a:cubicBezTo>
                  <a:pt x="841042" y="1726196"/>
                  <a:pt x="826980" y="1732114"/>
                  <a:pt x="819150" y="1743075"/>
                </a:cubicBezTo>
                <a:cubicBezTo>
                  <a:pt x="810897" y="1754629"/>
                  <a:pt x="807625" y="1769134"/>
                  <a:pt x="800100" y="1781175"/>
                </a:cubicBezTo>
                <a:cubicBezTo>
                  <a:pt x="791686" y="1794637"/>
                  <a:pt x="781050" y="1806575"/>
                  <a:pt x="771525" y="1819275"/>
                </a:cubicBezTo>
                <a:cubicBezTo>
                  <a:pt x="731389" y="1939682"/>
                  <a:pt x="798343" y="1747174"/>
                  <a:pt x="742950" y="1876425"/>
                </a:cubicBezTo>
                <a:cubicBezTo>
                  <a:pt x="737793" y="1888457"/>
                  <a:pt x="739279" y="1902816"/>
                  <a:pt x="733425" y="1914525"/>
                </a:cubicBezTo>
                <a:cubicBezTo>
                  <a:pt x="726325" y="1928724"/>
                  <a:pt x="713264" y="1939163"/>
                  <a:pt x="704850" y="1952625"/>
                </a:cubicBezTo>
                <a:cubicBezTo>
                  <a:pt x="697325" y="1964666"/>
                  <a:pt x="692696" y="1978313"/>
                  <a:pt x="685800" y="1990725"/>
                </a:cubicBezTo>
                <a:cubicBezTo>
                  <a:pt x="659555" y="2037966"/>
                  <a:pt x="659331" y="2035542"/>
                  <a:pt x="628650" y="2076450"/>
                </a:cubicBezTo>
                <a:cubicBezTo>
                  <a:pt x="617964" y="2108508"/>
                  <a:pt x="618907" y="2110169"/>
                  <a:pt x="600075" y="2143125"/>
                </a:cubicBezTo>
                <a:cubicBezTo>
                  <a:pt x="573208" y="2190143"/>
                  <a:pt x="586522" y="2155284"/>
                  <a:pt x="552450" y="2209800"/>
                </a:cubicBezTo>
                <a:cubicBezTo>
                  <a:pt x="544925" y="2221841"/>
                  <a:pt x="538993" y="2234849"/>
                  <a:pt x="533400" y="2247900"/>
                </a:cubicBezTo>
                <a:cubicBezTo>
                  <a:pt x="529445" y="2257128"/>
                  <a:pt x="528856" y="2267758"/>
                  <a:pt x="523875" y="2276475"/>
                </a:cubicBezTo>
                <a:cubicBezTo>
                  <a:pt x="515999" y="2290258"/>
                  <a:pt x="504527" y="2301657"/>
                  <a:pt x="495300" y="2314575"/>
                </a:cubicBezTo>
                <a:cubicBezTo>
                  <a:pt x="481779" y="2333504"/>
                  <a:pt x="463240" y="2365685"/>
                  <a:pt x="447675" y="2381250"/>
                </a:cubicBezTo>
                <a:cubicBezTo>
                  <a:pt x="436450" y="2392475"/>
                  <a:pt x="420800" y="2398600"/>
                  <a:pt x="409575" y="2409825"/>
                </a:cubicBezTo>
                <a:cubicBezTo>
                  <a:pt x="398350" y="2421050"/>
                  <a:pt x="392225" y="2436700"/>
                  <a:pt x="381000" y="2447925"/>
                </a:cubicBezTo>
                <a:cubicBezTo>
                  <a:pt x="362536" y="2466389"/>
                  <a:pt x="347091" y="2468753"/>
                  <a:pt x="323850" y="2476500"/>
                </a:cubicBezTo>
                <a:cubicBezTo>
                  <a:pt x="311150" y="2486025"/>
                  <a:pt x="298668" y="2495848"/>
                  <a:pt x="285750" y="2505075"/>
                </a:cubicBezTo>
                <a:cubicBezTo>
                  <a:pt x="255597" y="2526613"/>
                  <a:pt x="250204" y="2526018"/>
                  <a:pt x="219075" y="2552700"/>
                </a:cubicBezTo>
                <a:cubicBezTo>
                  <a:pt x="109846" y="2646325"/>
                  <a:pt x="259636" y="2521664"/>
                  <a:pt x="171450" y="2609850"/>
                </a:cubicBezTo>
                <a:cubicBezTo>
                  <a:pt x="163355" y="2617945"/>
                  <a:pt x="152400" y="2622550"/>
                  <a:pt x="142875" y="2628900"/>
                </a:cubicBezTo>
                <a:cubicBezTo>
                  <a:pt x="118934" y="2700724"/>
                  <a:pt x="154014" y="2614977"/>
                  <a:pt x="104775" y="2676525"/>
                </a:cubicBezTo>
                <a:cubicBezTo>
                  <a:pt x="98503" y="2684365"/>
                  <a:pt x="99740" y="2696120"/>
                  <a:pt x="95250" y="2705100"/>
                </a:cubicBezTo>
                <a:cubicBezTo>
                  <a:pt x="90130" y="2715339"/>
                  <a:pt x="83529" y="2724881"/>
                  <a:pt x="76200" y="2733675"/>
                </a:cubicBezTo>
                <a:cubicBezTo>
                  <a:pt x="42261" y="2774402"/>
                  <a:pt x="56512" y="2751330"/>
                  <a:pt x="19050" y="2781300"/>
                </a:cubicBezTo>
                <a:cubicBezTo>
                  <a:pt x="12038" y="2786910"/>
                  <a:pt x="6350" y="2794000"/>
                  <a:pt x="0" y="2800350"/>
                </a:cubicBezTo>
              </a:path>
            </a:pathLst>
          </a:cu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0028817" y="3390715"/>
            <a:ext cx="1153533" cy="2687699"/>
          </a:xfrm>
          <a:custGeom>
            <a:avLst/>
            <a:gdLst>
              <a:gd name="connsiteX0" fmla="*/ 752475 w 1304925"/>
              <a:gd name="connsiteY0" fmla="*/ 0 h 2533650"/>
              <a:gd name="connsiteX1" fmla="*/ 838200 w 1304925"/>
              <a:gd name="connsiteY1" fmla="*/ 47625 h 2533650"/>
              <a:gd name="connsiteX2" fmla="*/ 885825 w 1304925"/>
              <a:gd name="connsiteY2" fmla="*/ 76200 h 2533650"/>
              <a:gd name="connsiteX3" fmla="*/ 923925 w 1304925"/>
              <a:gd name="connsiteY3" fmla="*/ 95250 h 2533650"/>
              <a:gd name="connsiteX4" fmla="*/ 990600 w 1304925"/>
              <a:gd name="connsiteY4" fmla="*/ 142875 h 2533650"/>
              <a:gd name="connsiteX5" fmla="*/ 1047750 w 1304925"/>
              <a:gd name="connsiteY5" fmla="*/ 200025 h 2533650"/>
              <a:gd name="connsiteX6" fmla="*/ 1066800 w 1304925"/>
              <a:gd name="connsiteY6" fmla="*/ 228600 h 2533650"/>
              <a:gd name="connsiteX7" fmla="*/ 1095375 w 1304925"/>
              <a:gd name="connsiteY7" fmla="*/ 247650 h 2533650"/>
              <a:gd name="connsiteX8" fmla="*/ 1152525 w 1304925"/>
              <a:gd name="connsiteY8" fmla="*/ 323850 h 2533650"/>
              <a:gd name="connsiteX9" fmla="*/ 1190625 w 1304925"/>
              <a:gd name="connsiteY9" fmla="*/ 381000 h 2533650"/>
              <a:gd name="connsiteX10" fmla="*/ 1209675 w 1304925"/>
              <a:gd name="connsiteY10" fmla="*/ 409575 h 2533650"/>
              <a:gd name="connsiteX11" fmla="*/ 1219200 w 1304925"/>
              <a:gd name="connsiteY11" fmla="*/ 457200 h 2533650"/>
              <a:gd name="connsiteX12" fmla="*/ 1238250 w 1304925"/>
              <a:gd name="connsiteY12" fmla="*/ 495300 h 2533650"/>
              <a:gd name="connsiteX13" fmla="*/ 1266825 w 1304925"/>
              <a:gd name="connsiteY13" fmla="*/ 552450 h 2533650"/>
              <a:gd name="connsiteX14" fmla="*/ 1276350 w 1304925"/>
              <a:gd name="connsiteY14" fmla="*/ 619125 h 2533650"/>
              <a:gd name="connsiteX15" fmla="*/ 1295400 w 1304925"/>
              <a:gd name="connsiteY15" fmla="*/ 685800 h 2533650"/>
              <a:gd name="connsiteX16" fmla="*/ 1304925 w 1304925"/>
              <a:gd name="connsiteY16" fmla="*/ 723900 h 2533650"/>
              <a:gd name="connsiteX17" fmla="*/ 1295400 w 1304925"/>
              <a:gd name="connsiteY17" fmla="*/ 1285875 h 2533650"/>
              <a:gd name="connsiteX18" fmla="*/ 1285875 w 1304925"/>
              <a:gd name="connsiteY18" fmla="*/ 1333500 h 2533650"/>
              <a:gd name="connsiteX19" fmla="*/ 1257300 w 1304925"/>
              <a:gd name="connsiteY19" fmla="*/ 1419225 h 2533650"/>
              <a:gd name="connsiteX20" fmla="*/ 1247775 w 1304925"/>
              <a:gd name="connsiteY20" fmla="*/ 1447800 h 2533650"/>
              <a:gd name="connsiteX21" fmla="*/ 1228725 w 1304925"/>
              <a:gd name="connsiteY21" fmla="*/ 1552575 h 2533650"/>
              <a:gd name="connsiteX22" fmla="*/ 1209675 w 1304925"/>
              <a:gd name="connsiteY22" fmla="*/ 1600200 h 2533650"/>
              <a:gd name="connsiteX23" fmla="*/ 1171575 w 1304925"/>
              <a:gd name="connsiteY23" fmla="*/ 1704975 h 2533650"/>
              <a:gd name="connsiteX24" fmla="*/ 1152525 w 1304925"/>
              <a:gd name="connsiteY24" fmla="*/ 1733550 h 2533650"/>
              <a:gd name="connsiteX25" fmla="*/ 1143000 w 1304925"/>
              <a:gd name="connsiteY25" fmla="*/ 1781175 h 2533650"/>
              <a:gd name="connsiteX26" fmla="*/ 1104900 w 1304925"/>
              <a:gd name="connsiteY26" fmla="*/ 1838325 h 2533650"/>
              <a:gd name="connsiteX27" fmla="*/ 1057275 w 1304925"/>
              <a:gd name="connsiteY27" fmla="*/ 1905000 h 2533650"/>
              <a:gd name="connsiteX28" fmla="*/ 1028700 w 1304925"/>
              <a:gd name="connsiteY28" fmla="*/ 1933575 h 2533650"/>
              <a:gd name="connsiteX29" fmla="*/ 971550 w 1304925"/>
              <a:gd name="connsiteY29" fmla="*/ 2009775 h 2533650"/>
              <a:gd name="connsiteX30" fmla="*/ 933450 w 1304925"/>
              <a:gd name="connsiteY30" fmla="*/ 2076450 h 2533650"/>
              <a:gd name="connsiteX31" fmla="*/ 914400 w 1304925"/>
              <a:gd name="connsiteY31" fmla="*/ 2105025 h 2533650"/>
              <a:gd name="connsiteX32" fmla="*/ 866775 w 1304925"/>
              <a:gd name="connsiteY32" fmla="*/ 2152650 h 2533650"/>
              <a:gd name="connsiteX33" fmla="*/ 838200 w 1304925"/>
              <a:gd name="connsiteY33" fmla="*/ 2190750 h 2533650"/>
              <a:gd name="connsiteX34" fmla="*/ 800100 w 1304925"/>
              <a:gd name="connsiteY34" fmla="*/ 2247900 h 2533650"/>
              <a:gd name="connsiteX35" fmla="*/ 762000 w 1304925"/>
              <a:gd name="connsiteY35" fmla="*/ 2276475 h 2533650"/>
              <a:gd name="connsiteX36" fmla="*/ 657225 w 1304925"/>
              <a:gd name="connsiteY36" fmla="*/ 2324100 h 2533650"/>
              <a:gd name="connsiteX37" fmla="*/ 619125 w 1304925"/>
              <a:gd name="connsiteY37" fmla="*/ 2343150 h 2533650"/>
              <a:gd name="connsiteX38" fmla="*/ 561975 w 1304925"/>
              <a:gd name="connsiteY38" fmla="*/ 2352675 h 2533650"/>
              <a:gd name="connsiteX39" fmla="*/ 533400 w 1304925"/>
              <a:gd name="connsiteY39" fmla="*/ 2371725 h 2533650"/>
              <a:gd name="connsiteX40" fmla="*/ 447675 w 1304925"/>
              <a:gd name="connsiteY40" fmla="*/ 2400300 h 2533650"/>
              <a:gd name="connsiteX41" fmla="*/ 285750 w 1304925"/>
              <a:gd name="connsiteY41" fmla="*/ 2428875 h 2533650"/>
              <a:gd name="connsiteX42" fmla="*/ 209550 w 1304925"/>
              <a:gd name="connsiteY42" fmla="*/ 2447925 h 2533650"/>
              <a:gd name="connsiteX43" fmla="*/ 123825 w 1304925"/>
              <a:gd name="connsiteY43" fmla="*/ 2476500 h 2533650"/>
              <a:gd name="connsiteX44" fmla="*/ 47625 w 1304925"/>
              <a:gd name="connsiteY44" fmla="*/ 2505075 h 2533650"/>
              <a:gd name="connsiteX45" fmla="*/ 19050 w 1304925"/>
              <a:gd name="connsiteY45" fmla="*/ 2524125 h 2533650"/>
              <a:gd name="connsiteX46" fmla="*/ 0 w 1304925"/>
              <a:gd name="connsiteY46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304925" h="2533650">
                <a:moveTo>
                  <a:pt x="752475" y="0"/>
                </a:moveTo>
                <a:cubicBezTo>
                  <a:pt x="901358" y="89330"/>
                  <a:pt x="715218" y="-20698"/>
                  <a:pt x="838200" y="47625"/>
                </a:cubicBezTo>
                <a:cubicBezTo>
                  <a:pt x="854384" y="56616"/>
                  <a:pt x="869641" y="67209"/>
                  <a:pt x="885825" y="76200"/>
                </a:cubicBezTo>
                <a:cubicBezTo>
                  <a:pt x="898237" y="83096"/>
                  <a:pt x="911597" y="88205"/>
                  <a:pt x="923925" y="95250"/>
                </a:cubicBezTo>
                <a:cubicBezTo>
                  <a:pt x="938040" y="103316"/>
                  <a:pt x="981712" y="134875"/>
                  <a:pt x="990600" y="142875"/>
                </a:cubicBezTo>
                <a:cubicBezTo>
                  <a:pt x="1010625" y="160897"/>
                  <a:pt x="1032806" y="177609"/>
                  <a:pt x="1047750" y="200025"/>
                </a:cubicBezTo>
                <a:cubicBezTo>
                  <a:pt x="1054100" y="209550"/>
                  <a:pt x="1058705" y="220505"/>
                  <a:pt x="1066800" y="228600"/>
                </a:cubicBezTo>
                <a:cubicBezTo>
                  <a:pt x="1074895" y="236695"/>
                  <a:pt x="1087717" y="239141"/>
                  <a:pt x="1095375" y="247650"/>
                </a:cubicBezTo>
                <a:cubicBezTo>
                  <a:pt x="1116615" y="271250"/>
                  <a:pt x="1134913" y="297432"/>
                  <a:pt x="1152525" y="323850"/>
                </a:cubicBezTo>
                <a:lnTo>
                  <a:pt x="1190625" y="381000"/>
                </a:lnTo>
                <a:lnTo>
                  <a:pt x="1209675" y="409575"/>
                </a:lnTo>
                <a:cubicBezTo>
                  <a:pt x="1212850" y="425450"/>
                  <a:pt x="1214080" y="441841"/>
                  <a:pt x="1219200" y="457200"/>
                </a:cubicBezTo>
                <a:cubicBezTo>
                  <a:pt x="1223690" y="470670"/>
                  <a:pt x="1232657" y="482249"/>
                  <a:pt x="1238250" y="495300"/>
                </a:cubicBezTo>
                <a:cubicBezTo>
                  <a:pt x="1261911" y="550509"/>
                  <a:pt x="1230216" y="497536"/>
                  <a:pt x="1266825" y="552450"/>
                </a:cubicBezTo>
                <a:cubicBezTo>
                  <a:pt x="1270000" y="574675"/>
                  <a:pt x="1272334" y="597036"/>
                  <a:pt x="1276350" y="619125"/>
                </a:cubicBezTo>
                <a:cubicBezTo>
                  <a:pt x="1283794" y="660068"/>
                  <a:pt x="1285199" y="650096"/>
                  <a:pt x="1295400" y="685800"/>
                </a:cubicBezTo>
                <a:cubicBezTo>
                  <a:pt x="1298996" y="698387"/>
                  <a:pt x="1301750" y="711200"/>
                  <a:pt x="1304925" y="723900"/>
                </a:cubicBezTo>
                <a:cubicBezTo>
                  <a:pt x="1301750" y="911225"/>
                  <a:pt x="1301252" y="1098615"/>
                  <a:pt x="1295400" y="1285875"/>
                </a:cubicBezTo>
                <a:cubicBezTo>
                  <a:pt x="1294894" y="1302056"/>
                  <a:pt x="1290135" y="1317881"/>
                  <a:pt x="1285875" y="1333500"/>
                </a:cubicBezTo>
                <a:lnTo>
                  <a:pt x="1257300" y="1419225"/>
                </a:lnTo>
                <a:cubicBezTo>
                  <a:pt x="1254125" y="1428750"/>
                  <a:pt x="1249426" y="1437896"/>
                  <a:pt x="1247775" y="1447800"/>
                </a:cubicBezTo>
                <a:cubicBezTo>
                  <a:pt x="1245514" y="1461366"/>
                  <a:pt x="1233717" y="1535934"/>
                  <a:pt x="1228725" y="1552575"/>
                </a:cubicBezTo>
                <a:cubicBezTo>
                  <a:pt x="1223812" y="1568952"/>
                  <a:pt x="1215518" y="1584132"/>
                  <a:pt x="1209675" y="1600200"/>
                </a:cubicBezTo>
                <a:cubicBezTo>
                  <a:pt x="1197820" y="1632800"/>
                  <a:pt x="1187352" y="1673420"/>
                  <a:pt x="1171575" y="1704975"/>
                </a:cubicBezTo>
                <a:cubicBezTo>
                  <a:pt x="1166455" y="1715214"/>
                  <a:pt x="1158875" y="1724025"/>
                  <a:pt x="1152525" y="1733550"/>
                </a:cubicBezTo>
                <a:cubicBezTo>
                  <a:pt x="1149350" y="1749425"/>
                  <a:pt x="1149699" y="1766437"/>
                  <a:pt x="1143000" y="1781175"/>
                </a:cubicBezTo>
                <a:cubicBezTo>
                  <a:pt x="1133526" y="1802018"/>
                  <a:pt x="1117600" y="1819275"/>
                  <a:pt x="1104900" y="1838325"/>
                </a:cubicBezTo>
                <a:cubicBezTo>
                  <a:pt x="1089823" y="1860940"/>
                  <a:pt x="1074997" y="1884325"/>
                  <a:pt x="1057275" y="1905000"/>
                </a:cubicBezTo>
                <a:cubicBezTo>
                  <a:pt x="1048509" y="1915227"/>
                  <a:pt x="1036782" y="1922799"/>
                  <a:pt x="1028700" y="1933575"/>
                </a:cubicBezTo>
                <a:cubicBezTo>
                  <a:pt x="957689" y="2028256"/>
                  <a:pt x="1039050" y="1942275"/>
                  <a:pt x="971550" y="2009775"/>
                </a:cubicBezTo>
                <a:cubicBezTo>
                  <a:pt x="956093" y="2056146"/>
                  <a:pt x="969491" y="2025993"/>
                  <a:pt x="933450" y="2076450"/>
                </a:cubicBezTo>
                <a:cubicBezTo>
                  <a:pt x="926796" y="2085765"/>
                  <a:pt x="921938" y="2096410"/>
                  <a:pt x="914400" y="2105025"/>
                </a:cubicBezTo>
                <a:cubicBezTo>
                  <a:pt x="899616" y="2121921"/>
                  <a:pt x="881690" y="2135870"/>
                  <a:pt x="866775" y="2152650"/>
                </a:cubicBezTo>
                <a:cubicBezTo>
                  <a:pt x="856228" y="2164515"/>
                  <a:pt x="847304" y="2177745"/>
                  <a:pt x="838200" y="2190750"/>
                </a:cubicBezTo>
                <a:cubicBezTo>
                  <a:pt x="825070" y="2209507"/>
                  <a:pt x="818416" y="2234163"/>
                  <a:pt x="800100" y="2247900"/>
                </a:cubicBezTo>
                <a:cubicBezTo>
                  <a:pt x="787400" y="2257425"/>
                  <a:pt x="775712" y="2268476"/>
                  <a:pt x="762000" y="2276475"/>
                </a:cubicBezTo>
                <a:cubicBezTo>
                  <a:pt x="626057" y="2355775"/>
                  <a:pt x="730688" y="2292616"/>
                  <a:pt x="657225" y="2324100"/>
                </a:cubicBezTo>
                <a:cubicBezTo>
                  <a:pt x="644174" y="2329693"/>
                  <a:pt x="632725" y="2339070"/>
                  <a:pt x="619125" y="2343150"/>
                </a:cubicBezTo>
                <a:cubicBezTo>
                  <a:pt x="600627" y="2348699"/>
                  <a:pt x="581025" y="2349500"/>
                  <a:pt x="561975" y="2352675"/>
                </a:cubicBezTo>
                <a:cubicBezTo>
                  <a:pt x="552450" y="2359025"/>
                  <a:pt x="543967" y="2367322"/>
                  <a:pt x="533400" y="2371725"/>
                </a:cubicBezTo>
                <a:cubicBezTo>
                  <a:pt x="505596" y="2383310"/>
                  <a:pt x="477493" y="2396040"/>
                  <a:pt x="447675" y="2400300"/>
                </a:cubicBezTo>
                <a:cubicBezTo>
                  <a:pt x="386891" y="2408983"/>
                  <a:pt x="348291" y="2413240"/>
                  <a:pt x="285750" y="2428875"/>
                </a:cubicBezTo>
                <a:cubicBezTo>
                  <a:pt x="260350" y="2435225"/>
                  <a:pt x="233859" y="2438201"/>
                  <a:pt x="209550" y="2447925"/>
                </a:cubicBezTo>
                <a:cubicBezTo>
                  <a:pt x="149770" y="2471837"/>
                  <a:pt x="178512" y="2462828"/>
                  <a:pt x="123825" y="2476500"/>
                </a:cubicBezTo>
                <a:cubicBezTo>
                  <a:pt x="56812" y="2521176"/>
                  <a:pt x="141786" y="2469765"/>
                  <a:pt x="47625" y="2505075"/>
                </a:cubicBezTo>
                <a:cubicBezTo>
                  <a:pt x="36906" y="2509095"/>
                  <a:pt x="28866" y="2518235"/>
                  <a:pt x="19050" y="2524125"/>
                </a:cubicBezTo>
                <a:cubicBezTo>
                  <a:pt x="12962" y="2527778"/>
                  <a:pt x="6350" y="2530475"/>
                  <a:pt x="0" y="2533650"/>
                </a:cubicBezTo>
              </a:path>
            </a:pathLst>
          </a:cu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226153" y="3750961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forward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908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br>
              <a:rPr lang="en-US" altLang="zh-TW" dirty="0" smtClean="0"/>
            </a:br>
            <a:r>
              <a:rPr lang="zh-TW" altLang="en-US" dirty="0" smtClean="0"/>
              <a:t>網路封</a:t>
            </a:r>
            <a:r>
              <a:rPr lang="zh-TW" altLang="en-US" dirty="0"/>
              <a:t>包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946755" y="3326431"/>
            <a:ext cx="935078" cy="37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960659" y="1353671"/>
            <a:ext cx="3469341" cy="5271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WebServer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29" y="1955706"/>
            <a:ext cx="2362200" cy="4067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3770441" y="3390716"/>
            <a:ext cx="1146662" cy="279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409706" y="3390716"/>
            <a:ext cx="2164374" cy="18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Browser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644902" y="3616751"/>
            <a:ext cx="1644161" cy="1318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http://.../login.html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97959" y="5370634"/>
            <a:ext cx="2538048" cy="70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652227" y="3861194"/>
            <a:ext cx="1644162" cy="2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669812" y="4120293"/>
            <a:ext cx="1608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917103" y="3247419"/>
            <a:ext cx="3043556" cy="6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13873" y="4187554"/>
            <a:ext cx="720968" cy="16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917103" y="4276175"/>
            <a:ext cx="3567474" cy="51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835892" y="299528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WebClient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019494" y="3323067"/>
            <a:ext cx="9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81394" y="4417804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22" name="圓角矩形圖說文字 21"/>
          <p:cNvSpPr/>
          <p:nvPr/>
        </p:nvSpPr>
        <p:spPr>
          <a:xfrm>
            <a:off x="3867151" y="74600"/>
            <a:ext cx="4195012" cy="2781894"/>
          </a:xfrm>
          <a:prstGeom prst="wedgeRoundRectCallout">
            <a:avLst>
              <a:gd name="adj1" fmla="val -11846"/>
              <a:gd name="adj2" fmla="val 653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169392" y="345211"/>
            <a:ext cx="3715068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POST http://localhost:8080/</a:t>
            </a:r>
            <a:r>
              <a:rPr lang="en-US" altLang="zh-TW" dirty="0" err="1" smtClean="0">
                <a:solidFill>
                  <a:schemeClr val="tx1"/>
                </a:solidFill>
              </a:rPr>
              <a:t>vgb</a:t>
            </a:r>
            <a:r>
              <a:rPr lang="en-US" altLang="zh-TW" dirty="0" smtClean="0">
                <a:solidFill>
                  <a:schemeClr val="tx1"/>
                </a:solidFill>
              </a:rPr>
              <a:t>/...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69392" y="799668"/>
            <a:ext cx="3715067" cy="1489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a</a:t>
            </a:r>
            <a:r>
              <a:rPr lang="en-US" altLang="zh-TW" dirty="0" smtClean="0">
                <a:solidFill>
                  <a:schemeClr val="tx1"/>
                </a:solidFill>
              </a:rPr>
              <a:t>ccept-language: ………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accept-encoding: </a:t>
            </a:r>
            <a:r>
              <a:rPr lang="en-US" altLang="zh-TW" dirty="0" err="1" smtClean="0">
                <a:solidFill>
                  <a:schemeClr val="tx1"/>
                </a:solidFill>
              </a:rPr>
              <a:t>gzip</a:t>
            </a:r>
            <a:r>
              <a:rPr lang="en-US" altLang="zh-TW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user-agent: </a:t>
            </a:r>
            <a:r>
              <a:rPr lang="en-US" altLang="zh-TW" dirty="0" err="1" smtClean="0">
                <a:solidFill>
                  <a:schemeClr val="tx1"/>
                </a:solidFill>
              </a:rPr>
              <a:t>os</a:t>
            </a:r>
            <a:r>
              <a:rPr lang="en-US" altLang="zh-TW" dirty="0" smtClean="0">
                <a:solidFill>
                  <a:schemeClr val="tx1"/>
                </a:solidFill>
              </a:rPr>
              <a:t> version, browser version,…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69392" y="2289537"/>
            <a:ext cx="3715067" cy="576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solidFill>
                  <a:srgbClr val="C00000"/>
                </a:solidFill>
              </a:rPr>
              <a:t>id=A123123123&amp;password=asdf2134&amp;captcha=...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03602" y="4449227"/>
            <a:ext cx="720968" cy="16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302144" y="4702188"/>
            <a:ext cx="720968" cy="16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4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Servlet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-pattern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只有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的子類別可以宣告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，最左邊一定要有 </a:t>
            </a:r>
            <a:r>
              <a:rPr lang="en-US" altLang="zh-TW" dirty="0" smtClean="0">
                <a:solidFill>
                  <a:srgbClr val="C00000"/>
                </a:solidFill>
              </a:rPr>
              <a:t>/</a:t>
            </a:r>
          </a:p>
          <a:p>
            <a:pPr lvl="1"/>
            <a:r>
              <a:rPr lang="zh-TW" altLang="en-US" dirty="0" smtClean="0"/>
              <a:t>宣告在</a:t>
            </a:r>
            <a:r>
              <a:rPr lang="en-US" altLang="zh-TW" dirty="0" smtClean="0"/>
              <a:t>web.xml</a:t>
            </a:r>
          </a:p>
          <a:p>
            <a:pPr lvl="1"/>
            <a:r>
              <a:rPr lang="zh-TW" altLang="en-US" dirty="0" smtClean="0"/>
              <a:t>宣告在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類別上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產生出來的網址為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http://localhost:8080/vgb</a:t>
            </a:r>
            <a:r>
              <a:rPr lang="en-US" altLang="zh-TW" u="sng" dirty="0" smtClean="0">
                <a:solidFill>
                  <a:srgbClr val="C00000"/>
                </a:solidFill>
              </a:rPr>
              <a:t>/login.do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78" y="2389094"/>
            <a:ext cx="5495925" cy="1219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矩形 6"/>
          <p:cNvSpPr/>
          <p:nvPr/>
        </p:nvSpPr>
        <p:spPr>
          <a:xfrm>
            <a:off x="1730188" y="5540188"/>
            <a:ext cx="1264024" cy="69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login.html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832847" y="5163671"/>
            <a:ext cx="4069977" cy="79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7189694" y="3608294"/>
            <a:ext cx="35859" cy="107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730576" y="5193268"/>
            <a:ext cx="365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http://localhost:8080/vgb/login.html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1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40541" y="1013012"/>
            <a:ext cx="6338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&lt;h1&gt;</a:t>
            </a:r>
            <a:r>
              <a:rPr lang="zh-TW" altLang="en-US" dirty="0" smtClean="0"/>
              <a:t>大標題</a:t>
            </a:r>
            <a:r>
              <a:rPr lang="en-US" altLang="zh-TW" dirty="0" smtClean="0"/>
              <a:t>&lt;/h1&gt;</a:t>
            </a:r>
          </a:p>
          <a:p>
            <a:r>
              <a:rPr lang="en-US" altLang="zh-TW" dirty="0" smtClean="0"/>
              <a:t>&lt;h2&gt;</a:t>
            </a:r>
            <a:r>
              <a:rPr lang="zh-TW" altLang="en-US" dirty="0" smtClean="0"/>
              <a:t>章名</a:t>
            </a:r>
            <a:r>
              <a:rPr lang="en-US" altLang="zh-TW" dirty="0" smtClean="0"/>
              <a:t>&lt;/h2&gt;</a:t>
            </a:r>
          </a:p>
          <a:p>
            <a:r>
              <a:rPr lang="en-US" altLang="zh-TW" dirty="0"/>
              <a:t>&lt;</a:t>
            </a:r>
            <a:r>
              <a:rPr lang="en-US" altLang="zh-TW" dirty="0" smtClean="0"/>
              <a:t>h3&gt;</a:t>
            </a:r>
            <a:r>
              <a:rPr lang="zh-TW" altLang="en-US" dirty="0" smtClean="0"/>
              <a:t>小節名稱</a:t>
            </a:r>
            <a:r>
              <a:rPr lang="en-US" altLang="zh-TW" dirty="0" smtClean="0"/>
              <a:t>&lt;/h3&gt;</a:t>
            </a:r>
            <a:endParaRPr lang="en-US" altLang="zh-TW" dirty="0"/>
          </a:p>
          <a:p>
            <a:r>
              <a:rPr lang="en-US" altLang="zh-TW" dirty="0" smtClean="0"/>
              <a:t>&lt;p&gt;</a:t>
            </a:r>
            <a:r>
              <a:rPr lang="zh-TW" altLang="en-US" dirty="0" smtClean="0"/>
              <a:t>說明段落</a:t>
            </a:r>
            <a:r>
              <a:rPr lang="en-US" altLang="zh-TW" dirty="0" smtClean="0"/>
              <a:t>&lt;/p&gt;</a:t>
            </a:r>
          </a:p>
          <a:p>
            <a:r>
              <a:rPr lang="en-US" altLang="zh-TW" dirty="0" smtClean="0"/>
              <a:t>&lt;code&gt;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&lt;/code&gt;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78305" y="394447"/>
            <a:ext cx="41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文字檔</a:t>
            </a:r>
            <a:r>
              <a:rPr lang="en-US" altLang="zh-TW" dirty="0" smtClean="0"/>
              <a:t>(html, hyper text markup language)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92988" y="5791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SGML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77788" y="2831905"/>
            <a:ext cx="407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Browser: edit html, preview html, deploy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9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9552" y="3074894"/>
            <a:ext cx="1183341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ABW5X1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39318" y="2891959"/>
            <a:ext cx="2026023" cy="64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8283388" y="4706471"/>
            <a:ext cx="29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9816353" y="3505200"/>
            <a:ext cx="8965" cy="20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230579" y="353521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539317" y="3137521"/>
            <a:ext cx="308739" cy="165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978588" y="3117968"/>
            <a:ext cx="9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ABCDet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53" y="4254942"/>
            <a:ext cx="4648200" cy="1571625"/>
          </a:xfrm>
          <a:prstGeom prst="rect">
            <a:avLst/>
          </a:prstGeom>
        </p:spPr>
      </p:pic>
      <p:cxnSp>
        <p:nvCxnSpPr>
          <p:cNvPr id="17" name="直線接點 16"/>
          <p:cNvCxnSpPr/>
          <p:nvPr/>
        </p:nvCxnSpPr>
        <p:spPr>
          <a:xfrm>
            <a:off x="5118100" y="5593976"/>
            <a:ext cx="3434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06-08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62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延伸檔名一定要是</a:t>
            </a:r>
            <a:r>
              <a:rPr lang="en-US" altLang="zh-TW" dirty="0" err="1" smtClean="0"/>
              <a:t>jsp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hello.jsp</a:t>
            </a:r>
            <a:endParaRPr lang="en-US" altLang="zh-TW" dirty="0" smtClean="0"/>
          </a:p>
          <a:p>
            <a:r>
              <a:rPr lang="zh-TW" altLang="en-US" dirty="0" smtClean="0"/>
              <a:t>最前面要加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smtClean="0"/>
              <a:t>&lt;%@page  </a:t>
            </a:r>
            <a:r>
              <a:rPr lang="en-US" altLang="zh-TW" dirty="0" err="1" smtClean="0"/>
              <a:t>pageEncoding</a:t>
            </a:r>
            <a:r>
              <a:rPr lang="en-US" altLang="zh-TW" dirty="0" smtClean="0"/>
              <a:t>='utf-8' %&gt;</a:t>
            </a:r>
          </a:p>
          <a:p>
            <a:r>
              <a:rPr lang="zh-TW" altLang="en-US" dirty="0" smtClean="0"/>
              <a:t>在第一次請求後，伺服器會將</a:t>
            </a:r>
            <a:r>
              <a:rPr lang="en-US" altLang="zh-TW" dirty="0" smtClean="0"/>
              <a:t>JSP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>(translate)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5754" y="4528038"/>
            <a:ext cx="905608" cy="106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*.</a:t>
            </a:r>
            <a:r>
              <a:rPr lang="en-US" altLang="zh-TW" dirty="0" err="1" smtClean="0"/>
              <a:t>jsp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2400300" y="4642339"/>
            <a:ext cx="1318846" cy="896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translate</a:t>
            </a:r>
          </a:p>
        </p:txBody>
      </p:sp>
      <p:sp>
        <p:nvSpPr>
          <p:cNvPr id="6" name="矩形 5"/>
          <p:cNvSpPr/>
          <p:nvPr/>
        </p:nvSpPr>
        <p:spPr>
          <a:xfrm>
            <a:off x="3880338" y="4580791"/>
            <a:ext cx="905608" cy="106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*.java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084884" y="4695092"/>
            <a:ext cx="1318846" cy="896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compile</a:t>
            </a:r>
          </a:p>
        </p:txBody>
      </p:sp>
      <p:sp>
        <p:nvSpPr>
          <p:cNvPr id="8" name="矩形 7"/>
          <p:cNvSpPr/>
          <p:nvPr/>
        </p:nvSpPr>
        <p:spPr>
          <a:xfrm>
            <a:off x="6702668" y="4580791"/>
            <a:ext cx="905608" cy="106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*.class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8362" y="3877408"/>
            <a:ext cx="9372600" cy="2224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Java Web Server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869115" y="4176346"/>
            <a:ext cx="2294793" cy="1793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707922" y="4989635"/>
            <a:ext cx="512886" cy="70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一般五邊形 12"/>
          <p:cNvSpPr/>
          <p:nvPr/>
        </p:nvSpPr>
        <p:spPr>
          <a:xfrm>
            <a:off x="8295541" y="4292294"/>
            <a:ext cx="1019908" cy="903960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937631" y="3560885"/>
            <a:ext cx="1107831" cy="286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</a:t>
            </a:r>
          </a:p>
          <a:p>
            <a:pPr algn="ctr"/>
            <a:r>
              <a:rPr lang="en-US" altLang="zh-TW" dirty="0" err="1" smtClean="0"/>
              <a:t>Cliernt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9161585" y="4317023"/>
            <a:ext cx="2291861" cy="344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163908" y="4101245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9733083" y="5059973"/>
            <a:ext cx="550988" cy="479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8976946" y="4796569"/>
            <a:ext cx="993531" cy="43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單箭頭接點 21"/>
          <p:cNvCxnSpPr>
            <a:stCxn id="18" idx="3"/>
          </p:cNvCxnSpPr>
          <p:nvPr/>
        </p:nvCxnSpPr>
        <p:spPr>
          <a:xfrm>
            <a:off x="10284071" y="5299564"/>
            <a:ext cx="1069729" cy="2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182794" y="541972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 Model2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946755" y="3326431"/>
            <a:ext cx="935078" cy="37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960659" y="1353671"/>
            <a:ext cx="3469341" cy="5271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WebServer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httpd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0441" y="3390716"/>
            <a:ext cx="1146662" cy="279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409706" y="3390716"/>
            <a:ext cx="2164374" cy="18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Browser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644902" y="3616751"/>
            <a:ext cx="1644161" cy="1318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http://.../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login.jsp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97959" y="5370634"/>
            <a:ext cx="2538048" cy="70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652227" y="3861194"/>
            <a:ext cx="1644162" cy="2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669812" y="4120293"/>
            <a:ext cx="1608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917103" y="2986348"/>
            <a:ext cx="3312497" cy="89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13873" y="4187554"/>
            <a:ext cx="720968" cy="16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29" idx="2"/>
          </p:cNvCxnSpPr>
          <p:nvPr/>
        </p:nvCxnSpPr>
        <p:spPr>
          <a:xfrm flipH="1" flipV="1">
            <a:off x="4363965" y="5276665"/>
            <a:ext cx="3425216" cy="51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835892" y="299528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WebClient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019494" y="3323067"/>
            <a:ext cx="9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81394" y="4417804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22" name="圓角矩形圖說文字 21"/>
          <p:cNvSpPr/>
          <p:nvPr/>
        </p:nvSpPr>
        <p:spPr>
          <a:xfrm>
            <a:off x="3867151" y="74600"/>
            <a:ext cx="4195012" cy="2774108"/>
          </a:xfrm>
          <a:prstGeom prst="wedgeRoundRectCallout">
            <a:avLst>
              <a:gd name="adj1" fmla="val -32386"/>
              <a:gd name="adj2" fmla="val 67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161516" y="222302"/>
            <a:ext cx="3715068" cy="44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POST http://localhost:8080/vgb/login.do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61516" y="675162"/>
            <a:ext cx="3715067" cy="1489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a</a:t>
            </a:r>
            <a:r>
              <a:rPr lang="en-US" altLang="zh-TW" sz="1600" dirty="0" smtClean="0">
                <a:solidFill>
                  <a:schemeClr val="tx1"/>
                </a:solidFill>
              </a:rPr>
              <a:t>ccept-language: ………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accept-encoding: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gzip</a:t>
            </a:r>
            <a:r>
              <a:rPr lang="en-US" altLang="zh-TW" sz="1600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user-agent: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os</a:t>
            </a:r>
            <a:r>
              <a:rPr lang="en-US" altLang="zh-TW" sz="1600" dirty="0" smtClean="0">
                <a:solidFill>
                  <a:schemeClr val="tx1"/>
                </a:solidFill>
              </a:rPr>
              <a:t> version, browser version,…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61515" y="2158206"/>
            <a:ext cx="3715067" cy="576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C00000"/>
                </a:solidFill>
              </a:rPr>
              <a:t>id=A123123123&amp;password=asdf2134&amp;captcha=...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03602" y="4449227"/>
            <a:ext cx="720968" cy="16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302144" y="4702188"/>
            <a:ext cx="720968" cy="16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一般五邊形 2"/>
          <p:cNvSpPr/>
          <p:nvPr/>
        </p:nvSpPr>
        <p:spPr>
          <a:xfrm>
            <a:off x="8635825" y="2088072"/>
            <a:ext cx="2732226" cy="1614284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LoginServlet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doPost</a:t>
            </a:r>
            <a:r>
              <a:rPr lang="en-US" altLang="zh-TW" dirty="0" smtClean="0">
                <a:solidFill>
                  <a:schemeClr val="tx1"/>
                </a:solidFill>
              </a:rPr>
              <a:t>(request , response ){…}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7789181" y="4903626"/>
            <a:ext cx="1077779" cy="62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req</a:t>
            </a:r>
            <a:endParaRPr lang="zh-TW" altLang="en-US" sz="1400" dirty="0"/>
          </a:p>
        </p:txBody>
      </p:sp>
      <p:sp>
        <p:nvSpPr>
          <p:cNvPr id="29" name="橢圓 28"/>
          <p:cNvSpPr/>
          <p:nvPr/>
        </p:nvSpPr>
        <p:spPr>
          <a:xfrm>
            <a:off x="7789181" y="5581993"/>
            <a:ext cx="1213339" cy="41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res</a:t>
            </a:r>
            <a:endParaRPr lang="zh-TW" altLang="en-US" sz="1400" dirty="0"/>
          </a:p>
        </p:txBody>
      </p:sp>
      <p:sp>
        <p:nvSpPr>
          <p:cNvPr id="31" name="摺角紙張 30"/>
          <p:cNvSpPr/>
          <p:nvPr/>
        </p:nvSpPr>
        <p:spPr>
          <a:xfrm>
            <a:off x="9409578" y="4981501"/>
            <a:ext cx="1494693" cy="1066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</a:t>
            </a:r>
            <a:r>
              <a:rPr lang="en-US" altLang="zh-TW" dirty="0" err="1" smtClean="0"/>
              <a:t>ogin_ok.jsp</a:t>
            </a:r>
            <a:endParaRPr lang="zh-TW" altLang="en-US" dirty="0"/>
          </a:p>
        </p:txBody>
      </p:sp>
      <p:cxnSp>
        <p:nvCxnSpPr>
          <p:cNvPr id="33" name="弧形接點 32"/>
          <p:cNvCxnSpPr/>
          <p:nvPr/>
        </p:nvCxnSpPr>
        <p:spPr>
          <a:xfrm rot="5400000">
            <a:off x="9673340" y="3750437"/>
            <a:ext cx="1728483" cy="6418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0445262" y="453683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forward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9118357" y="5773891"/>
            <a:ext cx="576972" cy="1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1618399" y="3610158"/>
            <a:ext cx="1711818" cy="13125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XXX</a:t>
            </a:r>
            <a:r>
              <a:rPr lang="zh-TW" altLang="en-US" dirty="0" smtClean="0">
                <a:solidFill>
                  <a:schemeClr val="tx1"/>
                </a:solidFill>
              </a:rPr>
              <a:t>登入成功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792909" y="4903626"/>
            <a:ext cx="1077779" cy="62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req</a:t>
            </a:r>
            <a:endParaRPr lang="zh-TW" altLang="en-US" sz="1400" dirty="0"/>
          </a:p>
        </p:txBody>
      </p:sp>
      <p:sp>
        <p:nvSpPr>
          <p:cNvPr id="42" name="橢圓 41"/>
          <p:cNvSpPr/>
          <p:nvPr/>
        </p:nvSpPr>
        <p:spPr>
          <a:xfrm>
            <a:off x="7792909" y="5581993"/>
            <a:ext cx="1213339" cy="413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res</a:t>
            </a:r>
            <a:endParaRPr lang="zh-TW" altLang="en-US" sz="1400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7665616" y="4787136"/>
            <a:ext cx="1018422" cy="1385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7792909" y="4614082"/>
            <a:ext cx="621364" cy="16319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7639673" y="4913398"/>
            <a:ext cx="1448987" cy="237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/>
              <a:t>A123123123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12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1026" name="Picture 2" descr="Exception類別架構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74217"/>
            <a:ext cx="10982325" cy="66008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矩形 11"/>
          <p:cNvSpPr/>
          <p:nvPr/>
        </p:nvSpPr>
        <p:spPr>
          <a:xfrm>
            <a:off x="5392616" y="365125"/>
            <a:ext cx="1072662" cy="37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Object</a:t>
            </a:r>
            <a:endParaRPr lang="zh-TW" altLang="en-US" sz="1400" dirty="0"/>
          </a:p>
        </p:txBody>
      </p:sp>
      <p:cxnSp>
        <p:nvCxnSpPr>
          <p:cNvPr id="14" name="肘形接點 13"/>
          <p:cNvCxnSpPr/>
          <p:nvPr/>
        </p:nvCxnSpPr>
        <p:spPr>
          <a:xfrm flipV="1">
            <a:off x="4910504" y="700010"/>
            <a:ext cx="545123" cy="416352"/>
          </a:xfrm>
          <a:prstGeom prst="bentConnector3">
            <a:avLst>
              <a:gd name="adj1" fmla="val 1887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5867401" y="723914"/>
            <a:ext cx="123092" cy="18427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52501" y="740629"/>
            <a:ext cx="4440115" cy="3016877"/>
          </a:xfrm>
          <a:custGeom>
            <a:avLst/>
            <a:gdLst>
              <a:gd name="connsiteX0" fmla="*/ 3323492 w 3323492"/>
              <a:gd name="connsiteY0" fmla="*/ 0 h 2137646"/>
              <a:gd name="connsiteX1" fmla="*/ 3244361 w 3323492"/>
              <a:gd name="connsiteY1" fmla="*/ 96715 h 2137646"/>
              <a:gd name="connsiteX2" fmla="*/ 3226776 w 3323492"/>
              <a:gd name="connsiteY2" fmla="*/ 123092 h 2137646"/>
              <a:gd name="connsiteX3" fmla="*/ 3191607 w 3323492"/>
              <a:gd name="connsiteY3" fmla="*/ 193431 h 2137646"/>
              <a:gd name="connsiteX4" fmla="*/ 3182815 w 3323492"/>
              <a:gd name="connsiteY4" fmla="*/ 228600 h 2137646"/>
              <a:gd name="connsiteX5" fmla="*/ 3147646 w 3323492"/>
              <a:gd name="connsiteY5" fmla="*/ 316523 h 2137646"/>
              <a:gd name="connsiteX6" fmla="*/ 3130061 w 3323492"/>
              <a:gd name="connsiteY6" fmla="*/ 430823 h 2137646"/>
              <a:gd name="connsiteX7" fmla="*/ 3112476 w 3323492"/>
              <a:gd name="connsiteY7" fmla="*/ 474785 h 2137646"/>
              <a:gd name="connsiteX8" fmla="*/ 3086100 w 3323492"/>
              <a:gd name="connsiteY8" fmla="*/ 536331 h 2137646"/>
              <a:gd name="connsiteX9" fmla="*/ 3059723 w 3323492"/>
              <a:gd name="connsiteY9" fmla="*/ 624254 h 2137646"/>
              <a:gd name="connsiteX10" fmla="*/ 3050930 w 3323492"/>
              <a:gd name="connsiteY10" fmla="*/ 659423 h 2137646"/>
              <a:gd name="connsiteX11" fmla="*/ 3042138 w 3323492"/>
              <a:gd name="connsiteY11" fmla="*/ 685800 h 2137646"/>
              <a:gd name="connsiteX12" fmla="*/ 3033346 w 3323492"/>
              <a:gd name="connsiteY12" fmla="*/ 720969 h 2137646"/>
              <a:gd name="connsiteX13" fmla="*/ 2998176 w 3323492"/>
              <a:gd name="connsiteY13" fmla="*/ 782515 h 2137646"/>
              <a:gd name="connsiteX14" fmla="*/ 2980592 w 3323492"/>
              <a:gd name="connsiteY14" fmla="*/ 852854 h 2137646"/>
              <a:gd name="connsiteX15" fmla="*/ 2971800 w 3323492"/>
              <a:gd name="connsiteY15" fmla="*/ 879231 h 2137646"/>
              <a:gd name="connsiteX16" fmla="*/ 2945423 w 3323492"/>
              <a:gd name="connsiteY16" fmla="*/ 914400 h 2137646"/>
              <a:gd name="connsiteX17" fmla="*/ 2927838 w 3323492"/>
              <a:gd name="connsiteY17" fmla="*/ 958362 h 2137646"/>
              <a:gd name="connsiteX18" fmla="*/ 2910253 w 3323492"/>
              <a:gd name="connsiteY18" fmla="*/ 993531 h 2137646"/>
              <a:gd name="connsiteX19" fmla="*/ 2883876 w 3323492"/>
              <a:gd name="connsiteY19" fmla="*/ 1055077 h 2137646"/>
              <a:gd name="connsiteX20" fmla="*/ 2857500 w 3323492"/>
              <a:gd name="connsiteY20" fmla="*/ 1090246 h 2137646"/>
              <a:gd name="connsiteX21" fmla="*/ 2839915 w 3323492"/>
              <a:gd name="connsiteY21" fmla="*/ 1134208 h 2137646"/>
              <a:gd name="connsiteX22" fmla="*/ 2787161 w 3323492"/>
              <a:gd name="connsiteY22" fmla="*/ 1204546 h 2137646"/>
              <a:gd name="connsiteX23" fmla="*/ 2716823 w 3323492"/>
              <a:gd name="connsiteY23" fmla="*/ 1283677 h 2137646"/>
              <a:gd name="connsiteX24" fmla="*/ 2664069 w 3323492"/>
              <a:gd name="connsiteY24" fmla="*/ 1327639 h 2137646"/>
              <a:gd name="connsiteX25" fmla="*/ 2637692 w 3323492"/>
              <a:gd name="connsiteY25" fmla="*/ 1336431 h 2137646"/>
              <a:gd name="connsiteX26" fmla="*/ 2602523 w 3323492"/>
              <a:gd name="connsiteY26" fmla="*/ 1362808 h 2137646"/>
              <a:gd name="connsiteX27" fmla="*/ 2532184 w 3323492"/>
              <a:gd name="connsiteY27" fmla="*/ 1397977 h 2137646"/>
              <a:gd name="connsiteX28" fmla="*/ 2505807 w 3323492"/>
              <a:gd name="connsiteY28" fmla="*/ 1415562 h 2137646"/>
              <a:gd name="connsiteX29" fmla="*/ 2461846 w 3323492"/>
              <a:gd name="connsiteY29" fmla="*/ 1424354 h 2137646"/>
              <a:gd name="connsiteX30" fmla="*/ 2417884 w 3323492"/>
              <a:gd name="connsiteY30" fmla="*/ 1450731 h 2137646"/>
              <a:gd name="connsiteX31" fmla="*/ 2391507 w 3323492"/>
              <a:gd name="connsiteY31" fmla="*/ 1468315 h 2137646"/>
              <a:gd name="connsiteX32" fmla="*/ 2347546 w 3323492"/>
              <a:gd name="connsiteY32" fmla="*/ 1477108 h 2137646"/>
              <a:gd name="connsiteX33" fmla="*/ 2277207 w 3323492"/>
              <a:gd name="connsiteY33" fmla="*/ 1512277 h 2137646"/>
              <a:gd name="connsiteX34" fmla="*/ 2242038 w 3323492"/>
              <a:gd name="connsiteY34" fmla="*/ 1529862 h 2137646"/>
              <a:gd name="connsiteX35" fmla="*/ 2198076 w 3323492"/>
              <a:gd name="connsiteY35" fmla="*/ 1538654 h 2137646"/>
              <a:gd name="connsiteX36" fmla="*/ 2162907 w 3323492"/>
              <a:gd name="connsiteY36" fmla="*/ 1547446 h 2137646"/>
              <a:gd name="connsiteX37" fmla="*/ 2110153 w 3323492"/>
              <a:gd name="connsiteY37" fmla="*/ 1565031 h 2137646"/>
              <a:gd name="connsiteX38" fmla="*/ 2022230 w 3323492"/>
              <a:gd name="connsiteY38" fmla="*/ 1591408 h 2137646"/>
              <a:gd name="connsiteX39" fmla="*/ 1916723 w 3323492"/>
              <a:gd name="connsiteY39" fmla="*/ 1626577 h 2137646"/>
              <a:gd name="connsiteX40" fmla="*/ 1863969 w 3323492"/>
              <a:gd name="connsiteY40" fmla="*/ 1644162 h 2137646"/>
              <a:gd name="connsiteX41" fmla="*/ 1837592 w 3323492"/>
              <a:gd name="connsiteY41" fmla="*/ 1652954 h 2137646"/>
              <a:gd name="connsiteX42" fmla="*/ 1811215 w 3323492"/>
              <a:gd name="connsiteY42" fmla="*/ 1670539 h 2137646"/>
              <a:gd name="connsiteX43" fmla="*/ 1749669 w 3323492"/>
              <a:gd name="connsiteY43" fmla="*/ 1696915 h 2137646"/>
              <a:gd name="connsiteX44" fmla="*/ 1714500 w 3323492"/>
              <a:gd name="connsiteY44" fmla="*/ 1723292 h 2137646"/>
              <a:gd name="connsiteX45" fmla="*/ 1652953 w 3323492"/>
              <a:gd name="connsiteY45" fmla="*/ 1749669 h 2137646"/>
              <a:gd name="connsiteX46" fmla="*/ 1635369 w 3323492"/>
              <a:gd name="connsiteY46" fmla="*/ 1776046 h 2137646"/>
              <a:gd name="connsiteX47" fmla="*/ 1608992 w 3323492"/>
              <a:gd name="connsiteY47" fmla="*/ 1784839 h 2137646"/>
              <a:gd name="connsiteX48" fmla="*/ 1573823 w 3323492"/>
              <a:gd name="connsiteY48" fmla="*/ 1811215 h 2137646"/>
              <a:gd name="connsiteX49" fmla="*/ 1494692 w 3323492"/>
              <a:gd name="connsiteY49" fmla="*/ 1890346 h 2137646"/>
              <a:gd name="connsiteX50" fmla="*/ 1468315 w 3323492"/>
              <a:gd name="connsiteY50" fmla="*/ 1916723 h 2137646"/>
              <a:gd name="connsiteX51" fmla="*/ 1433146 w 3323492"/>
              <a:gd name="connsiteY51" fmla="*/ 1934308 h 2137646"/>
              <a:gd name="connsiteX52" fmla="*/ 1327638 w 3323492"/>
              <a:gd name="connsiteY52" fmla="*/ 1960685 h 2137646"/>
              <a:gd name="connsiteX53" fmla="*/ 712176 w 3323492"/>
              <a:gd name="connsiteY53" fmla="*/ 1969477 h 2137646"/>
              <a:gd name="connsiteX54" fmla="*/ 615461 w 3323492"/>
              <a:gd name="connsiteY54" fmla="*/ 1987062 h 2137646"/>
              <a:gd name="connsiteX55" fmla="*/ 589084 w 3323492"/>
              <a:gd name="connsiteY55" fmla="*/ 1995854 h 2137646"/>
              <a:gd name="connsiteX56" fmla="*/ 545123 w 3323492"/>
              <a:gd name="connsiteY56" fmla="*/ 2013439 h 2137646"/>
              <a:gd name="connsiteX57" fmla="*/ 474784 w 3323492"/>
              <a:gd name="connsiteY57" fmla="*/ 2022231 h 2137646"/>
              <a:gd name="connsiteX58" fmla="*/ 404446 w 3323492"/>
              <a:gd name="connsiteY58" fmla="*/ 2039815 h 2137646"/>
              <a:gd name="connsiteX59" fmla="*/ 351692 w 3323492"/>
              <a:gd name="connsiteY59" fmla="*/ 2074985 h 2137646"/>
              <a:gd name="connsiteX60" fmla="*/ 298938 w 3323492"/>
              <a:gd name="connsiteY60" fmla="*/ 2092569 h 2137646"/>
              <a:gd name="connsiteX61" fmla="*/ 228600 w 3323492"/>
              <a:gd name="connsiteY61" fmla="*/ 2118946 h 2137646"/>
              <a:gd name="connsiteX62" fmla="*/ 184638 w 3323492"/>
              <a:gd name="connsiteY62" fmla="*/ 2127739 h 2137646"/>
              <a:gd name="connsiteX63" fmla="*/ 158261 w 3323492"/>
              <a:gd name="connsiteY63" fmla="*/ 2136531 h 2137646"/>
              <a:gd name="connsiteX64" fmla="*/ 0 w 3323492"/>
              <a:gd name="connsiteY64" fmla="*/ 2136531 h 213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323492" h="2137646">
                <a:moveTo>
                  <a:pt x="3323492" y="0"/>
                </a:moveTo>
                <a:cubicBezTo>
                  <a:pt x="3264586" y="58906"/>
                  <a:pt x="3291026" y="26718"/>
                  <a:pt x="3244361" y="96715"/>
                </a:cubicBezTo>
                <a:lnTo>
                  <a:pt x="3226776" y="123092"/>
                </a:lnTo>
                <a:cubicBezTo>
                  <a:pt x="3199444" y="205090"/>
                  <a:pt x="3246974" y="68855"/>
                  <a:pt x="3191607" y="193431"/>
                </a:cubicBezTo>
                <a:cubicBezTo>
                  <a:pt x="3186699" y="204473"/>
                  <a:pt x="3186287" y="217026"/>
                  <a:pt x="3182815" y="228600"/>
                </a:cubicBezTo>
                <a:cubicBezTo>
                  <a:pt x="3166519" y="282921"/>
                  <a:pt x="3169677" y="272459"/>
                  <a:pt x="3147646" y="316523"/>
                </a:cubicBezTo>
                <a:cubicBezTo>
                  <a:pt x="3146261" y="326218"/>
                  <a:pt x="3133718" y="417413"/>
                  <a:pt x="3130061" y="430823"/>
                </a:cubicBezTo>
                <a:cubicBezTo>
                  <a:pt x="3125908" y="446050"/>
                  <a:pt x="3118018" y="460007"/>
                  <a:pt x="3112476" y="474785"/>
                </a:cubicBezTo>
                <a:cubicBezTo>
                  <a:pt x="3093069" y="526538"/>
                  <a:pt x="3116979" y="474570"/>
                  <a:pt x="3086100" y="536331"/>
                </a:cubicBezTo>
                <a:cubicBezTo>
                  <a:pt x="3068735" y="623146"/>
                  <a:pt x="3088640" y="537502"/>
                  <a:pt x="3059723" y="624254"/>
                </a:cubicBezTo>
                <a:cubicBezTo>
                  <a:pt x="3055902" y="635718"/>
                  <a:pt x="3054250" y="647804"/>
                  <a:pt x="3050930" y="659423"/>
                </a:cubicBezTo>
                <a:cubicBezTo>
                  <a:pt x="3048384" y="668334"/>
                  <a:pt x="3044684" y="676889"/>
                  <a:pt x="3042138" y="685800"/>
                </a:cubicBezTo>
                <a:cubicBezTo>
                  <a:pt x="3038818" y="697419"/>
                  <a:pt x="3037589" y="709655"/>
                  <a:pt x="3033346" y="720969"/>
                </a:cubicBezTo>
                <a:cubicBezTo>
                  <a:pt x="3023783" y="746469"/>
                  <a:pt x="3012754" y="760649"/>
                  <a:pt x="2998176" y="782515"/>
                </a:cubicBezTo>
                <a:cubicBezTo>
                  <a:pt x="2992315" y="805961"/>
                  <a:pt x="2988234" y="829926"/>
                  <a:pt x="2980592" y="852854"/>
                </a:cubicBezTo>
                <a:cubicBezTo>
                  <a:pt x="2977661" y="861646"/>
                  <a:pt x="2976398" y="871184"/>
                  <a:pt x="2971800" y="879231"/>
                </a:cubicBezTo>
                <a:cubicBezTo>
                  <a:pt x="2964530" y="891954"/>
                  <a:pt x="2952540" y="901590"/>
                  <a:pt x="2945423" y="914400"/>
                </a:cubicBezTo>
                <a:cubicBezTo>
                  <a:pt x="2937758" y="928197"/>
                  <a:pt x="2934248" y="943939"/>
                  <a:pt x="2927838" y="958362"/>
                </a:cubicBezTo>
                <a:cubicBezTo>
                  <a:pt x="2922515" y="970339"/>
                  <a:pt x="2915416" y="981484"/>
                  <a:pt x="2910253" y="993531"/>
                </a:cubicBezTo>
                <a:cubicBezTo>
                  <a:pt x="2893933" y="1031610"/>
                  <a:pt x="2910390" y="1012654"/>
                  <a:pt x="2883876" y="1055077"/>
                </a:cubicBezTo>
                <a:cubicBezTo>
                  <a:pt x="2876110" y="1067503"/>
                  <a:pt x="2864616" y="1077436"/>
                  <a:pt x="2857500" y="1090246"/>
                </a:cubicBezTo>
                <a:cubicBezTo>
                  <a:pt x="2849835" y="1104043"/>
                  <a:pt x="2848187" y="1120766"/>
                  <a:pt x="2839915" y="1134208"/>
                </a:cubicBezTo>
                <a:cubicBezTo>
                  <a:pt x="2824555" y="1159168"/>
                  <a:pt x="2803418" y="1180161"/>
                  <a:pt x="2787161" y="1204546"/>
                </a:cubicBezTo>
                <a:cubicBezTo>
                  <a:pt x="2755782" y="1251614"/>
                  <a:pt x="2777047" y="1223452"/>
                  <a:pt x="2716823" y="1283677"/>
                </a:cubicBezTo>
                <a:cubicBezTo>
                  <a:pt x="2697379" y="1303121"/>
                  <a:pt x="2688550" y="1315399"/>
                  <a:pt x="2664069" y="1327639"/>
                </a:cubicBezTo>
                <a:cubicBezTo>
                  <a:pt x="2655780" y="1331784"/>
                  <a:pt x="2646484" y="1333500"/>
                  <a:pt x="2637692" y="1336431"/>
                </a:cubicBezTo>
                <a:cubicBezTo>
                  <a:pt x="2625969" y="1345223"/>
                  <a:pt x="2615181" y="1355424"/>
                  <a:pt x="2602523" y="1362808"/>
                </a:cubicBezTo>
                <a:cubicBezTo>
                  <a:pt x="2579880" y="1376016"/>
                  <a:pt x="2553995" y="1383436"/>
                  <a:pt x="2532184" y="1397977"/>
                </a:cubicBezTo>
                <a:cubicBezTo>
                  <a:pt x="2523392" y="1403839"/>
                  <a:pt x="2515701" y="1411852"/>
                  <a:pt x="2505807" y="1415562"/>
                </a:cubicBezTo>
                <a:cubicBezTo>
                  <a:pt x="2491815" y="1420809"/>
                  <a:pt x="2476500" y="1421423"/>
                  <a:pt x="2461846" y="1424354"/>
                </a:cubicBezTo>
                <a:cubicBezTo>
                  <a:pt x="2447192" y="1433146"/>
                  <a:pt x="2432376" y="1441674"/>
                  <a:pt x="2417884" y="1450731"/>
                </a:cubicBezTo>
                <a:cubicBezTo>
                  <a:pt x="2408923" y="1456331"/>
                  <a:pt x="2401401" y="1464605"/>
                  <a:pt x="2391507" y="1468315"/>
                </a:cubicBezTo>
                <a:cubicBezTo>
                  <a:pt x="2377515" y="1473562"/>
                  <a:pt x="2362200" y="1474177"/>
                  <a:pt x="2347546" y="1477108"/>
                </a:cubicBezTo>
                <a:cubicBezTo>
                  <a:pt x="2300835" y="1508248"/>
                  <a:pt x="2341737" y="1483596"/>
                  <a:pt x="2277207" y="1512277"/>
                </a:cubicBezTo>
                <a:cubicBezTo>
                  <a:pt x="2265230" y="1517600"/>
                  <a:pt x="2254472" y="1525717"/>
                  <a:pt x="2242038" y="1529862"/>
                </a:cubicBezTo>
                <a:cubicBezTo>
                  <a:pt x="2227861" y="1534588"/>
                  <a:pt x="2212664" y="1535412"/>
                  <a:pt x="2198076" y="1538654"/>
                </a:cubicBezTo>
                <a:cubicBezTo>
                  <a:pt x="2186280" y="1541275"/>
                  <a:pt x="2174481" y="1543974"/>
                  <a:pt x="2162907" y="1547446"/>
                </a:cubicBezTo>
                <a:cubicBezTo>
                  <a:pt x="2145153" y="1552772"/>
                  <a:pt x="2128135" y="1560536"/>
                  <a:pt x="2110153" y="1565031"/>
                </a:cubicBezTo>
                <a:cubicBezTo>
                  <a:pt x="2075604" y="1573668"/>
                  <a:pt x="2057913" y="1577135"/>
                  <a:pt x="2022230" y="1591408"/>
                </a:cubicBezTo>
                <a:cubicBezTo>
                  <a:pt x="1944944" y="1622322"/>
                  <a:pt x="2011714" y="1597348"/>
                  <a:pt x="1916723" y="1626577"/>
                </a:cubicBezTo>
                <a:cubicBezTo>
                  <a:pt x="1899007" y="1632028"/>
                  <a:pt x="1881554" y="1638300"/>
                  <a:pt x="1863969" y="1644162"/>
                </a:cubicBezTo>
                <a:lnTo>
                  <a:pt x="1837592" y="1652954"/>
                </a:lnTo>
                <a:cubicBezTo>
                  <a:pt x="1828800" y="1658816"/>
                  <a:pt x="1820667" y="1665813"/>
                  <a:pt x="1811215" y="1670539"/>
                </a:cubicBezTo>
                <a:cubicBezTo>
                  <a:pt x="1751384" y="1700454"/>
                  <a:pt x="1822854" y="1651175"/>
                  <a:pt x="1749669" y="1696915"/>
                </a:cubicBezTo>
                <a:cubicBezTo>
                  <a:pt x="1737243" y="1704681"/>
                  <a:pt x="1726926" y="1715525"/>
                  <a:pt x="1714500" y="1723292"/>
                </a:cubicBezTo>
                <a:cubicBezTo>
                  <a:pt x="1689665" y="1738814"/>
                  <a:pt x="1678595" y="1741122"/>
                  <a:pt x="1652953" y="1749669"/>
                </a:cubicBezTo>
                <a:cubicBezTo>
                  <a:pt x="1647092" y="1758461"/>
                  <a:pt x="1643620" y="1769445"/>
                  <a:pt x="1635369" y="1776046"/>
                </a:cubicBezTo>
                <a:cubicBezTo>
                  <a:pt x="1628132" y="1781836"/>
                  <a:pt x="1617039" y="1780241"/>
                  <a:pt x="1608992" y="1784839"/>
                </a:cubicBezTo>
                <a:cubicBezTo>
                  <a:pt x="1596269" y="1792109"/>
                  <a:pt x="1584715" y="1801412"/>
                  <a:pt x="1573823" y="1811215"/>
                </a:cubicBezTo>
                <a:lnTo>
                  <a:pt x="1494692" y="1890346"/>
                </a:lnTo>
                <a:cubicBezTo>
                  <a:pt x="1485900" y="1899138"/>
                  <a:pt x="1479436" y="1911162"/>
                  <a:pt x="1468315" y="1916723"/>
                </a:cubicBezTo>
                <a:cubicBezTo>
                  <a:pt x="1456592" y="1922585"/>
                  <a:pt x="1445315" y="1929440"/>
                  <a:pt x="1433146" y="1934308"/>
                </a:cubicBezTo>
                <a:cubicBezTo>
                  <a:pt x="1403654" y="1946105"/>
                  <a:pt x="1360037" y="1959832"/>
                  <a:pt x="1327638" y="1960685"/>
                </a:cubicBezTo>
                <a:cubicBezTo>
                  <a:pt x="1122534" y="1966083"/>
                  <a:pt x="917330" y="1966546"/>
                  <a:pt x="712176" y="1969477"/>
                </a:cubicBezTo>
                <a:cubicBezTo>
                  <a:pt x="662355" y="1976594"/>
                  <a:pt x="656923" y="1975215"/>
                  <a:pt x="615461" y="1987062"/>
                </a:cubicBezTo>
                <a:cubicBezTo>
                  <a:pt x="606550" y="1989608"/>
                  <a:pt x="597762" y="1992600"/>
                  <a:pt x="589084" y="1995854"/>
                </a:cubicBezTo>
                <a:cubicBezTo>
                  <a:pt x="574306" y="2001396"/>
                  <a:pt x="560501" y="2009890"/>
                  <a:pt x="545123" y="2013439"/>
                </a:cubicBezTo>
                <a:cubicBezTo>
                  <a:pt x="522099" y="2018752"/>
                  <a:pt x="498138" y="2018638"/>
                  <a:pt x="474784" y="2022231"/>
                </a:cubicBezTo>
                <a:cubicBezTo>
                  <a:pt x="435377" y="2028293"/>
                  <a:pt x="436540" y="2029118"/>
                  <a:pt x="404446" y="2039815"/>
                </a:cubicBezTo>
                <a:cubicBezTo>
                  <a:pt x="386861" y="2051538"/>
                  <a:pt x="371742" y="2068302"/>
                  <a:pt x="351692" y="2074985"/>
                </a:cubicBezTo>
                <a:cubicBezTo>
                  <a:pt x="334107" y="2080846"/>
                  <a:pt x="316148" y="2085685"/>
                  <a:pt x="298938" y="2092569"/>
                </a:cubicBezTo>
                <a:cubicBezTo>
                  <a:pt x="285490" y="2097948"/>
                  <a:pt x="246979" y="2114351"/>
                  <a:pt x="228600" y="2118946"/>
                </a:cubicBezTo>
                <a:cubicBezTo>
                  <a:pt x="214102" y="2122571"/>
                  <a:pt x="199136" y="2124114"/>
                  <a:pt x="184638" y="2127739"/>
                </a:cubicBezTo>
                <a:cubicBezTo>
                  <a:pt x="175647" y="2129987"/>
                  <a:pt x="167518" y="2136090"/>
                  <a:pt x="158261" y="2136531"/>
                </a:cubicBezTo>
                <a:cubicBezTo>
                  <a:pt x="105567" y="2139040"/>
                  <a:pt x="52754" y="2136531"/>
                  <a:pt x="0" y="2136531"/>
                </a:cubicBezTo>
              </a:path>
            </a:pathLst>
          </a:cu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/>
          <p:cNvSpPr/>
          <p:nvPr/>
        </p:nvSpPr>
        <p:spPr>
          <a:xfrm>
            <a:off x="5002823" y="723913"/>
            <a:ext cx="6698639" cy="3179871"/>
          </a:xfrm>
          <a:prstGeom prst="triangle">
            <a:avLst>
              <a:gd name="adj" fmla="val 284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38199" y="2066192"/>
            <a:ext cx="1658816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VGBException</a:t>
            </a:r>
            <a:endParaRPr lang="zh-TW" altLang="en-US" dirty="0"/>
          </a:p>
        </p:txBody>
      </p:sp>
      <p:cxnSp>
        <p:nvCxnSpPr>
          <p:cNvPr id="29" name="肘形接點 28"/>
          <p:cNvCxnSpPr/>
          <p:nvPr/>
        </p:nvCxnSpPr>
        <p:spPr>
          <a:xfrm flipV="1">
            <a:off x="2497015" y="2264006"/>
            <a:ext cx="413238" cy="161777"/>
          </a:xfrm>
          <a:prstGeom prst="bentConnector3">
            <a:avLst>
              <a:gd name="adj1" fmla="val 95557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>
            <a:off x="2791557" y="2066192"/>
            <a:ext cx="237392" cy="175846"/>
          </a:xfrm>
          <a:prstGeom prst="triangl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510810" y="5797061"/>
            <a:ext cx="1658816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VGBException</a:t>
            </a:r>
            <a:endParaRPr lang="zh-TW" altLang="en-US" dirty="0"/>
          </a:p>
        </p:txBody>
      </p:sp>
      <p:cxnSp>
        <p:nvCxnSpPr>
          <p:cNvPr id="39" name="肘形接點 38"/>
          <p:cNvCxnSpPr/>
          <p:nvPr/>
        </p:nvCxnSpPr>
        <p:spPr>
          <a:xfrm rot="5400000" flipH="1" flipV="1">
            <a:off x="2161441" y="4851155"/>
            <a:ext cx="1735015" cy="156797"/>
          </a:xfrm>
          <a:prstGeom prst="bentConnector3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59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06-17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2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</a:t>
            </a:r>
            <a:r>
              <a:rPr lang="zh-TW" altLang="en-US" dirty="0" smtClean="0"/>
              <a:t>最常用指令重點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${</a:t>
            </a:r>
            <a:r>
              <a:rPr lang="en-US" altLang="zh-TW" b="1" dirty="0" err="1"/>
              <a:t>param</a:t>
            </a:r>
            <a:r>
              <a:rPr lang="en-US" altLang="zh-TW" dirty="0" err="1"/>
              <a:t>.xxx</a:t>
            </a:r>
            <a:r>
              <a:rPr lang="en-US" altLang="zh-TW" dirty="0"/>
              <a:t>}</a:t>
            </a:r>
          </a:p>
          <a:p>
            <a:pPr marL="457200" lvl="1" indent="0">
              <a:buNone/>
            </a:pPr>
            <a:r>
              <a:rPr lang="zh-TW" altLang="en-US" dirty="0"/>
              <a:t>等同於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&lt;%=</a:t>
            </a:r>
            <a:r>
              <a:rPr lang="en-US" altLang="zh-TW" b="1" dirty="0" err="1">
                <a:solidFill>
                  <a:schemeClr val="accent1">
                    <a:lumMod val="50000"/>
                  </a:schemeClr>
                </a:solidFill>
              </a:rPr>
              <a:t>request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.get</a:t>
            </a:r>
            <a:r>
              <a:rPr lang="en-US" altLang="zh-TW" b="1" dirty="0" err="1">
                <a:solidFill>
                  <a:schemeClr val="accent1">
                    <a:lumMod val="50000"/>
                  </a:schemeClr>
                </a:solidFill>
              </a:rPr>
              <a:t>Param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eter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("xxx")!=null</a:t>
            </a:r>
            <a:r>
              <a:rPr lang="en-US" altLang="zh-TW" dirty="0"/>
              <a:t>?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request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.get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Param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eter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("xxx")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""</a:t>
            </a:r>
            <a:r>
              <a:rPr lang="en-US" altLang="zh-TW" dirty="0"/>
              <a:t>%&gt;</a:t>
            </a:r>
          </a:p>
          <a:p>
            <a:r>
              <a:rPr lang="en-US" altLang="zh-TW" dirty="0" smtClean="0"/>
              <a:t>${</a:t>
            </a:r>
            <a:r>
              <a:rPr lang="en-US" altLang="zh-TW" b="1" dirty="0" err="1" smtClean="0"/>
              <a:t>requestScope</a:t>
            </a:r>
            <a:r>
              <a:rPr lang="en-US" altLang="zh-TW" dirty="0" err="1" smtClean="0"/>
              <a:t>.xxx</a:t>
            </a:r>
            <a:r>
              <a:rPr lang="en-US" altLang="zh-TW" dirty="0" smtClean="0"/>
              <a:t>}</a:t>
            </a:r>
          </a:p>
          <a:p>
            <a:pPr marL="457200" lvl="1" indent="0">
              <a:buNone/>
            </a:pPr>
            <a:r>
              <a:rPr lang="zh-TW" altLang="en-US" dirty="0" smtClean="0"/>
              <a:t>等同於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&lt;%=</a:t>
            </a:r>
            <a:r>
              <a:rPr lang="en-US" altLang="zh-TW" b="1" dirty="0" err="1" smtClean="0">
                <a:solidFill>
                  <a:schemeClr val="accent1">
                    <a:lumMod val="50000"/>
                  </a:schemeClr>
                </a:solidFill>
              </a:rPr>
              <a:t>request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.get</a:t>
            </a:r>
            <a:r>
              <a:rPr lang="en-US" altLang="zh-TW" b="1" dirty="0" err="1" smtClean="0">
                <a:solidFill>
                  <a:schemeClr val="accent1">
                    <a:lumMod val="50000"/>
                  </a:schemeClr>
                </a:solidFill>
              </a:rPr>
              <a:t>Attribute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("xxx")!=null</a:t>
            </a:r>
            <a:r>
              <a:rPr lang="en-US" altLang="zh-TW" dirty="0" smtClean="0"/>
              <a:t>?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轉型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request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.get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Attribute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("xxx")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""</a:t>
            </a:r>
            <a:r>
              <a:rPr lang="en-US" altLang="zh-TW" dirty="0" smtClean="0"/>
              <a:t>%&gt;</a:t>
            </a:r>
          </a:p>
          <a:p>
            <a:r>
              <a:rPr lang="en-US" altLang="zh-TW" dirty="0" smtClean="0"/>
              <a:t>${</a:t>
            </a:r>
            <a:r>
              <a:rPr lang="en-US" altLang="zh-TW" b="1" dirty="0" err="1" smtClean="0"/>
              <a:t>sessionScope</a:t>
            </a:r>
            <a:r>
              <a:rPr lang="en-US" altLang="zh-TW" dirty="0" err="1" smtClean="0"/>
              <a:t>.xxx</a:t>
            </a:r>
            <a:r>
              <a:rPr lang="en-US" altLang="zh-TW" dirty="0" smtClean="0"/>
              <a:t>}</a:t>
            </a:r>
          </a:p>
          <a:p>
            <a:pPr marL="457200" lvl="1" indent="0">
              <a:buNone/>
            </a:pPr>
            <a:r>
              <a:rPr lang="zh-TW" altLang="en-US" dirty="0" smtClean="0"/>
              <a:t>等同</a:t>
            </a:r>
            <a:r>
              <a:rPr lang="zh-TW" altLang="en-US" dirty="0"/>
              <a:t>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&lt;%=</a:t>
            </a:r>
            <a:r>
              <a:rPr lang="en-US" altLang="zh-TW" b="1" dirty="0" err="1" smtClean="0">
                <a:solidFill>
                  <a:schemeClr val="accent1">
                    <a:lumMod val="50000"/>
                  </a:schemeClr>
                </a:solidFill>
              </a:rPr>
              <a:t>session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.get</a:t>
            </a:r>
            <a:r>
              <a:rPr lang="en-US" altLang="zh-TW" b="1" dirty="0" err="1" smtClean="0">
                <a:solidFill>
                  <a:schemeClr val="accent1">
                    <a:lumMod val="50000"/>
                  </a:schemeClr>
                </a:solidFill>
              </a:rPr>
              <a:t>Attribute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("xxx")!=null</a:t>
            </a:r>
            <a:r>
              <a:rPr lang="en-US" altLang="zh-TW" dirty="0"/>
              <a:t>?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轉型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altLang="zh-TW" b="1" dirty="0" err="1" smtClean="0">
                <a:solidFill>
                  <a:schemeClr val="accent2">
                    <a:lumMod val="50000"/>
                  </a:schemeClr>
                </a:solidFill>
              </a:rPr>
              <a:t>session</a:t>
            </a:r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.get</a:t>
            </a:r>
            <a:r>
              <a:rPr lang="en-US" altLang="zh-TW" b="1" dirty="0" err="1" smtClean="0">
                <a:solidFill>
                  <a:schemeClr val="accent2">
                    <a:lumMod val="50000"/>
                  </a:schemeClr>
                </a:solidFill>
              </a:rPr>
              <a:t>Attribute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("xxx")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""</a:t>
            </a:r>
            <a:r>
              <a:rPr lang="en-US" altLang="zh-TW" dirty="0"/>
              <a:t>%&gt;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getParameter</a:t>
            </a:r>
            <a:r>
              <a:rPr lang="en-US" altLang="zh-TW" dirty="0" smtClean="0"/>
              <a:t> vs </a:t>
            </a:r>
            <a:r>
              <a:rPr lang="en-US" altLang="zh-TW" dirty="0" err="1" smtClean="0"/>
              <a:t>getAttribute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725127"/>
              </p:ext>
            </p:extLst>
          </p:nvPr>
        </p:nvGraphicFramePr>
        <p:xfrm>
          <a:off x="438727" y="1522722"/>
          <a:ext cx="11314546" cy="437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172">
                  <a:extLst>
                    <a:ext uri="{9D8B030D-6E8A-4147-A177-3AD203B41FA5}">
                      <a16:colId xmlns:a16="http://schemas.microsoft.com/office/drawing/2014/main" val="394871092"/>
                    </a:ext>
                  </a:extLst>
                </a:gridCol>
                <a:gridCol w="3145443">
                  <a:extLst>
                    <a:ext uri="{9D8B030D-6E8A-4147-A177-3AD203B41FA5}">
                      <a16:colId xmlns:a16="http://schemas.microsoft.com/office/drawing/2014/main" val="3419281061"/>
                    </a:ext>
                  </a:extLst>
                </a:gridCol>
                <a:gridCol w="904195">
                  <a:extLst>
                    <a:ext uri="{9D8B030D-6E8A-4147-A177-3AD203B41FA5}">
                      <a16:colId xmlns:a16="http://schemas.microsoft.com/office/drawing/2014/main" val="3160731292"/>
                    </a:ext>
                  </a:extLst>
                </a:gridCol>
                <a:gridCol w="1074997">
                  <a:extLst>
                    <a:ext uri="{9D8B030D-6E8A-4147-A177-3AD203B41FA5}">
                      <a16:colId xmlns:a16="http://schemas.microsoft.com/office/drawing/2014/main" val="1978730721"/>
                    </a:ext>
                  </a:extLst>
                </a:gridCol>
                <a:gridCol w="2635797">
                  <a:extLst>
                    <a:ext uri="{9D8B030D-6E8A-4147-A177-3AD203B41FA5}">
                      <a16:colId xmlns:a16="http://schemas.microsoft.com/office/drawing/2014/main" val="545126549"/>
                    </a:ext>
                  </a:extLst>
                </a:gridCol>
                <a:gridCol w="1954942">
                  <a:extLst>
                    <a:ext uri="{9D8B030D-6E8A-4147-A177-3AD203B41FA5}">
                      <a16:colId xmlns:a16="http://schemas.microsoft.com/office/drawing/2014/main" val="2004626090"/>
                    </a:ext>
                  </a:extLst>
                </a:gridCol>
              </a:tblGrid>
              <a:tr h="980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request</a:t>
                      </a:r>
                      <a:r>
                        <a:rPr lang="zh-TW" altLang="en-US" dirty="0" smtClean="0"/>
                        <a:t>物件的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用途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取得後是否要轉型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如</a:t>
                      </a:r>
                      <a:r>
                        <a:rPr lang="en-US" altLang="zh-TW" dirty="0" err="1" smtClean="0"/>
                        <a:t>login.jsp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el</a:t>
                      </a:r>
                      <a:r>
                        <a:rPr lang="zh-TW" altLang="en-US" dirty="0" smtClean="0"/>
                        <a:t>，如</a:t>
                      </a:r>
                      <a:r>
                        <a:rPr lang="en-US" altLang="zh-TW" dirty="0" err="1" smtClean="0"/>
                        <a:t>register.jsp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05567"/>
                  </a:ext>
                </a:extLst>
              </a:tr>
              <a:tr h="186385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getParameter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取得前端傳來的</a:t>
                      </a:r>
                      <a:r>
                        <a:rPr lang="en-US" altLang="zh-TW" dirty="0" smtClean="0"/>
                        <a:t>request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form data/query string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*</a:t>
                      </a:r>
                      <a:r>
                        <a:rPr lang="zh-TW" altLang="en-US" dirty="0" smtClean="0"/>
                        <a:t>第一次取得前必須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err="1" smtClean="0"/>
                        <a:t>request.setCharacterEncoding</a:t>
                      </a:r>
                      <a:r>
                        <a:rPr lang="en-US" altLang="zh-TW" dirty="0" smtClean="0"/>
                        <a:t>("utf-8");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&lt;%= </a:t>
                      </a:r>
                      <a:r>
                        <a:rPr lang="en-US" altLang="zh-TW" dirty="0" err="1" smtClean="0"/>
                        <a:t>request.getParameter</a:t>
                      </a:r>
                      <a:r>
                        <a:rPr lang="en-US" altLang="zh-TW" dirty="0" smtClean="0"/>
                        <a:t>("id")%&gt;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${param.id}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48522"/>
                  </a:ext>
                </a:extLst>
              </a:tr>
              <a:tr h="1526343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getAttribute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err="1" smtClean="0"/>
                        <a:t>jsp</a:t>
                      </a:r>
                      <a:r>
                        <a:rPr lang="en-US" altLang="zh-TW" dirty="0" smtClean="0"/>
                        <a:t>(view)</a:t>
                      </a:r>
                      <a:r>
                        <a:rPr lang="zh-TW" altLang="en-US" dirty="0" smtClean="0"/>
                        <a:t>取出</a:t>
                      </a:r>
                      <a:r>
                        <a:rPr lang="en-US" altLang="zh-TW" dirty="0" smtClean="0"/>
                        <a:t>Servlet(controller)</a:t>
                      </a:r>
                      <a:r>
                        <a:rPr lang="zh-TW" altLang="en-US" dirty="0" smtClean="0"/>
                        <a:t>藏在</a:t>
                      </a:r>
                      <a:r>
                        <a:rPr lang="en-US" altLang="zh-TW" dirty="0" smtClean="0"/>
                        <a:t>request(.</a:t>
                      </a:r>
                      <a:r>
                        <a:rPr lang="en-US" altLang="zh-TW" dirty="0" err="1" smtClean="0"/>
                        <a:t>setAttribute</a:t>
                      </a:r>
                      <a:r>
                        <a:rPr lang="en-US" altLang="zh-TW" dirty="0" smtClean="0"/>
                        <a:t>("xxx"))</a:t>
                      </a:r>
                      <a:r>
                        <a:rPr lang="zh-TW" altLang="en-US" dirty="0" smtClean="0"/>
                        <a:t>中的物件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任何</a:t>
                      </a:r>
                      <a:r>
                        <a:rPr lang="en-US" altLang="zh-TW" dirty="0" smtClean="0"/>
                        <a:t>Java</a:t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&lt;% List(String) errors =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(List(String))</a:t>
                      </a:r>
                      <a:r>
                        <a:rPr lang="en-US" altLang="zh-TW" dirty="0" err="1" smtClean="0"/>
                        <a:t>request.getAttribute</a:t>
                      </a:r>
                      <a:r>
                        <a:rPr lang="en-US" altLang="zh-TW" dirty="0" smtClean="0"/>
                        <a:t>("errors");%&gt;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&lt;%= errors%&gt;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${</a:t>
                      </a:r>
                      <a:r>
                        <a:rPr lang="en-US" altLang="zh-TW" dirty="0" err="1" smtClean="0"/>
                        <a:t>requestScope.errors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1408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60436" y="5772727"/>
            <a:ext cx="831273" cy="59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3147002" y="6370979"/>
            <a:ext cx="1295689" cy="269966"/>
          </a:xfrm>
          <a:custGeom>
            <a:avLst/>
            <a:gdLst>
              <a:gd name="connsiteX0" fmla="*/ 104198 w 1295689"/>
              <a:gd name="connsiteY0" fmla="*/ 29821 h 269966"/>
              <a:gd name="connsiteX1" fmla="*/ 76489 w 1295689"/>
              <a:gd name="connsiteY1" fmla="*/ 94476 h 269966"/>
              <a:gd name="connsiteX2" fmla="*/ 58016 w 1295689"/>
              <a:gd name="connsiteY2" fmla="*/ 122185 h 269966"/>
              <a:gd name="connsiteX3" fmla="*/ 11834 w 1295689"/>
              <a:gd name="connsiteY3" fmla="*/ 196076 h 269966"/>
              <a:gd name="connsiteX4" fmla="*/ 2598 w 1295689"/>
              <a:gd name="connsiteY4" fmla="*/ 223785 h 269966"/>
              <a:gd name="connsiteX5" fmla="*/ 76489 w 1295689"/>
              <a:gd name="connsiteY5" fmla="*/ 233021 h 269966"/>
              <a:gd name="connsiteX6" fmla="*/ 141143 w 1295689"/>
              <a:gd name="connsiteY6" fmla="*/ 242257 h 269966"/>
              <a:gd name="connsiteX7" fmla="*/ 307398 w 1295689"/>
              <a:gd name="connsiteY7" fmla="*/ 269966 h 269966"/>
              <a:gd name="connsiteX8" fmla="*/ 806162 w 1295689"/>
              <a:gd name="connsiteY8" fmla="*/ 260730 h 269966"/>
              <a:gd name="connsiteX9" fmla="*/ 944707 w 1295689"/>
              <a:gd name="connsiteY9" fmla="*/ 242257 h 269966"/>
              <a:gd name="connsiteX10" fmla="*/ 1055543 w 1295689"/>
              <a:gd name="connsiteY10" fmla="*/ 233021 h 269966"/>
              <a:gd name="connsiteX11" fmla="*/ 1295689 w 1295689"/>
              <a:gd name="connsiteY11" fmla="*/ 214548 h 269966"/>
              <a:gd name="connsiteX12" fmla="*/ 1267980 w 1295689"/>
              <a:gd name="connsiteY12" fmla="*/ 186839 h 269966"/>
              <a:gd name="connsiteX13" fmla="*/ 1194089 w 1295689"/>
              <a:gd name="connsiteY13" fmla="*/ 149894 h 269966"/>
              <a:gd name="connsiteX14" fmla="*/ 1166380 w 1295689"/>
              <a:gd name="connsiteY14" fmla="*/ 131421 h 269966"/>
              <a:gd name="connsiteX15" fmla="*/ 1129434 w 1295689"/>
              <a:gd name="connsiteY15" fmla="*/ 112948 h 269966"/>
              <a:gd name="connsiteX16" fmla="*/ 1074016 w 1295689"/>
              <a:gd name="connsiteY16" fmla="*/ 66766 h 269966"/>
              <a:gd name="connsiteX17" fmla="*/ 1046307 w 1295689"/>
              <a:gd name="connsiteY17" fmla="*/ 29821 h 269966"/>
              <a:gd name="connsiteX18" fmla="*/ 1027834 w 1295689"/>
              <a:gd name="connsiteY18" fmla="*/ 2112 h 269966"/>
              <a:gd name="connsiteX19" fmla="*/ 1000125 w 1295689"/>
              <a:gd name="connsiteY19" fmla="*/ 2112 h 26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5689" h="269966">
                <a:moveTo>
                  <a:pt x="104198" y="29821"/>
                </a:moveTo>
                <a:cubicBezTo>
                  <a:pt x="94962" y="51373"/>
                  <a:pt x="86975" y="73504"/>
                  <a:pt x="76489" y="94476"/>
                </a:cubicBezTo>
                <a:cubicBezTo>
                  <a:pt x="71525" y="104405"/>
                  <a:pt x="63524" y="112547"/>
                  <a:pt x="58016" y="122185"/>
                </a:cubicBezTo>
                <a:cubicBezTo>
                  <a:pt x="17442" y="193187"/>
                  <a:pt x="64816" y="125431"/>
                  <a:pt x="11834" y="196076"/>
                </a:cubicBezTo>
                <a:cubicBezTo>
                  <a:pt x="8755" y="205312"/>
                  <a:pt x="-5855" y="218955"/>
                  <a:pt x="2598" y="223785"/>
                </a:cubicBezTo>
                <a:cubicBezTo>
                  <a:pt x="24150" y="236100"/>
                  <a:pt x="51885" y="229741"/>
                  <a:pt x="76489" y="233021"/>
                </a:cubicBezTo>
                <a:lnTo>
                  <a:pt x="141143" y="242257"/>
                </a:lnTo>
                <a:cubicBezTo>
                  <a:pt x="231733" y="272454"/>
                  <a:pt x="177157" y="259113"/>
                  <a:pt x="307398" y="269966"/>
                </a:cubicBezTo>
                <a:lnTo>
                  <a:pt x="806162" y="260730"/>
                </a:lnTo>
                <a:cubicBezTo>
                  <a:pt x="1096052" y="251811"/>
                  <a:pt x="809204" y="259195"/>
                  <a:pt x="944707" y="242257"/>
                </a:cubicBezTo>
                <a:cubicBezTo>
                  <a:pt x="981494" y="237659"/>
                  <a:pt x="1018673" y="236902"/>
                  <a:pt x="1055543" y="233021"/>
                </a:cubicBezTo>
                <a:cubicBezTo>
                  <a:pt x="1265798" y="210890"/>
                  <a:pt x="862723" y="237337"/>
                  <a:pt x="1295689" y="214548"/>
                </a:cubicBezTo>
                <a:cubicBezTo>
                  <a:pt x="1286453" y="205312"/>
                  <a:pt x="1279000" y="193852"/>
                  <a:pt x="1267980" y="186839"/>
                </a:cubicBezTo>
                <a:cubicBezTo>
                  <a:pt x="1244748" y="172055"/>
                  <a:pt x="1217001" y="165169"/>
                  <a:pt x="1194089" y="149894"/>
                </a:cubicBezTo>
                <a:cubicBezTo>
                  <a:pt x="1184853" y="143736"/>
                  <a:pt x="1176018" y="136929"/>
                  <a:pt x="1166380" y="131421"/>
                </a:cubicBezTo>
                <a:cubicBezTo>
                  <a:pt x="1154425" y="124590"/>
                  <a:pt x="1141389" y="119779"/>
                  <a:pt x="1129434" y="112948"/>
                </a:cubicBezTo>
                <a:cubicBezTo>
                  <a:pt x="1105487" y="99264"/>
                  <a:pt x="1092358" y="88165"/>
                  <a:pt x="1074016" y="66766"/>
                </a:cubicBezTo>
                <a:cubicBezTo>
                  <a:pt x="1063998" y="55078"/>
                  <a:pt x="1055255" y="42347"/>
                  <a:pt x="1046307" y="29821"/>
                </a:cubicBezTo>
                <a:cubicBezTo>
                  <a:pt x="1039855" y="20788"/>
                  <a:pt x="1037353" y="7823"/>
                  <a:pt x="1027834" y="2112"/>
                </a:cubicBezTo>
                <a:cubicBezTo>
                  <a:pt x="1019914" y="-2640"/>
                  <a:pt x="1009361" y="2112"/>
                  <a:pt x="1000125" y="21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4377775" y="5686780"/>
            <a:ext cx="369716" cy="824856"/>
          </a:xfrm>
          <a:custGeom>
            <a:avLst/>
            <a:gdLst>
              <a:gd name="connsiteX0" fmla="*/ 27970 w 369716"/>
              <a:gd name="connsiteY0" fmla="*/ 67475 h 824856"/>
              <a:gd name="connsiteX1" fmla="*/ 37207 w 369716"/>
              <a:gd name="connsiteY1" fmla="*/ 787911 h 824856"/>
              <a:gd name="connsiteX2" fmla="*/ 92625 w 369716"/>
              <a:gd name="connsiteY2" fmla="*/ 824856 h 824856"/>
              <a:gd name="connsiteX3" fmla="*/ 231170 w 369716"/>
              <a:gd name="connsiteY3" fmla="*/ 815620 h 824856"/>
              <a:gd name="connsiteX4" fmla="*/ 332770 w 369716"/>
              <a:gd name="connsiteY4" fmla="*/ 797147 h 824856"/>
              <a:gd name="connsiteX5" fmla="*/ 351243 w 369716"/>
              <a:gd name="connsiteY5" fmla="*/ 224493 h 824856"/>
              <a:gd name="connsiteX6" fmla="*/ 360480 w 369716"/>
              <a:gd name="connsiteY6" fmla="*/ 169075 h 824856"/>
              <a:gd name="connsiteX7" fmla="*/ 369716 w 369716"/>
              <a:gd name="connsiteY7" fmla="*/ 104420 h 824856"/>
              <a:gd name="connsiteX8" fmla="*/ 360480 w 369716"/>
              <a:gd name="connsiteY8" fmla="*/ 67475 h 824856"/>
              <a:gd name="connsiteX9" fmla="*/ 305061 w 369716"/>
              <a:gd name="connsiteY9" fmla="*/ 49002 h 824856"/>
              <a:gd name="connsiteX10" fmla="*/ 184989 w 369716"/>
              <a:gd name="connsiteY10" fmla="*/ 30529 h 824856"/>
              <a:gd name="connsiteX11" fmla="*/ 261 w 369716"/>
              <a:gd name="connsiteY11" fmla="*/ 30529 h 824856"/>
              <a:gd name="connsiteX12" fmla="*/ 27970 w 369716"/>
              <a:gd name="connsiteY12" fmla="*/ 67475 h 82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716" h="824856">
                <a:moveTo>
                  <a:pt x="27970" y="67475"/>
                </a:moveTo>
                <a:cubicBezTo>
                  <a:pt x="34128" y="193705"/>
                  <a:pt x="31279" y="547819"/>
                  <a:pt x="37207" y="787911"/>
                </a:cubicBezTo>
                <a:cubicBezTo>
                  <a:pt x="38194" y="827871"/>
                  <a:pt x="58203" y="817972"/>
                  <a:pt x="92625" y="824856"/>
                </a:cubicBezTo>
                <a:cubicBezTo>
                  <a:pt x="138807" y="821777"/>
                  <a:pt x="185094" y="820008"/>
                  <a:pt x="231170" y="815620"/>
                </a:cubicBezTo>
                <a:cubicBezTo>
                  <a:pt x="253744" y="813470"/>
                  <a:pt x="308738" y="801954"/>
                  <a:pt x="332770" y="797147"/>
                </a:cubicBezTo>
                <a:cubicBezTo>
                  <a:pt x="335409" y="691576"/>
                  <a:pt x="340977" y="368208"/>
                  <a:pt x="351243" y="224493"/>
                </a:cubicBezTo>
                <a:cubicBezTo>
                  <a:pt x="352577" y="205813"/>
                  <a:pt x="357632" y="187585"/>
                  <a:pt x="360480" y="169075"/>
                </a:cubicBezTo>
                <a:cubicBezTo>
                  <a:pt x="363790" y="147558"/>
                  <a:pt x="366637" y="125972"/>
                  <a:pt x="369716" y="104420"/>
                </a:cubicBezTo>
                <a:cubicBezTo>
                  <a:pt x="366637" y="92105"/>
                  <a:pt x="370118" y="75736"/>
                  <a:pt x="360480" y="67475"/>
                </a:cubicBezTo>
                <a:cubicBezTo>
                  <a:pt x="345695" y="54803"/>
                  <a:pt x="323952" y="53725"/>
                  <a:pt x="305061" y="49002"/>
                </a:cubicBezTo>
                <a:cubicBezTo>
                  <a:pt x="241069" y="33003"/>
                  <a:pt x="280732" y="41167"/>
                  <a:pt x="184989" y="30529"/>
                </a:cubicBezTo>
                <a:cubicBezTo>
                  <a:pt x="107038" y="11042"/>
                  <a:pt x="133970" y="13816"/>
                  <a:pt x="261" y="30529"/>
                </a:cubicBezTo>
                <a:cubicBezTo>
                  <a:pt x="-2794" y="30911"/>
                  <a:pt x="21812" y="-58755"/>
                  <a:pt x="27970" y="674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6718832" y="5615709"/>
            <a:ext cx="812684" cy="962874"/>
          </a:xfrm>
          <a:custGeom>
            <a:avLst/>
            <a:gdLst>
              <a:gd name="connsiteX0" fmla="*/ 14477 w 812684"/>
              <a:gd name="connsiteY0" fmla="*/ 73891 h 962874"/>
              <a:gd name="connsiteX1" fmla="*/ 32950 w 812684"/>
              <a:gd name="connsiteY1" fmla="*/ 775855 h 962874"/>
              <a:gd name="connsiteX2" fmla="*/ 42186 w 812684"/>
              <a:gd name="connsiteY2" fmla="*/ 831273 h 962874"/>
              <a:gd name="connsiteX3" fmla="*/ 69895 w 812684"/>
              <a:gd name="connsiteY3" fmla="*/ 905164 h 962874"/>
              <a:gd name="connsiteX4" fmla="*/ 97604 w 812684"/>
              <a:gd name="connsiteY4" fmla="*/ 914400 h 962874"/>
              <a:gd name="connsiteX5" fmla="*/ 383932 w 812684"/>
              <a:gd name="connsiteY5" fmla="*/ 923636 h 962874"/>
              <a:gd name="connsiteX6" fmla="*/ 762623 w 812684"/>
              <a:gd name="connsiteY6" fmla="*/ 914400 h 962874"/>
              <a:gd name="connsiteX7" fmla="*/ 771859 w 812684"/>
              <a:gd name="connsiteY7" fmla="*/ 341746 h 962874"/>
              <a:gd name="connsiteX8" fmla="*/ 725677 w 812684"/>
              <a:gd name="connsiteY8" fmla="*/ 0 h 962874"/>
              <a:gd name="connsiteX9" fmla="*/ 300804 w 812684"/>
              <a:gd name="connsiteY9" fmla="*/ 18473 h 962874"/>
              <a:gd name="connsiteX10" fmla="*/ 273095 w 812684"/>
              <a:gd name="connsiteY10" fmla="*/ 27709 h 962874"/>
              <a:gd name="connsiteX11" fmla="*/ 236150 w 812684"/>
              <a:gd name="connsiteY11" fmla="*/ 36946 h 962874"/>
              <a:gd name="connsiteX12" fmla="*/ 14477 w 812684"/>
              <a:gd name="connsiteY12" fmla="*/ 73891 h 96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2684" h="962874">
                <a:moveTo>
                  <a:pt x="14477" y="73891"/>
                </a:moveTo>
                <a:cubicBezTo>
                  <a:pt x="-19390" y="197043"/>
                  <a:pt x="14317" y="58500"/>
                  <a:pt x="32950" y="775855"/>
                </a:cubicBezTo>
                <a:cubicBezTo>
                  <a:pt x="33436" y="794576"/>
                  <a:pt x="38836" y="812848"/>
                  <a:pt x="42186" y="831273"/>
                </a:cubicBezTo>
                <a:cubicBezTo>
                  <a:pt x="46660" y="855878"/>
                  <a:pt x="47623" y="887346"/>
                  <a:pt x="69895" y="905164"/>
                </a:cubicBezTo>
                <a:cubicBezTo>
                  <a:pt x="77497" y="911246"/>
                  <a:pt x="87885" y="913828"/>
                  <a:pt x="97604" y="914400"/>
                </a:cubicBezTo>
                <a:cubicBezTo>
                  <a:pt x="192932" y="920007"/>
                  <a:pt x="288489" y="920557"/>
                  <a:pt x="383932" y="923636"/>
                </a:cubicBezTo>
                <a:cubicBezTo>
                  <a:pt x="510162" y="920557"/>
                  <a:pt x="692582" y="1019461"/>
                  <a:pt x="762623" y="914400"/>
                </a:cubicBezTo>
                <a:cubicBezTo>
                  <a:pt x="868521" y="755554"/>
                  <a:pt x="773807" y="532646"/>
                  <a:pt x="771859" y="341746"/>
                </a:cubicBezTo>
                <a:cubicBezTo>
                  <a:pt x="768420" y="4706"/>
                  <a:pt x="857332" y="43883"/>
                  <a:pt x="725677" y="0"/>
                </a:cubicBezTo>
                <a:lnTo>
                  <a:pt x="300804" y="18473"/>
                </a:lnTo>
                <a:cubicBezTo>
                  <a:pt x="291086" y="19068"/>
                  <a:pt x="282456" y="25034"/>
                  <a:pt x="273095" y="27709"/>
                </a:cubicBezTo>
                <a:cubicBezTo>
                  <a:pt x="260889" y="31196"/>
                  <a:pt x="248792" y="35797"/>
                  <a:pt x="236150" y="36946"/>
                </a:cubicBezTo>
                <a:cubicBezTo>
                  <a:pt x="128920" y="46694"/>
                  <a:pt x="48344" y="-49261"/>
                  <a:pt x="14477" y="738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627418" y="5897452"/>
            <a:ext cx="2188338" cy="170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一般五邊形 13"/>
          <p:cNvSpPr/>
          <p:nvPr/>
        </p:nvSpPr>
        <p:spPr>
          <a:xfrm>
            <a:off x="6815756" y="5686780"/>
            <a:ext cx="286327" cy="295564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摺角紙張 14"/>
          <p:cNvSpPr/>
          <p:nvPr/>
        </p:nvSpPr>
        <p:spPr>
          <a:xfrm>
            <a:off x="7023632" y="6121544"/>
            <a:ext cx="301891" cy="3549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6958919" y="5834562"/>
            <a:ext cx="236208" cy="455402"/>
          </a:xfrm>
          <a:prstGeom prst="arc">
            <a:avLst>
              <a:gd name="adj1" fmla="val 16200000"/>
              <a:gd name="adj2" fmla="val 161508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763198" y="2807855"/>
            <a:ext cx="3566184" cy="3112654"/>
          </a:xfrm>
          <a:custGeom>
            <a:avLst/>
            <a:gdLst>
              <a:gd name="connsiteX0" fmla="*/ 10184 w 3566184"/>
              <a:gd name="connsiteY0" fmla="*/ 0 h 3112654"/>
              <a:gd name="connsiteX1" fmla="*/ 947 w 3566184"/>
              <a:gd name="connsiteY1" fmla="*/ 73890 h 3112654"/>
              <a:gd name="connsiteX2" fmla="*/ 28657 w 3566184"/>
              <a:gd name="connsiteY2" fmla="*/ 110836 h 3112654"/>
              <a:gd name="connsiteX3" fmla="*/ 74838 w 3566184"/>
              <a:gd name="connsiteY3" fmla="*/ 203200 h 3112654"/>
              <a:gd name="connsiteX4" fmla="*/ 121020 w 3566184"/>
              <a:gd name="connsiteY4" fmla="*/ 258618 h 3112654"/>
              <a:gd name="connsiteX5" fmla="*/ 148729 w 3566184"/>
              <a:gd name="connsiteY5" fmla="*/ 314036 h 3112654"/>
              <a:gd name="connsiteX6" fmla="*/ 194911 w 3566184"/>
              <a:gd name="connsiteY6" fmla="*/ 369454 h 3112654"/>
              <a:gd name="connsiteX7" fmla="*/ 287275 w 3566184"/>
              <a:gd name="connsiteY7" fmla="*/ 489527 h 3112654"/>
              <a:gd name="connsiteX8" fmla="*/ 398111 w 3566184"/>
              <a:gd name="connsiteY8" fmla="*/ 609600 h 3112654"/>
              <a:gd name="connsiteX9" fmla="*/ 555129 w 3566184"/>
              <a:gd name="connsiteY9" fmla="*/ 711200 h 3112654"/>
              <a:gd name="connsiteX10" fmla="*/ 712147 w 3566184"/>
              <a:gd name="connsiteY10" fmla="*/ 812800 h 3112654"/>
              <a:gd name="connsiteX11" fmla="*/ 795275 w 3566184"/>
              <a:gd name="connsiteY11" fmla="*/ 868218 h 3112654"/>
              <a:gd name="connsiteX12" fmla="*/ 980002 w 3566184"/>
              <a:gd name="connsiteY12" fmla="*/ 1006763 h 3112654"/>
              <a:gd name="connsiteX13" fmla="*/ 1090838 w 3566184"/>
              <a:gd name="connsiteY13" fmla="*/ 1089890 h 3112654"/>
              <a:gd name="connsiteX14" fmla="*/ 1247857 w 3566184"/>
              <a:gd name="connsiteY14" fmla="*/ 1191490 h 3112654"/>
              <a:gd name="connsiteX15" fmla="*/ 1349457 w 3566184"/>
              <a:gd name="connsiteY15" fmla="*/ 1265381 h 3112654"/>
              <a:gd name="connsiteX16" fmla="*/ 1441820 w 3566184"/>
              <a:gd name="connsiteY16" fmla="*/ 1339272 h 3112654"/>
              <a:gd name="connsiteX17" fmla="*/ 1728147 w 3566184"/>
              <a:gd name="connsiteY17" fmla="*/ 1496290 h 3112654"/>
              <a:gd name="connsiteX18" fmla="*/ 1875929 w 3566184"/>
              <a:gd name="connsiteY18" fmla="*/ 1579418 h 3112654"/>
              <a:gd name="connsiteX19" fmla="*/ 1959057 w 3566184"/>
              <a:gd name="connsiteY19" fmla="*/ 1625600 h 3112654"/>
              <a:gd name="connsiteX20" fmla="*/ 2097602 w 3566184"/>
              <a:gd name="connsiteY20" fmla="*/ 1681018 h 3112654"/>
              <a:gd name="connsiteX21" fmla="*/ 2189966 w 3566184"/>
              <a:gd name="connsiteY21" fmla="*/ 1727200 h 3112654"/>
              <a:gd name="connsiteX22" fmla="*/ 2226911 w 3566184"/>
              <a:gd name="connsiteY22" fmla="*/ 1745672 h 3112654"/>
              <a:gd name="connsiteX23" fmla="*/ 2263857 w 3566184"/>
              <a:gd name="connsiteY23" fmla="*/ 1754909 h 3112654"/>
              <a:gd name="connsiteX24" fmla="*/ 2346984 w 3566184"/>
              <a:gd name="connsiteY24" fmla="*/ 1791854 h 3112654"/>
              <a:gd name="connsiteX25" fmla="*/ 2420875 w 3566184"/>
              <a:gd name="connsiteY25" fmla="*/ 1847272 h 3112654"/>
              <a:gd name="connsiteX26" fmla="*/ 2540947 w 3566184"/>
              <a:gd name="connsiteY26" fmla="*/ 1902690 h 3112654"/>
              <a:gd name="connsiteX27" fmla="*/ 2568657 w 3566184"/>
              <a:gd name="connsiteY27" fmla="*/ 1921163 h 3112654"/>
              <a:gd name="connsiteX28" fmla="*/ 2596366 w 3566184"/>
              <a:gd name="connsiteY28" fmla="*/ 1930400 h 3112654"/>
              <a:gd name="connsiteX29" fmla="*/ 2679493 w 3566184"/>
              <a:gd name="connsiteY29" fmla="*/ 1995054 h 3112654"/>
              <a:gd name="connsiteX30" fmla="*/ 2707202 w 3566184"/>
              <a:gd name="connsiteY30" fmla="*/ 2013527 h 3112654"/>
              <a:gd name="connsiteX31" fmla="*/ 2744147 w 3566184"/>
              <a:gd name="connsiteY31" fmla="*/ 2050472 h 3112654"/>
              <a:gd name="connsiteX32" fmla="*/ 2781093 w 3566184"/>
              <a:gd name="connsiteY32" fmla="*/ 2078181 h 3112654"/>
              <a:gd name="connsiteX33" fmla="*/ 2854984 w 3566184"/>
              <a:gd name="connsiteY33" fmla="*/ 2152072 h 3112654"/>
              <a:gd name="connsiteX34" fmla="*/ 2910402 w 3566184"/>
              <a:gd name="connsiteY34" fmla="*/ 2207490 h 3112654"/>
              <a:gd name="connsiteX35" fmla="*/ 3012002 w 3566184"/>
              <a:gd name="connsiteY35" fmla="*/ 2309090 h 3112654"/>
              <a:gd name="connsiteX36" fmla="*/ 3067420 w 3566184"/>
              <a:gd name="connsiteY36" fmla="*/ 2382981 h 3112654"/>
              <a:gd name="connsiteX37" fmla="*/ 3178257 w 3566184"/>
              <a:gd name="connsiteY37" fmla="*/ 2493818 h 3112654"/>
              <a:gd name="connsiteX38" fmla="*/ 3289093 w 3566184"/>
              <a:gd name="connsiteY38" fmla="*/ 2549236 h 3112654"/>
              <a:gd name="connsiteX39" fmla="*/ 3307566 w 3566184"/>
              <a:gd name="connsiteY39" fmla="*/ 2576945 h 3112654"/>
              <a:gd name="connsiteX40" fmla="*/ 3353747 w 3566184"/>
              <a:gd name="connsiteY40" fmla="*/ 2678545 h 3112654"/>
              <a:gd name="connsiteX41" fmla="*/ 3409166 w 3566184"/>
              <a:gd name="connsiteY41" fmla="*/ 2752436 h 3112654"/>
              <a:gd name="connsiteX42" fmla="*/ 3446111 w 3566184"/>
              <a:gd name="connsiteY42" fmla="*/ 2789381 h 3112654"/>
              <a:gd name="connsiteX43" fmla="*/ 3464584 w 3566184"/>
              <a:gd name="connsiteY43" fmla="*/ 2826327 h 3112654"/>
              <a:gd name="connsiteX44" fmla="*/ 3492293 w 3566184"/>
              <a:gd name="connsiteY44" fmla="*/ 2890981 h 3112654"/>
              <a:gd name="connsiteX45" fmla="*/ 3520002 w 3566184"/>
              <a:gd name="connsiteY45" fmla="*/ 2992581 h 3112654"/>
              <a:gd name="connsiteX46" fmla="*/ 3538475 w 3566184"/>
              <a:gd name="connsiteY46" fmla="*/ 3048000 h 3112654"/>
              <a:gd name="connsiteX47" fmla="*/ 3547711 w 3566184"/>
              <a:gd name="connsiteY47" fmla="*/ 3084945 h 3112654"/>
              <a:gd name="connsiteX48" fmla="*/ 3566184 w 3566184"/>
              <a:gd name="connsiteY48" fmla="*/ 3112654 h 31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66184" h="3112654">
                <a:moveTo>
                  <a:pt x="10184" y="0"/>
                </a:moveTo>
                <a:cubicBezTo>
                  <a:pt x="7105" y="24630"/>
                  <a:pt x="-3134" y="49406"/>
                  <a:pt x="947" y="73890"/>
                </a:cubicBezTo>
                <a:cubicBezTo>
                  <a:pt x="3478" y="89075"/>
                  <a:pt x="21019" y="97470"/>
                  <a:pt x="28657" y="110836"/>
                </a:cubicBezTo>
                <a:cubicBezTo>
                  <a:pt x="45735" y="140723"/>
                  <a:pt x="52802" y="176756"/>
                  <a:pt x="74838" y="203200"/>
                </a:cubicBezTo>
                <a:cubicBezTo>
                  <a:pt x="90232" y="221673"/>
                  <a:pt x="107682" y="238610"/>
                  <a:pt x="121020" y="258618"/>
                </a:cubicBezTo>
                <a:cubicBezTo>
                  <a:pt x="132476" y="275802"/>
                  <a:pt x="137273" y="296852"/>
                  <a:pt x="148729" y="314036"/>
                </a:cubicBezTo>
                <a:cubicBezTo>
                  <a:pt x="162067" y="334044"/>
                  <a:pt x="181224" y="349684"/>
                  <a:pt x="194911" y="369454"/>
                </a:cubicBezTo>
                <a:cubicBezTo>
                  <a:pt x="303047" y="525650"/>
                  <a:pt x="153021" y="344086"/>
                  <a:pt x="287275" y="489527"/>
                </a:cubicBezTo>
                <a:cubicBezTo>
                  <a:pt x="315060" y="519628"/>
                  <a:pt x="363702" y="584167"/>
                  <a:pt x="398111" y="609600"/>
                </a:cubicBezTo>
                <a:cubicBezTo>
                  <a:pt x="448244" y="646655"/>
                  <a:pt x="502621" y="677595"/>
                  <a:pt x="555129" y="711200"/>
                </a:cubicBezTo>
                <a:cubicBezTo>
                  <a:pt x="714766" y="813367"/>
                  <a:pt x="538919" y="697314"/>
                  <a:pt x="712147" y="812800"/>
                </a:cubicBezTo>
                <a:cubicBezTo>
                  <a:pt x="739856" y="831273"/>
                  <a:pt x="768633" y="848237"/>
                  <a:pt x="795275" y="868218"/>
                </a:cubicBezTo>
                <a:lnTo>
                  <a:pt x="980002" y="1006763"/>
                </a:lnTo>
                <a:cubicBezTo>
                  <a:pt x="1016947" y="1034472"/>
                  <a:pt x="1052065" y="1064802"/>
                  <a:pt x="1090838" y="1089890"/>
                </a:cubicBezTo>
                <a:cubicBezTo>
                  <a:pt x="1143178" y="1123757"/>
                  <a:pt x="1196271" y="1156486"/>
                  <a:pt x="1247857" y="1191490"/>
                </a:cubicBezTo>
                <a:cubicBezTo>
                  <a:pt x="1282508" y="1215003"/>
                  <a:pt x="1316148" y="1240002"/>
                  <a:pt x="1349457" y="1265381"/>
                </a:cubicBezTo>
                <a:cubicBezTo>
                  <a:pt x="1380819" y="1289276"/>
                  <a:pt x="1408511" y="1318176"/>
                  <a:pt x="1441820" y="1339272"/>
                </a:cubicBezTo>
                <a:cubicBezTo>
                  <a:pt x="1458051" y="1349552"/>
                  <a:pt x="1675904" y="1467557"/>
                  <a:pt x="1728147" y="1496290"/>
                </a:cubicBezTo>
                <a:cubicBezTo>
                  <a:pt x="1870533" y="1574602"/>
                  <a:pt x="1754341" y="1511024"/>
                  <a:pt x="1875929" y="1579418"/>
                </a:cubicBezTo>
                <a:cubicBezTo>
                  <a:pt x="1903556" y="1594959"/>
                  <a:pt x="1929377" y="1614470"/>
                  <a:pt x="1959057" y="1625600"/>
                </a:cubicBezTo>
                <a:cubicBezTo>
                  <a:pt x="2011090" y="1645113"/>
                  <a:pt x="2047821" y="1657592"/>
                  <a:pt x="2097602" y="1681018"/>
                </a:cubicBezTo>
                <a:cubicBezTo>
                  <a:pt x="2128748" y="1695675"/>
                  <a:pt x="2159178" y="1711806"/>
                  <a:pt x="2189966" y="1727200"/>
                </a:cubicBezTo>
                <a:cubicBezTo>
                  <a:pt x="2202281" y="1733357"/>
                  <a:pt x="2213554" y="1742332"/>
                  <a:pt x="2226911" y="1745672"/>
                </a:cubicBezTo>
                <a:cubicBezTo>
                  <a:pt x="2239226" y="1748751"/>
                  <a:pt x="2252071" y="1750194"/>
                  <a:pt x="2263857" y="1754909"/>
                </a:cubicBezTo>
                <a:cubicBezTo>
                  <a:pt x="2424144" y="1819025"/>
                  <a:pt x="2254351" y="1760977"/>
                  <a:pt x="2346984" y="1791854"/>
                </a:cubicBezTo>
                <a:cubicBezTo>
                  <a:pt x="2363440" y="1805019"/>
                  <a:pt x="2398382" y="1835160"/>
                  <a:pt x="2420875" y="1847272"/>
                </a:cubicBezTo>
                <a:cubicBezTo>
                  <a:pt x="2503000" y="1891493"/>
                  <a:pt x="2485941" y="1884355"/>
                  <a:pt x="2540947" y="1902690"/>
                </a:cubicBezTo>
                <a:cubicBezTo>
                  <a:pt x="2550184" y="1908848"/>
                  <a:pt x="2558728" y="1916198"/>
                  <a:pt x="2568657" y="1921163"/>
                </a:cubicBezTo>
                <a:cubicBezTo>
                  <a:pt x="2577365" y="1925517"/>
                  <a:pt x="2588265" y="1924999"/>
                  <a:pt x="2596366" y="1930400"/>
                </a:cubicBezTo>
                <a:cubicBezTo>
                  <a:pt x="2625574" y="1949872"/>
                  <a:pt x="2650285" y="1975582"/>
                  <a:pt x="2679493" y="1995054"/>
                </a:cubicBezTo>
                <a:cubicBezTo>
                  <a:pt x="2688729" y="2001212"/>
                  <a:pt x="2698774" y="2006303"/>
                  <a:pt x="2707202" y="2013527"/>
                </a:cubicBezTo>
                <a:cubicBezTo>
                  <a:pt x="2720425" y="2024861"/>
                  <a:pt x="2731040" y="2039004"/>
                  <a:pt x="2744147" y="2050472"/>
                </a:cubicBezTo>
                <a:cubicBezTo>
                  <a:pt x="2755732" y="2060609"/>
                  <a:pt x="2769745" y="2067779"/>
                  <a:pt x="2781093" y="2078181"/>
                </a:cubicBezTo>
                <a:cubicBezTo>
                  <a:pt x="2806770" y="2101718"/>
                  <a:pt x="2830354" y="2127442"/>
                  <a:pt x="2854984" y="2152072"/>
                </a:cubicBezTo>
                <a:lnTo>
                  <a:pt x="2910402" y="2207490"/>
                </a:lnTo>
                <a:lnTo>
                  <a:pt x="3012002" y="2309090"/>
                </a:lnTo>
                <a:cubicBezTo>
                  <a:pt x="3030475" y="2333720"/>
                  <a:pt x="3046824" y="2360097"/>
                  <a:pt x="3067420" y="2382981"/>
                </a:cubicBezTo>
                <a:cubicBezTo>
                  <a:pt x="3102373" y="2421817"/>
                  <a:pt x="3131524" y="2470452"/>
                  <a:pt x="3178257" y="2493818"/>
                </a:cubicBezTo>
                <a:lnTo>
                  <a:pt x="3289093" y="2549236"/>
                </a:lnTo>
                <a:cubicBezTo>
                  <a:pt x="3295251" y="2558472"/>
                  <a:pt x="3302602" y="2567016"/>
                  <a:pt x="3307566" y="2576945"/>
                </a:cubicBezTo>
                <a:cubicBezTo>
                  <a:pt x="3346797" y="2655408"/>
                  <a:pt x="3252238" y="2526284"/>
                  <a:pt x="3353747" y="2678545"/>
                </a:cubicBezTo>
                <a:cubicBezTo>
                  <a:pt x="3374919" y="2710303"/>
                  <a:pt x="3379912" y="2719526"/>
                  <a:pt x="3409166" y="2752436"/>
                </a:cubicBezTo>
                <a:cubicBezTo>
                  <a:pt x="3420737" y="2765453"/>
                  <a:pt x="3435661" y="2775448"/>
                  <a:pt x="3446111" y="2789381"/>
                </a:cubicBezTo>
                <a:cubicBezTo>
                  <a:pt x="3454372" y="2800396"/>
                  <a:pt x="3458426" y="2814012"/>
                  <a:pt x="3464584" y="2826327"/>
                </a:cubicBezTo>
                <a:cubicBezTo>
                  <a:pt x="3489016" y="2924057"/>
                  <a:pt x="3455844" y="2808972"/>
                  <a:pt x="3492293" y="2890981"/>
                </a:cubicBezTo>
                <a:cubicBezTo>
                  <a:pt x="3518564" y="2950089"/>
                  <a:pt x="3504663" y="2936338"/>
                  <a:pt x="3520002" y="2992581"/>
                </a:cubicBezTo>
                <a:cubicBezTo>
                  <a:pt x="3525125" y="3011367"/>
                  <a:pt x="3533752" y="3029109"/>
                  <a:pt x="3538475" y="3048000"/>
                </a:cubicBezTo>
                <a:cubicBezTo>
                  <a:pt x="3541554" y="3060315"/>
                  <a:pt x="3542711" y="3073277"/>
                  <a:pt x="3547711" y="3084945"/>
                </a:cubicBezTo>
                <a:cubicBezTo>
                  <a:pt x="3552084" y="3095148"/>
                  <a:pt x="3566184" y="3112654"/>
                  <a:pt x="3566184" y="31126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699491" y="4516582"/>
            <a:ext cx="5495636" cy="1773382"/>
          </a:xfrm>
          <a:custGeom>
            <a:avLst/>
            <a:gdLst>
              <a:gd name="connsiteX0" fmla="*/ 0 w 5518814"/>
              <a:gd name="connsiteY0" fmla="*/ 0 h 1878556"/>
              <a:gd name="connsiteX1" fmla="*/ 9236 w 5518814"/>
              <a:gd name="connsiteY1" fmla="*/ 46182 h 1878556"/>
              <a:gd name="connsiteX2" fmla="*/ 73891 w 5518814"/>
              <a:gd name="connsiteY2" fmla="*/ 120073 h 1878556"/>
              <a:gd name="connsiteX3" fmla="*/ 175491 w 5518814"/>
              <a:gd name="connsiteY3" fmla="*/ 221673 h 1878556"/>
              <a:gd name="connsiteX4" fmla="*/ 212436 w 5518814"/>
              <a:gd name="connsiteY4" fmla="*/ 258618 h 1878556"/>
              <a:gd name="connsiteX5" fmla="*/ 369454 w 5518814"/>
              <a:gd name="connsiteY5" fmla="*/ 360218 h 1878556"/>
              <a:gd name="connsiteX6" fmla="*/ 535709 w 5518814"/>
              <a:gd name="connsiteY6" fmla="*/ 424873 h 1878556"/>
              <a:gd name="connsiteX7" fmla="*/ 628073 w 5518814"/>
              <a:gd name="connsiteY7" fmla="*/ 452582 h 1878556"/>
              <a:gd name="connsiteX8" fmla="*/ 711200 w 5518814"/>
              <a:gd name="connsiteY8" fmla="*/ 471054 h 1878556"/>
              <a:gd name="connsiteX9" fmla="*/ 868218 w 5518814"/>
              <a:gd name="connsiteY9" fmla="*/ 517236 h 1878556"/>
              <a:gd name="connsiteX10" fmla="*/ 1034473 w 5518814"/>
              <a:gd name="connsiteY10" fmla="*/ 563418 h 1878556"/>
              <a:gd name="connsiteX11" fmla="*/ 1117600 w 5518814"/>
              <a:gd name="connsiteY11" fmla="*/ 591127 h 1878556"/>
              <a:gd name="connsiteX12" fmla="*/ 1293091 w 5518814"/>
              <a:gd name="connsiteY12" fmla="*/ 628073 h 1878556"/>
              <a:gd name="connsiteX13" fmla="*/ 1542473 w 5518814"/>
              <a:gd name="connsiteY13" fmla="*/ 655782 h 1878556"/>
              <a:gd name="connsiteX14" fmla="*/ 1634836 w 5518814"/>
              <a:gd name="connsiteY14" fmla="*/ 674254 h 1878556"/>
              <a:gd name="connsiteX15" fmla="*/ 2133600 w 5518814"/>
              <a:gd name="connsiteY15" fmla="*/ 692727 h 1878556"/>
              <a:gd name="connsiteX16" fmla="*/ 2216727 w 5518814"/>
              <a:gd name="connsiteY16" fmla="*/ 701963 h 1878556"/>
              <a:gd name="connsiteX17" fmla="*/ 2309091 w 5518814"/>
              <a:gd name="connsiteY17" fmla="*/ 720436 h 1878556"/>
              <a:gd name="connsiteX18" fmla="*/ 2503054 w 5518814"/>
              <a:gd name="connsiteY18" fmla="*/ 738909 h 1878556"/>
              <a:gd name="connsiteX19" fmla="*/ 2706254 w 5518814"/>
              <a:gd name="connsiteY19" fmla="*/ 766618 h 1878556"/>
              <a:gd name="connsiteX20" fmla="*/ 4396509 w 5518814"/>
              <a:gd name="connsiteY20" fmla="*/ 785091 h 1878556"/>
              <a:gd name="connsiteX21" fmla="*/ 4525818 w 5518814"/>
              <a:gd name="connsiteY21" fmla="*/ 822036 h 1878556"/>
              <a:gd name="connsiteX22" fmla="*/ 4562764 w 5518814"/>
              <a:gd name="connsiteY22" fmla="*/ 831273 h 1878556"/>
              <a:gd name="connsiteX23" fmla="*/ 4599709 w 5518814"/>
              <a:gd name="connsiteY23" fmla="*/ 849745 h 1878556"/>
              <a:gd name="connsiteX24" fmla="*/ 4682836 w 5518814"/>
              <a:gd name="connsiteY24" fmla="*/ 858982 h 1878556"/>
              <a:gd name="connsiteX25" fmla="*/ 4756727 w 5518814"/>
              <a:gd name="connsiteY25" fmla="*/ 877454 h 1878556"/>
              <a:gd name="connsiteX26" fmla="*/ 4821382 w 5518814"/>
              <a:gd name="connsiteY26" fmla="*/ 895927 h 1878556"/>
              <a:gd name="connsiteX27" fmla="*/ 4932218 w 5518814"/>
              <a:gd name="connsiteY27" fmla="*/ 942109 h 1878556"/>
              <a:gd name="connsiteX28" fmla="*/ 4987636 w 5518814"/>
              <a:gd name="connsiteY28" fmla="*/ 969818 h 1878556"/>
              <a:gd name="connsiteX29" fmla="*/ 5033818 w 5518814"/>
              <a:gd name="connsiteY29" fmla="*/ 988291 h 1878556"/>
              <a:gd name="connsiteX30" fmla="*/ 5098473 w 5518814"/>
              <a:gd name="connsiteY30" fmla="*/ 1034473 h 1878556"/>
              <a:gd name="connsiteX31" fmla="*/ 5126182 w 5518814"/>
              <a:gd name="connsiteY31" fmla="*/ 1043709 h 1878556"/>
              <a:gd name="connsiteX32" fmla="*/ 5209309 w 5518814"/>
              <a:gd name="connsiteY32" fmla="*/ 1099127 h 1878556"/>
              <a:gd name="connsiteX33" fmla="*/ 5283200 w 5518814"/>
              <a:gd name="connsiteY33" fmla="*/ 1136073 h 1878556"/>
              <a:gd name="connsiteX34" fmla="*/ 5412509 w 5518814"/>
              <a:gd name="connsiteY34" fmla="*/ 1283854 h 1878556"/>
              <a:gd name="connsiteX35" fmla="*/ 5440218 w 5518814"/>
              <a:gd name="connsiteY35" fmla="*/ 1311563 h 1878556"/>
              <a:gd name="connsiteX36" fmla="*/ 5477164 w 5518814"/>
              <a:gd name="connsiteY36" fmla="*/ 1348509 h 1878556"/>
              <a:gd name="connsiteX37" fmla="*/ 5504873 w 5518814"/>
              <a:gd name="connsiteY37" fmla="*/ 1440873 h 1878556"/>
              <a:gd name="connsiteX38" fmla="*/ 5514109 w 5518814"/>
              <a:gd name="connsiteY38" fmla="*/ 1745673 h 1878556"/>
              <a:gd name="connsiteX39" fmla="*/ 5477164 w 5518814"/>
              <a:gd name="connsiteY39" fmla="*/ 1856509 h 1878556"/>
              <a:gd name="connsiteX40" fmla="*/ 5467927 w 5518814"/>
              <a:gd name="connsiteY40" fmla="*/ 1819563 h 1878556"/>
              <a:gd name="connsiteX41" fmla="*/ 5449454 w 5518814"/>
              <a:gd name="connsiteY41" fmla="*/ 1782618 h 187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518814" h="1878556">
                <a:moveTo>
                  <a:pt x="0" y="0"/>
                </a:moveTo>
                <a:cubicBezTo>
                  <a:pt x="3079" y="15394"/>
                  <a:pt x="2860" y="31836"/>
                  <a:pt x="9236" y="46182"/>
                </a:cubicBezTo>
                <a:cubicBezTo>
                  <a:pt x="20999" y="72649"/>
                  <a:pt x="55924" y="99860"/>
                  <a:pt x="73891" y="120073"/>
                </a:cubicBezTo>
                <a:cubicBezTo>
                  <a:pt x="173529" y="232165"/>
                  <a:pt x="31130" y="90435"/>
                  <a:pt x="175491" y="221673"/>
                </a:cubicBezTo>
                <a:cubicBezTo>
                  <a:pt x="188378" y="233388"/>
                  <a:pt x="198264" y="248495"/>
                  <a:pt x="212436" y="258618"/>
                </a:cubicBezTo>
                <a:cubicBezTo>
                  <a:pt x="263165" y="294853"/>
                  <a:pt x="312154" y="335661"/>
                  <a:pt x="369454" y="360218"/>
                </a:cubicBezTo>
                <a:cubicBezTo>
                  <a:pt x="441631" y="391151"/>
                  <a:pt x="451419" y="396776"/>
                  <a:pt x="535709" y="424873"/>
                </a:cubicBezTo>
                <a:cubicBezTo>
                  <a:pt x="566203" y="435038"/>
                  <a:pt x="596988" y="444402"/>
                  <a:pt x="628073" y="452582"/>
                </a:cubicBezTo>
                <a:cubicBezTo>
                  <a:pt x="655523" y="459806"/>
                  <a:pt x="684133" y="462506"/>
                  <a:pt x="711200" y="471054"/>
                </a:cubicBezTo>
                <a:cubicBezTo>
                  <a:pt x="878600" y="523917"/>
                  <a:pt x="734745" y="498169"/>
                  <a:pt x="868218" y="517236"/>
                </a:cubicBezTo>
                <a:cubicBezTo>
                  <a:pt x="1093148" y="592213"/>
                  <a:pt x="811194" y="501396"/>
                  <a:pt x="1034473" y="563418"/>
                </a:cubicBezTo>
                <a:cubicBezTo>
                  <a:pt x="1062615" y="571235"/>
                  <a:pt x="1089458" y="583310"/>
                  <a:pt x="1117600" y="591127"/>
                </a:cubicBezTo>
                <a:cubicBezTo>
                  <a:pt x="1141891" y="597874"/>
                  <a:pt x="1271878" y="624537"/>
                  <a:pt x="1293091" y="628073"/>
                </a:cubicBezTo>
                <a:cubicBezTo>
                  <a:pt x="1350609" y="637659"/>
                  <a:pt x="1519404" y="651168"/>
                  <a:pt x="1542473" y="655782"/>
                </a:cubicBezTo>
                <a:cubicBezTo>
                  <a:pt x="1573261" y="661939"/>
                  <a:pt x="1603605" y="671023"/>
                  <a:pt x="1634836" y="674254"/>
                </a:cubicBezTo>
                <a:cubicBezTo>
                  <a:pt x="1725835" y="683668"/>
                  <a:pt x="2105378" y="691921"/>
                  <a:pt x="2133600" y="692727"/>
                </a:cubicBezTo>
                <a:cubicBezTo>
                  <a:pt x="2161309" y="695806"/>
                  <a:pt x="2189189" y="697615"/>
                  <a:pt x="2216727" y="701963"/>
                </a:cubicBezTo>
                <a:cubicBezTo>
                  <a:pt x="2247741" y="706860"/>
                  <a:pt x="2277951" y="716418"/>
                  <a:pt x="2309091" y="720436"/>
                </a:cubicBezTo>
                <a:cubicBezTo>
                  <a:pt x="2373504" y="728747"/>
                  <a:pt x="2503054" y="738909"/>
                  <a:pt x="2503054" y="738909"/>
                </a:cubicBezTo>
                <a:cubicBezTo>
                  <a:pt x="2575738" y="752124"/>
                  <a:pt x="2631994" y="765470"/>
                  <a:pt x="2706254" y="766618"/>
                </a:cubicBezTo>
                <a:lnTo>
                  <a:pt x="4396509" y="785091"/>
                </a:lnTo>
                <a:cubicBezTo>
                  <a:pt x="4558366" y="825554"/>
                  <a:pt x="4393336" y="782290"/>
                  <a:pt x="4525818" y="822036"/>
                </a:cubicBezTo>
                <a:cubicBezTo>
                  <a:pt x="4537977" y="825684"/>
                  <a:pt x="4550878" y="826816"/>
                  <a:pt x="4562764" y="831273"/>
                </a:cubicBezTo>
                <a:cubicBezTo>
                  <a:pt x="4575656" y="836107"/>
                  <a:pt x="4586293" y="846649"/>
                  <a:pt x="4599709" y="849745"/>
                </a:cubicBezTo>
                <a:cubicBezTo>
                  <a:pt x="4626875" y="856014"/>
                  <a:pt x="4655127" y="855903"/>
                  <a:pt x="4682836" y="858982"/>
                </a:cubicBezTo>
                <a:cubicBezTo>
                  <a:pt x="4707466" y="865139"/>
                  <a:pt x="4732642" y="869425"/>
                  <a:pt x="4756727" y="877454"/>
                </a:cubicBezTo>
                <a:cubicBezTo>
                  <a:pt x="4796479" y="890706"/>
                  <a:pt x="4774991" y="884330"/>
                  <a:pt x="4821382" y="895927"/>
                </a:cubicBezTo>
                <a:cubicBezTo>
                  <a:pt x="4906627" y="938550"/>
                  <a:pt x="4868558" y="926194"/>
                  <a:pt x="4932218" y="942109"/>
                </a:cubicBezTo>
                <a:cubicBezTo>
                  <a:pt x="4950691" y="951345"/>
                  <a:pt x="4968834" y="961272"/>
                  <a:pt x="4987636" y="969818"/>
                </a:cubicBezTo>
                <a:cubicBezTo>
                  <a:pt x="5002730" y="976679"/>
                  <a:pt x="5018988" y="980876"/>
                  <a:pt x="5033818" y="988291"/>
                </a:cubicBezTo>
                <a:cubicBezTo>
                  <a:pt x="5062422" y="1002593"/>
                  <a:pt x="5069169" y="1017728"/>
                  <a:pt x="5098473" y="1034473"/>
                </a:cubicBezTo>
                <a:cubicBezTo>
                  <a:pt x="5106926" y="1039303"/>
                  <a:pt x="5116946" y="1040630"/>
                  <a:pt x="5126182" y="1043709"/>
                </a:cubicBezTo>
                <a:cubicBezTo>
                  <a:pt x="5153891" y="1062182"/>
                  <a:pt x="5179523" y="1084234"/>
                  <a:pt x="5209309" y="1099127"/>
                </a:cubicBezTo>
                <a:lnTo>
                  <a:pt x="5283200" y="1136073"/>
                </a:lnTo>
                <a:cubicBezTo>
                  <a:pt x="5366568" y="1243260"/>
                  <a:pt x="5323031" y="1194376"/>
                  <a:pt x="5412509" y="1283854"/>
                </a:cubicBezTo>
                <a:lnTo>
                  <a:pt x="5440218" y="1311563"/>
                </a:lnTo>
                <a:lnTo>
                  <a:pt x="5477164" y="1348509"/>
                </a:lnTo>
                <a:cubicBezTo>
                  <a:pt x="5499650" y="1415970"/>
                  <a:pt x="5490913" y="1385037"/>
                  <a:pt x="5504873" y="1440873"/>
                </a:cubicBezTo>
                <a:cubicBezTo>
                  <a:pt x="5507952" y="1542473"/>
                  <a:pt x="5514109" y="1644026"/>
                  <a:pt x="5514109" y="1745673"/>
                </a:cubicBezTo>
                <a:cubicBezTo>
                  <a:pt x="5514109" y="1892739"/>
                  <a:pt x="5538252" y="1897235"/>
                  <a:pt x="5477164" y="1856509"/>
                </a:cubicBezTo>
                <a:cubicBezTo>
                  <a:pt x="5474085" y="1844194"/>
                  <a:pt x="5472928" y="1831231"/>
                  <a:pt x="5467927" y="1819563"/>
                </a:cubicBezTo>
                <a:cubicBezTo>
                  <a:pt x="5447746" y="1772476"/>
                  <a:pt x="5449454" y="1807619"/>
                  <a:pt x="5449454" y="17826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4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jsp</a:t>
            </a:r>
            <a:r>
              <a:rPr lang="zh-TW" altLang="en-US" dirty="0"/>
              <a:t>中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子網頁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&lt;%@include file=</a:t>
            </a:r>
            <a:r>
              <a:rPr lang="en-US" altLang="zh-TW" dirty="0"/>
              <a:t>'</a:t>
            </a:r>
            <a:r>
              <a:rPr lang="zh-TW" altLang="en-US" dirty="0" smtClean="0"/>
              <a:t>後端的網址</a:t>
            </a:r>
            <a:r>
              <a:rPr lang="en-US" altLang="zh-TW" dirty="0" smtClean="0"/>
              <a:t>'%&gt;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jsp:include</a:t>
            </a:r>
            <a:r>
              <a:rPr lang="en-US" altLang="zh-TW" dirty="0" smtClean="0"/>
              <a:t> page='</a:t>
            </a:r>
            <a:r>
              <a:rPr lang="zh-TW" altLang="en-US" dirty="0" smtClean="0"/>
              <a:t>後</a:t>
            </a:r>
            <a:r>
              <a:rPr lang="zh-TW" altLang="en-US" dirty="0"/>
              <a:t>端的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' /&gt;</a:t>
            </a:r>
            <a:endParaRPr lang="zh-TW" altLang="en-US" dirty="0"/>
          </a:p>
          <a:p>
            <a:r>
              <a:rPr lang="en-US" altLang="zh-TW" dirty="0"/>
              <a:t>&lt;</a:t>
            </a:r>
            <a:r>
              <a:rPr lang="en-US" altLang="zh-TW" dirty="0" err="1"/>
              <a:t>jsp:include</a:t>
            </a:r>
            <a:r>
              <a:rPr lang="en-US" altLang="zh-TW" dirty="0"/>
              <a:t> page</a:t>
            </a:r>
            <a:r>
              <a:rPr lang="en-US" altLang="zh-TW" dirty="0" smtClean="0"/>
              <a:t>='</a:t>
            </a:r>
            <a:r>
              <a:rPr lang="zh-TW" altLang="en-US" dirty="0" smtClean="0"/>
              <a:t>後</a:t>
            </a:r>
            <a:r>
              <a:rPr lang="zh-TW" altLang="en-US" dirty="0"/>
              <a:t>端的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' &gt;</a:t>
            </a:r>
            <a:br>
              <a:rPr lang="en-US" altLang="zh-TW" dirty="0" smtClean="0"/>
            </a:br>
            <a:r>
              <a:rPr lang="en-US" altLang="zh-TW" dirty="0" smtClean="0"/>
              <a:t>        &lt;%--</a:t>
            </a:r>
            <a:r>
              <a:rPr lang="zh-TW" altLang="en-US" dirty="0" smtClean="0"/>
              <a:t>不得使用任何</a:t>
            </a:r>
            <a:r>
              <a:rPr lang="en-US" altLang="zh-TW" dirty="0" smtClean="0"/>
              <a:t>comment, </a:t>
            </a:r>
            <a:r>
              <a:rPr lang="zh-TW" altLang="en-US" dirty="0" smtClean="0"/>
              <a:t>會出現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的錯 </a:t>
            </a:r>
            <a:r>
              <a:rPr lang="en-US" altLang="zh-TW" dirty="0" smtClean="0"/>
              <a:t>--%&gt;</a:t>
            </a:r>
            <a:br>
              <a:rPr lang="en-US" altLang="zh-TW" dirty="0" smtClean="0"/>
            </a:br>
            <a:r>
              <a:rPr lang="en-US" altLang="zh-TW" dirty="0" smtClean="0"/>
              <a:t>	&lt;</a:t>
            </a:r>
            <a:r>
              <a:rPr lang="en-US" altLang="zh-TW" dirty="0" err="1" smtClean="0"/>
              <a:t>jsp:param</a:t>
            </a:r>
            <a:r>
              <a:rPr lang="en-US" altLang="zh-TW" dirty="0" smtClean="0"/>
              <a:t> name='xxx' value=' </a:t>
            </a:r>
            <a:r>
              <a:rPr lang="en-US" altLang="zh-TW" dirty="0" err="1" smtClean="0"/>
              <a:t>xxxxxx</a:t>
            </a:r>
            <a:r>
              <a:rPr lang="en-US" altLang="zh-TW" dirty="0" smtClean="0"/>
              <a:t>' /&gt;</a:t>
            </a:r>
            <a:br>
              <a:rPr lang="en-US" altLang="zh-TW" dirty="0" smtClean="0"/>
            </a:br>
            <a:r>
              <a:rPr lang="en-US" altLang="zh-TW" dirty="0" smtClean="0"/>
              <a:t>&lt;/</a:t>
            </a:r>
            <a:r>
              <a:rPr lang="en-US" altLang="zh-TW" dirty="0" err="1" smtClean="0"/>
              <a:t>jsp:include</a:t>
            </a:r>
            <a:r>
              <a:rPr lang="en-US" altLang="zh-TW" dirty="0" smtClean="0"/>
              <a:t>&gt;</a:t>
            </a:r>
          </a:p>
          <a:p>
            <a:endParaRPr lang="en-US" altLang="zh-TW" dirty="0"/>
          </a:p>
          <a:p>
            <a:r>
              <a:rPr lang="en-US" altLang="zh-TW" dirty="0" smtClean="0"/>
              <a:t>&lt;%= "test" /</a:t>
            </a:r>
            <a:r>
              <a:rPr lang="zh-TW" altLang="en-US" dirty="0" smtClean="0"/>
              <a:t>*務必使用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區塊註解*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%&gt;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01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</a:t>
            </a:r>
            <a:r>
              <a:rPr lang="zh-TW" altLang="en-US" dirty="0" smtClean="0"/>
              <a:t>在後台的運作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7382" y="2004291"/>
            <a:ext cx="831273" cy="59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643948" y="2602543"/>
            <a:ext cx="1295689" cy="269966"/>
          </a:xfrm>
          <a:custGeom>
            <a:avLst/>
            <a:gdLst>
              <a:gd name="connsiteX0" fmla="*/ 104198 w 1295689"/>
              <a:gd name="connsiteY0" fmla="*/ 29821 h 269966"/>
              <a:gd name="connsiteX1" fmla="*/ 76489 w 1295689"/>
              <a:gd name="connsiteY1" fmla="*/ 94476 h 269966"/>
              <a:gd name="connsiteX2" fmla="*/ 58016 w 1295689"/>
              <a:gd name="connsiteY2" fmla="*/ 122185 h 269966"/>
              <a:gd name="connsiteX3" fmla="*/ 11834 w 1295689"/>
              <a:gd name="connsiteY3" fmla="*/ 196076 h 269966"/>
              <a:gd name="connsiteX4" fmla="*/ 2598 w 1295689"/>
              <a:gd name="connsiteY4" fmla="*/ 223785 h 269966"/>
              <a:gd name="connsiteX5" fmla="*/ 76489 w 1295689"/>
              <a:gd name="connsiteY5" fmla="*/ 233021 h 269966"/>
              <a:gd name="connsiteX6" fmla="*/ 141143 w 1295689"/>
              <a:gd name="connsiteY6" fmla="*/ 242257 h 269966"/>
              <a:gd name="connsiteX7" fmla="*/ 307398 w 1295689"/>
              <a:gd name="connsiteY7" fmla="*/ 269966 h 269966"/>
              <a:gd name="connsiteX8" fmla="*/ 806162 w 1295689"/>
              <a:gd name="connsiteY8" fmla="*/ 260730 h 269966"/>
              <a:gd name="connsiteX9" fmla="*/ 944707 w 1295689"/>
              <a:gd name="connsiteY9" fmla="*/ 242257 h 269966"/>
              <a:gd name="connsiteX10" fmla="*/ 1055543 w 1295689"/>
              <a:gd name="connsiteY10" fmla="*/ 233021 h 269966"/>
              <a:gd name="connsiteX11" fmla="*/ 1295689 w 1295689"/>
              <a:gd name="connsiteY11" fmla="*/ 214548 h 269966"/>
              <a:gd name="connsiteX12" fmla="*/ 1267980 w 1295689"/>
              <a:gd name="connsiteY12" fmla="*/ 186839 h 269966"/>
              <a:gd name="connsiteX13" fmla="*/ 1194089 w 1295689"/>
              <a:gd name="connsiteY13" fmla="*/ 149894 h 269966"/>
              <a:gd name="connsiteX14" fmla="*/ 1166380 w 1295689"/>
              <a:gd name="connsiteY14" fmla="*/ 131421 h 269966"/>
              <a:gd name="connsiteX15" fmla="*/ 1129434 w 1295689"/>
              <a:gd name="connsiteY15" fmla="*/ 112948 h 269966"/>
              <a:gd name="connsiteX16" fmla="*/ 1074016 w 1295689"/>
              <a:gd name="connsiteY16" fmla="*/ 66766 h 269966"/>
              <a:gd name="connsiteX17" fmla="*/ 1046307 w 1295689"/>
              <a:gd name="connsiteY17" fmla="*/ 29821 h 269966"/>
              <a:gd name="connsiteX18" fmla="*/ 1027834 w 1295689"/>
              <a:gd name="connsiteY18" fmla="*/ 2112 h 269966"/>
              <a:gd name="connsiteX19" fmla="*/ 1000125 w 1295689"/>
              <a:gd name="connsiteY19" fmla="*/ 2112 h 26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5689" h="269966">
                <a:moveTo>
                  <a:pt x="104198" y="29821"/>
                </a:moveTo>
                <a:cubicBezTo>
                  <a:pt x="94962" y="51373"/>
                  <a:pt x="86975" y="73504"/>
                  <a:pt x="76489" y="94476"/>
                </a:cubicBezTo>
                <a:cubicBezTo>
                  <a:pt x="71525" y="104405"/>
                  <a:pt x="63524" y="112547"/>
                  <a:pt x="58016" y="122185"/>
                </a:cubicBezTo>
                <a:cubicBezTo>
                  <a:pt x="17442" y="193187"/>
                  <a:pt x="64816" y="125431"/>
                  <a:pt x="11834" y="196076"/>
                </a:cubicBezTo>
                <a:cubicBezTo>
                  <a:pt x="8755" y="205312"/>
                  <a:pt x="-5855" y="218955"/>
                  <a:pt x="2598" y="223785"/>
                </a:cubicBezTo>
                <a:cubicBezTo>
                  <a:pt x="24150" y="236100"/>
                  <a:pt x="51885" y="229741"/>
                  <a:pt x="76489" y="233021"/>
                </a:cubicBezTo>
                <a:lnTo>
                  <a:pt x="141143" y="242257"/>
                </a:lnTo>
                <a:cubicBezTo>
                  <a:pt x="231733" y="272454"/>
                  <a:pt x="177157" y="259113"/>
                  <a:pt x="307398" y="269966"/>
                </a:cubicBezTo>
                <a:lnTo>
                  <a:pt x="806162" y="260730"/>
                </a:lnTo>
                <a:cubicBezTo>
                  <a:pt x="1096052" y="251811"/>
                  <a:pt x="809204" y="259195"/>
                  <a:pt x="944707" y="242257"/>
                </a:cubicBezTo>
                <a:cubicBezTo>
                  <a:pt x="981494" y="237659"/>
                  <a:pt x="1018673" y="236902"/>
                  <a:pt x="1055543" y="233021"/>
                </a:cubicBezTo>
                <a:cubicBezTo>
                  <a:pt x="1265798" y="210890"/>
                  <a:pt x="862723" y="237337"/>
                  <a:pt x="1295689" y="214548"/>
                </a:cubicBezTo>
                <a:cubicBezTo>
                  <a:pt x="1286453" y="205312"/>
                  <a:pt x="1279000" y="193852"/>
                  <a:pt x="1267980" y="186839"/>
                </a:cubicBezTo>
                <a:cubicBezTo>
                  <a:pt x="1244748" y="172055"/>
                  <a:pt x="1217001" y="165169"/>
                  <a:pt x="1194089" y="149894"/>
                </a:cubicBezTo>
                <a:cubicBezTo>
                  <a:pt x="1184853" y="143736"/>
                  <a:pt x="1176018" y="136929"/>
                  <a:pt x="1166380" y="131421"/>
                </a:cubicBezTo>
                <a:cubicBezTo>
                  <a:pt x="1154425" y="124590"/>
                  <a:pt x="1141389" y="119779"/>
                  <a:pt x="1129434" y="112948"/>
                </a:cubicBezTo>
                <a:cubicBezTo>
                  <a:pt x="1105487" y="99264"/>
                  <a:pt x="1092358" y="88165"/>
                  <a:pt x="1074016" y="66766"/>
                </a:cubicBezTo>
                <a:cubicBezTo>
                  <a:pt x="1063998" y="55078"/>
                  <a:pt x="1055255" y="42347"/>
                  <a:pt x="1046307" y="29821"/>
                </a:cubicBezTo>
                <a:cubicBezTo>
                  <a:pt x="1039855" y="20788"/>
                  <a:pt x="1037353" y="7823"/>
                  <a:pt x="1027834" y="2112"/>
                </a:cubicBezTo>
                <a:cubicBezTo>
                  <a:pt x="1019914" y="-2640"/>
                  <a:pt x="1009361" y="2112"/>
                  <a:pt x="1000125" y="21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1874721" y="1918344"/>
            <a:ext cx="369716" cy="824856"/>
          </a:xfrm>
          <a:custGeom>
            <a:avLst/>
            <a:gdLst>
              <a:gd name="connsiteX0" fmla="*/ 27970 w 369716"/>
              <a:gd name="connsiteY0" fmla="*/ 67475 h 824856"/>
              <a:gd name="connsiteX1" fmla="*/ 37207 w 369716"/>
              <a:gd name="connsiteY1" fmla="*/ 787911 h 824856"/>
              <a:gd name="connsiteX2" fmla="*/ 92625 w 369716"/>
              <a:gd name="connsiteY2" fmla="*/ 824856 h 824856"/>
              <a:gd name="connsiteX3" fmla="*/ 231170 w 369716"/>
              <a:gd name="connsiteY3" fmla="*/ 815620 h 824856"/>
              <a:gd name="connsiteX4" fmla="*/ 332770 w 369716"/>
              <a:gd name="connsiteY4" fmla="*/ 797147 h 824856"/>
              <a:gd name="connsiteX5" fmla="*/ 351243 w 369716"/>
              <a:gd name="connsiteY5" fmla="*/ 224493 h 824856"/>
              <a:gd name="connsiteX6" fmla="*/ 360480 w 369716"/>
              <a:gd name="connsiteY6" fmla="*/ 169075 h 824856"/>
              <a:gd name="connsiteX7" fmla="*/ 369716 w 369716"/>
              <a:gd name="connsiteY7" fmla="*/ 104420 h 824856"/>
              <a:gd name="connsiteX8" fmla="*/ 360480 w 369716"/>
              <a:gd name="connsiteY8" fmla="*/ 67475 h 824856"/>
              <a:gd name="connsiteX9" fmla="*/ 305061 w 369716"/>
              <a:gd name="connsiteY9" fmla="*/ 49002 h 824856"/>
              <a:gd name="connsiteX10" fmla="*/ 184989 w 369716"/>
              <a:gd name="connsiteY10" fmla="*/ 30529 h 824856"/>
              <a:gd name="connsiteX11" fmla="*/ 261 w 369716"/>
              <a:gd name="connsiteY11" fmla="*/ 30529 h 824856"/>
              <a:gd name="connsiteX12" fmla="*/ 27970 w 369716"/>
              <a:gd name="connsiteY12" fmla="*/ 67475 h 82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716" h="824856">
                <a:moveTo>
                  <a:pt x="27970" y="67475"/>
                </a:moveTo>
                <a:cubicBezTo>
                  <a:pt x="34128" y="193705"/>
                  <a:pt x="31279" y="547819"/>
                  <a:pt x="37207" y="787911"/>
                </a:cubicBezTo>
                <a:cubicBezTo>
                  <a:pt x="38194" y="827871"/>
                  <a:pt x="58203" y="817972"/>
                  <a:pt x="92625" y="824856"/>
                </a:cubicBezTo>
                <a:cubicBezTo>
                  <a:pt x="138807" y="821777"/>
                  <a:pt x="185094" y="820008"/>
                  <a:pt x="231170" y="815620"/>
                </a:cubicBezTo>
                <a:cubicBezTo>
                  <a:pt x="253744" y="813470"/>
                  <a:pt x="308738" y="801954"/>
                  <a:pt x="332770" y="797147"/>
                </a:cubicBezTo>
                <a:cubicBezTo>
                  <a:pt x="335409" y="691576"/>
                  <a:pt x="340977" y="368208"/>
                  <a:pt x="351243" y="224493"/>
                </a:cubicBezTo>
                <a:cubicBezTo>
                  <a:pt x="352577" y="205813"/>
                  <a:pt x="357632" y="187585"/>
                  <a:pt x="360480" y="169075"/>
                </a:cubicBezTo>
                <a:cubicBezTo>
                  <a:pt x="363790" y="147558"/>
                  <a:pt x="366637" y="125972"/>
                  <a:pt x="369716" y="104420"/>
                </a:cubicBezTo>
                <a:cubicBezTo>
                  <a:pt x="366637" y="92105"/>
                  <a:pt x="370118" y="75736"/>
                  <a:pt x="360480" y="67475"/>
                </a:cubicBezTo>
                <a:cubicBezTo>
                  <a:pt x="345695" y="54803"/>
                  <a:pt x="323952" y="53725"/>
                  <a:pt x="305061" y="49002"/>
                </a:cubicBezTo>
                <a:cubicBezTo>
                  <a:pt x="241069" y="33003"/>
                  <a:pt x="280732" y="41167"/>
                  <a:pt x="184989" y="30529"/>
                </a:cubicBezTo>
                <a:cubicBezTo>
                  <a:pt x="107038" y="11042"/>
                  <a:pt x="133970" y="13816"/>
                  <a:pt x="261" y="30529"/>
                </a:cubicBezTo>
                <a:cubicBezTo>
                  <a:pt x="-2794" y="30911"/>
                  <a:pt x="21812" y="-58755"/>
                  <a:pt x="27970" y="674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10707" y="1718397"/>
            <a:ext cx="8476645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98982" y="2004291"/>
            <a:ext cx="2032000" cy="3500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摺角紙張 10"/>
          <p:cNvSpPr/>
          <p:nvPr/>
        </p:nvSpPr>
        <p:spPr>
          <a:xfrm>
            <a:off x="5543272" y="2222852"/>
            <a:ext cx="1213128" cy="82514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 err="1" smtClean="0"/>
              <a:t>ndex.jsp</a:t>
            </a:r>
            <a:endParaRPr lang="zh-TW" altLang="en-US" dirty="0"/>
          </a:p>
        </p:txBody>
      </p:sp>
      <p:sp>
        <p:nvSpPr>
          <p:cNvPr id="12" name="摺角紙張 11"/>
          <p:cNvSpPr/>
          <p:nvPr/>
        </p:nvSpPr>
        <p:spPr>
          <a:xfrm>
            <a:off x="6545417" y="1397704"/>
            <a:ext cx="622001" cy="74245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header.jsp</a:t>
            </a:r>
            <a:endParaRPr lang="zh-TW" altLang="en-US" sz="1200" dirty="0"/>
          </a:p>
        </p:txBody>
      </p:sp>
      <p:sp>
        <p:nvSpPr>
          <p:cNvPr id="13" name="摺角紙張 12"/>
          <p:cNvSpPr/>
          <p:nvPr/>
        </p:nvSpPr>
        <p:spPr>
          <a:xfrm>
            <a:off x="6802167" y="2047361"/>
            <a:ext cx="493705" cy="67590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n</a:t>
            </a:r>
            <a:r>
              <a:rPr lang="en-US" altLang="zh-TW" sz="1200" dirty="0" err="1" smtClean="0"/>
              <a:t>av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.</a:t>
            </a:r>
            <a:r>
              <a:rPr lang="en-US" altLang="zh-TW" sz="1200" dirty="0" err="1" smtClean="0"/>
              <a:t>jsp</a:t>
            </a:r>
            <a:endParaRPr lang="zh-TW" altLang="en-US" sz="1200" dirty="0"/>
          </a:p>
        </p:txBody>
      </p:sp>
      <p:sp>
        <p:nvSpPr>
          <p:cNvPr id="14" name="摺角紙張 13"/>
          <p:cNvSpPr/>
          <p:nvPr/>
        </p:nvSpPr>
        <p:spPr>
          <a:xfrm>
            <a:off x="6484499" y="3124063"/>
            <a:ext cx="569514" cy="55418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footer.jsp</a:t>
            </a:r>
            <a:endParaRPr lang="zh-TW" altLang="en-US" sz="1200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934075" y="1768931"/>
            <a:ext cx="580702" cy="61638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4" idx="1"/>
          </p:cNvCxnSpPr>
          <p:nvPr/>
        </p:nvCxnSpPr>
        <p:spPr>
          <a:xfrm>
            <a:off x="6033430" y="3010579"/>
            <a:ext cx="451069" cy="39057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86475" y="1921331"/>
            <a:ext cx="580702" cy="61638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715170" y="1214649"/>
            <a:ext cx="687910" cy="1377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490524" y="1028372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&lt;%@ include file=</a:t>
            </a:r>
            <a:r>
              <a:rPr lang="en-US" altLang="zh-TW" dirty="0"/>
              <a:t> </a:t>
            </a:r>
            <a:r>
              <a:rPr lang="en-US" altLang="zh-TW" dirty="0" smtClean="0"/>
              <a:t>'/</a:t>
            </a:r>
            <a:r>
              <a:rPr lang="en-US" altLang="zh-TW" dirty="0" err="1" smtClean="0"/>
              <a:t>subviews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xxx.jsp</a:t>
            </a:r>
            <a:r>
              <a:rPr lang="en-US" altLang="zh-TW" dirty="0" smtClean="0"/>
              <a:t>' %&gt;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6715170" y="526481"/>
            <a:ext cx="693561" cy="456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496174" y="365125"/>
            <a:ext cx="454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jsp:include</a:t>
            </a:r>
            <a:r>
              <a:rPr lang="en-US" altLang="zh-TW" dirty="0" smtClean="0"/>
              <a:t> page= '/</a:t>
            </a:r>
            <a:r>
              <a:rPr lang="en-US" altLang="zh-TW" dirty="0" err="1" smtClean="0"/>
              <a:t>subviews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header.jsp</a:t>
            </a:r>
            <a:r>
              <a:rPr lang="en-US" altLang="zh-TW" dirty="0" smtClean="0"/>
              <a:t>' /&gt;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7022100" y="2595419"/>
            <a:ext cx="2528299" cy="7296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translate(</a:t>
            </a:r>
            <a:r>
              <a:rPr lang="zh-TW" altLang="en-US" dirty="0" smtClean="0"/>
              <a:t>轉譯</a:t>
            </a:r>
            <a:r>
              <a:rPr lang="en-US" altLang="zh-TW" dirty="0" smtClean="0"/>
              <a:t>/</a:t>
            </a:r>
            <a:r>
              <a:rPr lang="zh-TW" altLang="en-US" dirty="0" smtClean="0"/>
              <a:t>翻譯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1" name="摺角紙張 30"/>
          <p:cNvSpPr/>
          <p:nvPr/>
        </p:nvSpPr>
        <p:spPr>
          <a:xfrm>
            <a:off x="9555937" y="2562746"/>
            <a:ext cx="1213128" cy="147657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 err="1" smtClean="0"/>
              <a:t>ndex_jsp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.java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26798" y="2627804"/>
            <a:ext cx="855388" cy="28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</a:t>
            </a:r>
            <a:r>
              <a:rPr lang="en-US" altLang="zh-TW" dirty="0" err="1" smtClean="0"/>
              <a:t>av.jsp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585185" y="3526395"/>
            <a:ext cx="1154631" cy="32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</a:t>
            </a:r>
            <a:r>
              <a:rPr lang="en-US" altLang="zh-TW" dirty="0" err="1" smtClean="0"/>
              <a:t>ooter.jsp</a:t>
            </a:r>
            <a:endParaRPr lang="zh-TW" altLang="en-US" dirty="0"/>
          </a:p>
        </p:txBody>
      </p:sp>
      <p:sp>
        <p:nvSpPr>
          <p:cNvPr id="34" name="摺角紙張 33"/>
          <p:cNvSpPr/>
          <p:nvPr/>
        </p:nvSpPr>
        <p:spPr>
          <a:xfrm>
            <a:off x="10639732" y="1877173"/>
            <a:ext cx="878013" cy="74245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header_jsp.java</a:t>
            </a:r>
            <a:endParaRPr lang="zh-TW" altLang="en-US" sz="12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9639064" y="2047361"/>
            <a:ext cx="1000668" cy="5551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摺角紙張 37"/>
          <p:cNvSpPr/>
          <p:nvPr/>
        </p:nvSpPr>
        <p:spPr>
          <a:xfrm>
            <a:off x="7065953" y="4205885"/>
            <a:ext cx="1213128" cy="147657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 err="1" smtClean="0"/>
              <a:t>ndex_jsp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.class</a:t>
            </a:r>
            <a:endParaRPr lang="zh-TW" altLang="en-US" dirty="0"/>
          </a:p>
        </p:txBody>
      </p:sp>
      <p:sp>
        <p:nvSpPr>
          <p:cNvPr id="39" name="摺角紙張 38"/>
          <p:cNvSpPr/>
          <p:nvPr/>
        </p:nvSpPr>
        <p:spPr>
          <a:xfrm>
            <a:off x="8172851" y="3668094"/>
            <a:ext cx="878013" cy="74245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header_jsp.class</a:t>
            </a:r>
            <a:endParaRPr lang="zh-TW" altLang="en-US" sz="1200" dirty="0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7172183" y="3838282"/>
            <a:ext cx="1000668" cy="5551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向右箭號 40"/>
          <p:cNvSpPr/>
          <p:nvPr/>
        </p:nvSpPr>
        <p:spPr>
          <a:xfrm rot="11457410">
            <a:off x="5264496" y="3948697"/>
            <a:ext cx="1469235" cy="577476"/>
          </a:xfrm>
          <a:prstGeom prst="rightArrow">
            <a:avLst>
              <a:gd name="adj1" fmla="val 4453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763309" y="4056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載入</a:t>
            </a:r>
          </a:p>
        </p:txBody>
      </p:sp>
      <p:sp>
        <p:nvSpPr>
          <p:cNvPr id="43" name="一般五邊形 42"/>
          <p:cNvSpPr/>
          <p:nvPr/>
        </p:nvSpPr>
        <p:spPr>
          <a:xfrm>
            <a:off x="3394021" y="2748315"/>
            <a:ext cx="1190793" cy="81180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44" name="一般五邊形 43"/>
          <p:cNvSpPr/>
          <p:nvPr/>
        </p:nvSpPr>
        <p:spPr>
          <a:xfrm>
            <a:off x="4590352" y="2535889"/>
            <a:ext cx="864167" cy="622957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header</a:t>
            </a:r>
            <a:endParaRPr lang="zh-TW" altLang="en-US" sz="1100" dirty="0"/>
          </a:p>
        </p:txBody>
      </p:sp>
      <p:sp>
        <p:nvSpPr>
          <p:cNvPr id="46" name="圓角化單一角落矩形 45"/>
          <p:cNvSpPr/>
          <p:nvPr/>
        </p:nvSpPr>
        <p:spPr>
          <a:xfrm>
            <a:off x="2392218" y="3711451"/>
            <a:ext cx="1293402" cy="681717"/>
          </a:xfrm>
          <a:prstGeom prst="round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esponse</a:t>
            </a:r>
          </a:p>
          <a:p>
            <a:pPr>
              <a:lnSpc>
                <a:spcPts val="1300"/>
              </a:lnSpc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--------</a:t>
            </a:r>
          </a:p>
          <a:p>
            <a:pPr>
              <a:lnSpc>
                <a:spcPts val="1300"/>
              </a:lnSpc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---------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ts val="1300"/>
              </a:lnSpc>
            </a:pPr>
            <a:endParaRPr lang="en-US" altLang="zh-TW" dirty="0" smtClean="0"/>
          </a:p>
          <a:p>
            <a:pPr algn="ctr"/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3240133" y="3472873"/>
            <a:ext cx="516237" cy="45464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3328232" y="2916239"/>
            <a:ext cx="1628800" cy="124602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 flipV="1">
            <a:off x="1463535" y="2528262"/>
            <a:ext cx="1035561" cy="162319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131858" y="2382227"/>
            <a:ext cx="1799989" cy="66577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上彎箭號 53"/>
          <p:cNvSpPr/>
          <p:nvPr/>
        </p:nvSpPr>
        <p:spPr>
          <a:xfrm rot="10800000">
            <a:off x="9726798" y="4498109"/>
            <a:ext cx="1227529" cy="6096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40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</a:t>
            </a:r>
            <a:r>
              <a:rPr lang="zh-TW" altLang="en-US" dirty="0" smtClean="0"/>
              <a:t>解決</a:t>
            </a:r>
            <a:r>
              <a:rPr lang="en-US" altLang="zh-TW" dirty="0" smtClean="0"/>
              <a:t>characterEncoding:utf-8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2206225" y="3022711"/>
            <a:ext cx="1600489" cy="954165"/>
            <a:chOff x="2206225" y="3022711"/>
            <a:chExt cx="1600489" cy="954165"/>
          </a:xfrm>
        </p:grpSpPr>
        <p:sp>
          <p:nvSpPr>
            <p:cNvPr id="4" name="矩形 3"/>
            <p:cNvSpPr/>
            <p:nvPr/>
          </p:nvSpPr>
          <p:spPr>
            <a:xfrm>
              <a:off x="2319659" y="3108658"/>
              <a:ext cx="831273" cy="591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2206225" y="3706910"/>
              <a:ext cx="1295689" cy="269966"/>
            </a:xfrm>
            <a:custGeom>
              <a:avLst/>
              <a:gdLst>
                <a:gd name="connsiteX0" fmla="*/ 104198 w 1295689"/>
                <a:gd name="connsiteY0" fmla="*/ 29821 h 269966"/>
                <a:gd name="connsiteX1" fmla="*/ 76489 w 1295689"/>
                <a:gd name="connsiteY1" fmla="*/ 94476 h 269966"/>
                <a:gd name="connsiteX2" fmla="*/ 58016 w 1295689"/>
                <a:gd name="connsiteY2" fmla="*/ 122185 h 269966"/>
                <a:gd name="connsiteX3" fmla="*/ 11834 w 1295689"/>
                <a:gd name="connsiteY3" fmla="*/ 196076 h 269966"/>
                <a:gd name="connsiteX4" fmla="*/ 2598 w 1295689"/>
                <a:gd name="connsiteY4" fmla="*/ 223785 h 269966"/>
                <a:gd name="connsiteX5" fmla="*/ 76489 w 1295689"/>
                <a:gd name="connsiteY5" fmla="*/ 233021 h 269966"/>
                <a:gd name="connsiteX6" fmla="*/ 141143 w 1295689"/>
                <a:gd name="connsiteY6" fmla="*/ 242257 h 269966"/>
                <a:gd name="connsiteX7" fmla="*/ 307398 w 1295689"/>
                <a:gd name="connsiteY7" fmla="*/ 269966 h 269966"/>
                <a:gd name="connsiteX8" fmla="*/ 806162 w 1295689"/>
                <a:gd name="connsiteY8" fmla="*/ 260730 h 269966"/>
                <a:gd name="connsiteX9" fmla="*/ 944707 w 1295689"/>
                <a:gd name="connsiteY9" fmla="*/ 242257 h 269966"/>
                <a:gd name="connsiteX10" fmla="*/ 1055543 w 1295689"/>
                <a:gd name="connsiteY10" fmla="*/ 233021 h 269966"/>
                <a:gd name="connsiteX11" fmla="*/ 1295689 w 1295689"/>
                <a:gd name="connsiteY11" fmla="*/ 214548 h 269966"/>
                <a:gd name="connsiteX12" fmla="*/ 1267980 w 1295689"/>
                <a:gd name="connsiteY12" fmla="*/ 186839 h 269966"/>
                <a:gd name="connsiteX13" fmla="*/ 1194089 w 1295689"/>
                <a:gd name="connsiteY13" fmla="*/ 149894 h 269966"/>
                <a:gd name="connsiteX14" fmla="*/ 1166380 w 1295689"/>
                <a:gd name="connsiteY14" fmla="*/ 131421 h 269966"/>
                <a:gd name="connsiteX15" fmla="*/ 1129434 w 1295689"/>
                <a:gd name="connsiteY15" fmla="*/ 112948 h 269966"/>
                <a:gd name="connsiteX16" fmla="*/ 1074016 w 1295689"/>
                <a:gd name="connsiteY16" fmla="*/ 66766 h 269966"/>
                <a:gd name="connsiteX17" fmla="*/ 1046307 w 1295689"/>
                <a:gd name="connsiteY17" fmla="*/ 29821 h 269966"/>
                <a:gd name="connsiteX18" fmla="*/ 1027834 w 1295689"/>
                <a:gd name="connsiteY18" fmla="*/ 2112 h 269966"/>
                <a:gd name="connsiteX19" fmla="*/ 1000125 w 1295689"/>
                <a:gd name="connsiteY19" fmla="*/ 2112 h 26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95689" h="269966">
                  <a:moveTo>
                    <a:pt x="104198" y="29821"/>
                  </a:moveTo>
                  <a:cubicBezTo>
                    <a:pt x="94962" y="51373"/>
                    <a:pt x="86975" y="73504"/>
                    <a:pt x="76489" y="94476"/>
                  </a:cubicBezTo>
                  <a:cubicBezTo>
                    <a:pt x="71525" y="104405"/>
                    <a:pt x="63524" y="112547"/>
                    <a:pt x="58016" y="122185"/>
                  </a:cubicBezTo>
                  <a:cubicBezTo>
                    <a:pt x="17442" y="193187"/>
                    <a:pt x="64816" y="125431"/>
                    <a:pt x="11834" y="196076"/>
                  </a:cubicBezTo>
                  <a:cubicBezTo>
                    <a:pt x="8755" y="205312"/>
                    <a:pt x="-5855" y="218955"/>
                    <a:pt x="2598" y="223785"/>
                  </a:cubicBezTo>
                  <a:cubicBezTo>
                    <a:pt x="24150" y="236100"/>
                    <a:pt x="51885" y="229741"/>
                    <a:pt x="76489" y="233021"/>
                  </a:cubicBezTo>
                  <a:lnTo>
                    <a:pt x="141143" y="242257"/>
                  </a:lnTo>
                  <a:cubicBezTo>
                    <a:pt x="231733" y="272454"/>
                    <a:pt x="177157" y="259113"/>
                    <a:pt x="307398" y="269966"/>
                  </a:cubicBezTo>
                  <a:lnTo>
                    <a:pt x="806162" y="260730"/>
                  </a:lnTo>
                  <a:cubicBezTo>
                    <a:pt x="1096052" y="251811"/>
                    <a:pt x="809204" y="259195"/>
                    <a:pt x="944707" y="242257"/>
                  </a:cubicBezTo>
                  <a:cubicBezTo>
                    <a:pt x="981494" y="237659"/>
                    <a:pt x="1018673" y="236902"/>
                    <a:pt x="1055543" y="233021"/>
                  </a:cubicBezTo>
                  <a:cubicBezTo>
                    <a:pt x="1265798" y="210890"/>
                    <a:pt x="862723" y="237337"/>
                    <a:pt x="1295689" y="214548"/>
                  </a:cubicBezTo>
                  <a:cubicBezTo>
                    <a:pt x="1286453" y="205312"/>
                    <a:pt x="1279000" y="193852"/>
                    <a:pt x="1267980" y="186839"/>
                  </a:cubicBezTo>
                  <a:cubicBezTo>
                    <a:pt x="1244748" y="172055"/>
                    <a:pt x="1217001" y="165169"/>
                    <a:pt x="1194089" y="149894"/>
                  </a:cubicBezTo>
                  <a:cubicBezTo>
                    <a:pt x="1184853" y="143736"/>
                    <a:pt x="1176018" y="136929"/>
                    <a:pt x="1166380" y="131421"/>
                  </a:cubicBezTo>
                  <a:cubicBezTo>
                    <a:pt x="1154425" y="124590"/>
                    <a:pt x="1141389" y="119779"/>
                    <a:pt x="1129434" y="112948"/>
                  </a:cubicBezTo>
                  <a:cubicBezTo>
                    <a:pt x="1105487" y="99264"/>
                    <a:pt x="1092358" y="88165"/>
                    <a:pt x="1074016" y="66766"/>
                  </a:cubicBezTo>
                  <a:cubicBezTo>
                    <a:pt x="1063998" y="55078"/>
                    <a:pt x="1055255" y="42347"/>
                    <a:pt x="1046307" y="29821"/>
                  </a:cubicBezTo>
                  <a:cubicBezTo>
                    <a:pt x="1039855" y="20788"/>
                    <a:pt x="1037353" y="7823"/>
                    <a:pt x="1027834" y="2112"/>
                  </a:cubicBezTo>
                  <a:cubicBezTo>
                    <a:pt x="1019914" y="-2640"/>
                    <a:pt x="1009361" y="2112"/>
                    <a:pt x="1000125" y="21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3436998" y="3022711"/>
              <a:ext cx="369716" cy="824856"/>
            </a:xfrm>
            <a:custGeom>
              <a:avLst/>
              <a:gdLst>
                <a:gd name="connsiteX0" fmla="*/ 27970 w 369716"/>
                <a:gd name="connsiteY0" fmla="*/ 67475 h 824856"/>
                <a:gd name="connsiteX1" fmla="*/ 37207 w 369716"/>
                <a:gd name="connsiteY1" fmla="*/ 787911 h 824856"/>
                <a:gd name="connsiteX2" fmla="*/ 92625 w 369716"/>
                <a:gd name="connsiteY2" fmla="*/ 824856 h 824856"/>
                <a:gd name="connsiteX3" fmla="*/ 231170 w 369716"/>
                <a:gd name="connsiteY3" fmla="*/ 815620 h 824856"/>
                <a:gd name="connsiteX4" fmla="*/ 332770 w 369716"/>
                <a:gd name="connsiteY4" fmla="*/ 797147 h 824856"/>
                <a:gd name="connsiteX5" fmla="*/ 351243 w 369716"/>
                <a:gd name="connsiteY5" fmla="*/ 224493 h 824856"/>
                <a:gd name="connsiteX6" fmla="*/ 360480 w 369716"/>
                <a:gd name="connsiteY6" fmla="*/ 169075 h 824856"/>
                <a:gd name="connsiteX7" fmla="*/ 369716 w 369716"/>
                <a:gd name="connsiteY7" fmla="*/ 104420 h 824856"/>
                <a:gd name="connsiteX8" fmla="*/ 360480 w 369716"/>
                <a:gd name="connsiteY8" fmla="*/ 67475 h 824856"/>
                <a:gd name="connsiteX9" fmla="*/ 305061 w 369716"/>
                <a:gd name="connsiteY9" fmla="*/ 49002 h 824856"/>
                <a:gd name="connsiteX10" fmla="*/ 184989 w 369716"/>
                <a:gd name="connsiteY10" fmla="*/ 30529 h 824856"/>
                <a:gd name="connsiteX11" fmla="*/ 261 w 369716"/>
                <a:gd name="connsiteY11" fmla="*/ 30529 h 824856"/>
                <a:gd name="connsiteX12" fmla="*/ 27970 w 369716"/>
                <a:gd name="connsiteY12" fmla="*/ 67475 h 82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9716" h="824856">
                  <a:moveTo>
                    <a:pt x="27970" y="67475"/>
                  </a:moveTo>
                  <a:cubicBezTo>
                    <a:pt x="34128" y="193705"/>
                    <a:pt x="31279" y="547819"/>
                    <a:pt x="37207" y="787911"/>
                  </a:cubicBezTo>
                  <a:cubicBezTo>
                    <a:pt x="38194" y="827871"/>
                    <a:pt x="58203" y="817972"/>
                    <a:pt x="92625" y="824856"/>
                  </a:cubicBezTo>
                  <a:cubicBezTo>
                    <a:pt x="138807" y="821777"/>
                    <a:pt x="185094" y="820008"/>
                    <a:pt x="231170" y="815620"/>
                  </a:cubicBezTo>
                  <a:cubicBezTo>
                    <a:pt x="253744" y="813470"/>
                    <a:pt x="308738" y="801954"/>
                    <a:pt x="332770" y="797147"/>
                  </a:cubicBezTo>
                  <a:cubicBezTo>
                    <a:pt x="335409" y="691576"/>
                    <a:pt x="340977" y="368208"/>
                    <a:pt x="351243" y="224493"/>
                  </a:cubicBezTo>
                  <a:cubicBezTo>
                    <a:pt x="352577" y="205813"/>
                    <a:pt x="357632" y="187585"/>
                    <a:pt x="360480" y="169075"/>
                  </a:cubicBezTo>
                  <a:cubicBezTo>
                    <a:pt x="363790" y="147558"/>
                    <a:pt x="366637" y="125972"/>
                    <a:pt x="369716" y="104420"/>
                  </a:cubicBezTo>
                  <a:cubicBezTo>
                    <a:pt x="366637" y="92105"/>
                    <a:pt x="370118" y="75736"/>
                    <a:pt x="360480" y="67475"/>
                  </a:cubicBezTo>
                  <a:cubicBezTo>
                    <a:pt x="345695" y="54803"/>
                    <a:pt x="323952" y="53725"/>
                    <a:pt x="305061" y="49002"/>
                  </a:cubicBezTo>
                  <a:cubicBezTo>
                    <a:pt x="241069" y="33003"/>
                    <a:pt x="280732" y="41167"/>
                    <a:pt x="184989" y="30529"/>
                  </a:cubicBezTo>
                  <a:cubicBezTo>
                    <a:pt x="107038" y="11042"/>
                    <a:pt x="133970" y="13816"/>
                    <a:pt x="261" y="30529"/>
                  </a:cubicBezTo>
                  <a:cubicBezTo>
                    <a:pt x="-2794" y="30911"/>
                    <a:pt x="21812" y="-58755"/>
                    <a:pt x="27970" y="6747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圓角矩形 6"/>
          <p:cNvSpPr/>
          <p:nvPr/>
        </p:nvSpPr>
        <p:spPr>
          <a:xfrm>
            <a:off x="4544984" y="1967701"/>
            <a:ext cx="3224351" cy="346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57600" y="3569677"/>
            <a:ext cx="1494692" cy="4923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摺角紙張 11"/>
          <p:cNvSpPr/>
          <p:nvPr/>
        </p:nvSpPr>
        <p:spPr>
          <a:xfrm>
            <a:off x="5116486" y="3800840"/>
            <a:ext cx="1293106" cy="94340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err="1" smtClean="0"/>
              <a:t>xxx_ok.jsp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81582" y="3877380"/>
            <a:ext cx="353173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response.setChacterEncoding</a:t>
            </a:r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utf-8")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57160" y="3564165"/>
            <a:ext cx="47339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pageEncoding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='utf-8' %&gt; 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6203931" y="4272543"/>
            <a:ext cx="577651" cy="331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摺角紙張 19"/>
          <p:cNvSpPr/>
          <p:nvPr/>
        </p:nvSpPr>
        <p:spPr>
          <a:xfrm>
            <a:off x="6409592" y="4603805"/>
            <a:ext cx="1223918" cy="32563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header.jsp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683977" y="3349869"/>
            <a:ext cx="1525787" cy="6488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966117" y="4261772"/>
            <a:ext cx="6388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request.setChacterEncoding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("utf-8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%&gt; 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一般五邊形 34"/>
          <p:cNvSpPr/>
          <p:nvPr/>
        </p:nvSpPr>
        <p:spPr>
          <a:xfrm>
            <a:off x="4694098" y="2229125"/>
            <a:ext cx="2069334" cy="811807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XxxRegister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763039" y="2273532"/>
            <a:ext cx="6388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request.setChacterEncoding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("utf-8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%&gt; 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5307106" y="2859741"/>
            <a:ext cx="268941" cy="1202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圓角化單一角落矩形 29"/>
          <p:cNvSpPr/>
          <p:nvPr/>
        </p:nvSpPr>
        <p:spPr>
          <a:xfrm>
            <a:off x="1693611" y="3721039"/>
            <a:ext cx="3190510" cy="1019906"/>
          </a:xfrm>
          <a:prstGeom prst="round1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response.setcharacter</a:t>
            </a:r>
            <a:r>
              <a:rPr lang="en-US" altLang="zh-TW" dirty="0"/>
              <a:t>…("utf-8</a:t>
            </a:r>
            <a:r>
              <a:rPr lang="en-US" altLang="zh-TW" dirty="0" smtClean="0"/>
              <a:t>")</a:t>
            </a:r>
            <a:br>
              <a:rPr lang="en-US" altLang="zh-TW" dirty="0" smtClean="0"/>
            </a:br>
            <a:r>
              <a:rPr lang="en-US" altLang="zh-TW" dirty="0"/>
              <a:t>//</a:t>
            </a:r>
            <a:r>
              <a:rPr lang="zh-TW" altLang="en-US" dirty="0"/>
              <a:t>鎖住</a:t>
            </a:r>
            <a:r>
              <a:rPr lang="en-US" altLang="zh-TW" dirty="0"/>
              <a:t>encoding</a:t>
            </a:r>
            <a:endParaRPr lang="zh-TW" altLang="en-US" dirty="0"/>
          </a:p>
          <a:p>
            <a:pPr algn="ctr"/>
            <a:endParaRPr lang="zh-TW" altLang="en-US" dirty="0"/>
          </a:p>
          <a:p>
            <a:pPr algn="ctr"/>
            <a:endParaRPr lang="zh-TW" altLang="en-US" dirty="0"/>
          </a:p>
        </p:txBody>
      </p:sp>
      <p:cxnSp>
        <p:nvCxnSpPr>
          <p:cNvPr id="98" name="弧形接點 97"/>
          <p:cNvCxnSpPr/>
          <p:nvPr/>
        </p:nvCxnSpPr>
        <p:spPr>
          <a:xfrm rot="16200000" flipV="1">
            <a:off x="3394380" y="4545074"/>
            <a:ext cx="1432048" cy="29014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圓角化單一角落矩形 28"/>
          <p:cNvSpPr/>
          <p:nvPr/>
        </p:nvSpPr>
        <p:spPr>
          <a:xfrm>
            <a:off x="2013439" y="2785635"/>
            <a:ext cx="3220915" cy="921667"/>
          </a:xfrm>
          <a:prstGeom prst="round1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request.setcharacter</a:t>
            </a:r>
            <a:r>
              <a:rPr lang="en-US" altLang="zh-TW" dirty="0" smtClean="0"/>
              <a:t>…(“utf-8”);</a:t>
            </a:r>
            <a:br>
              <a:rPr lang="en-US" altLang="zh-TW" dirty="0" smtClean="0"/>
            </a:br>
            <a:r>
              <a:rPr lang="en-US" altLang="zh-TW" dirty="0" smtClean="0"/>
              <a:t>//</a:t>
            </a:r>
            <a:r>
              <a:rPr lang="zh-TW" altLang="en-US" dirty="0" smtClean="0"/>
              <a:t>鎖住</a:t>
            </a:r>
            <a:r>
              <a:rPr lang="en-US" altLang="zh-TW" dirty="0" smtClean="0"/>
              <a:t>encoding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AOP(Aspect-oriented programming)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690" y="1380392"/>
            <a:ext cx="10515600" cy="476672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將</a:t>
            </a:r>
            <a:r>
              <a:rPr lang="zh-TW" altLang="en-US" sz="2400" b="1" dirty="0" smtClean="0"/>
              <a:t>不同功能</a:t>
            </a:r>
            <a:r>
              <a:rPr lang="zh-TW" altLang="en-US" sz="2400" dirty="0" smtClean="0"/>
              <a:t>中的</a:t>
            </a:r>
            <a:r>
              <a:rPr lang="zh-TW" altLang="en-US" sz="2400" b="1" dirty="0" smtClean="0"/>
              <a:t>共同處理</a:t>
            </a:r>
            <a:r>
              <a:rPr lang="zh-TW" altLang="en-US" sz="2400" dirty="0" smtClean="0">
                <a:solidFill>
                  <a:schemeClr val="accent1"/>
                </a:solidFill>
              </a:rPr>
              <a:t>抽離</a:t>
            </a:r>
            <a:r>
              <a:rPr lang="zh-TW" altLang="en-US" sz="2400" dirty="0" smtClean="0"/>
              <a:t>出來到特定</a:t>
            </a:r>
            <a:r>
              <a:rPr lang="en-US" altLang="zh-TW" sz="2400" dirty="0" smtClean="0"/>
              <a:t>(Filter/</a:t>
            </a:r>
            <a:r>
              <a:rPr lang="en-US" altLang="zh-TW" sz="2400" dirty="0" err="1" smtClean="0"/>
              <a:t>Intercepter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元件中</a:t>
            </a:r>
            <a:endParaRPr lang="en-US" altLang="zh-TW" sz="2400" dirty="0" smtClean="0"/>
          </a:p>
          <a:p>
            <a:r>
              <a:rPr lang="en-US" altLang="zh-TW" sz="2400" dirty="0" smtClean="0"/>
              <a:t>Filter</a:t>
            </a:r>
            <a:r>
              <a:rPr lang="zh-TW" altLang="en-US" sz="2400" dirty="0" smtClean="0"/>
              <a:t>是最早的</a:t>
            </a:r>
            <a:r>
              <a:rPr lang="en-US" altLang="zh-TW" sz="2400" dirty="0"/>
              <a:t>AOP</a:t>
            </a:r>
            <a:r>
              <a:rPr lang="zh-TW" altLang="en-US" sz="2400" dirty="0" smtClean="0"/>
              <a:t>運作，定</a:t>
            </a:r>
            <a:r>
              <a:rPr lang="zh-TW" altLang="en-US" sz="2400" dirty="0"/>
              <a:t>義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Java Servlet API</a:t>
            </a:r>
            <a:r>
              <a:rPr lang="zh-TW" altLang="en-US" sz="2400" dirty="0" smtClean="0"/>
              <a:t>標準規格中</a:t>
            </a:r>
            <a:endParaRPr lang="zh-TW" altLang="en-US" sz="2400" dirty="0"/>
          </a:p>
        </p:txBody>
      </p:sp>
      <p:sp>
        <p:nvSpPr>
          <p:cNvPr id="4" name="圓角化單一角落矩形 3"/>
          <p:cNvSpPr/>
          <p:nvPr/>
        </p:nvSpPr>
        <p:spPr>
          <a:xfrm>
            <a:off x="5764824" y="2850360"/>
            <a:ext cx="2518714" cy="82641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RegisterServlet</a:t>
            </a:r>
            <a:endParaRPr lang="en-US" altLang="zh-TW" dirty="0"/>
          </a:p>
          <a:p>
            <a:pPr algn="ctr"/>
            <a:r>
              <a:rPr lang="en-US" altLang="zh-TW" sz="1400" dirty="0" err="1"/>
              <a:t>request.setcharacter</a:t>
            </a:r>
            <a:r>
              <a:rPr lang="en-US" altLang="zh-TW" sz="1400" dirty="0"/>
              <a:t>…("utf-8")</a:t>
            </a:r>
          </a:p>
          <a:p>
            <a:pPr algn="ctr">
              <a:lnSpc>
                <a:spcPts val="1000"/>
              </a:lnSpc>
            </a:pPr>
            <a:r>
              <a:rPr lang="en-US" altLang="zh-TW" sz="1400" dirty="0"/>
              <a:t>-------------------------</a:t>
            </a:r>
            <a:br>
              <a:rPr lang="en-US" altLang="zh-TW" sz="1400" dirty="0"/>
            </a:br>
            <a:r>
              <a:rPr lang="en-US" altLang="zh-TW" sz="1400" dirty="0"/>
              <a:t>-------------------------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圓角化單一角落矩形 4"/>
          <p:cNvSpPr/>
          <p:nvPr/>
        </p:nvSpPr>
        <p:spPr>
          <a:xfrm>
            <a:off x="5605724" y="3837751"/>
            <a:ext cx="887533" cy="52277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r>
              <a:rPr lang="zh-TW" altLang="en-US" dirty="0" smtClean="0"/>
              <a:t>元件</a:t>
            </a:r>
            <a:endParaRPr lang="zh-TW" altLang="en-US" dirty="0"/>
          </a:p>
        </p:txBody>
      </p:sp>
      <p:sp>
        <p:nvSpPr>
          <p:cNvPr id="6" name="圓角化單一角落矩形 5"/>
          <p:cNvSpPr/>
          <p:nvPr/>
        </p:nvSpPr>
        <p:spPr>
          <a:xfrm>
            <a:off x="4138979" y="5116025"/>
            <a:ext cx="2628900" cy="58029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register.jsp</a:t>
            </a:r>
            <a:endParaRPr lang="en-US" altLang="zh-TW" sz="1600" dirty="0" smtClean="0"/>
          </a:p>
          <a:p>
            <a:pPr algn="ctr"/>
            <a:r>
              <a:rPr lang="en-US" altLang="zh-TW" sz="1200" dirty="0" smtClean="0"/>
              <a:t>&lt;%@page </a:t>
            </a:r>
            <a:r>
              <a:rPr lang="en-US" altLang="zh-TW" sz="1200" dirty="0" err="1" smtClean="0"/>
              <a:t>pageEncoding</a:t>
            </a:r>
            <a:r>
              <a:rPr lang="en-US" altLang="zh-TW" sz="1200" dirty="0" smtClean="0"/>
              <a:t>=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'utf-8'%&gt;</a:t>
            </a:r>
            <a:br>
              <a:rPr lang="en-US" altLang="zh-TW" sz="1200" dirty="0" smtClean="0"/>
            </a:br>
            <a:r>
              <a:rPr lang="en-US" altLang="zh-TW" sz="1200" dirty="0" smtClean="0"/>
              <a:t>-----------------------------------------------</a:t>
            </a:r>
            <a:endParaRPr lang="zh-TW" altLang="en-US" sz="1200" dirty="0"/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 flipH="1">
            <a:off x="6049491" y="3676775"/>
            <a:ext cx="974690" cy="16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2"/>
            <a:endCxn id="6" idx="0"/>
          </p:cNvCxnSpPr>
          <p:nvPr/>
        </p:nvCxnSpPr>
        <p:spPr>
          <a:xfrm rot="5400000">
            <a:off x="5519180" y="3611024"/>
            <a:ext cx="1439250" cy="1570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圓角化單一角落矩形 22"/>
          <p:cNvSpPr/>
          <p:nvPr/>
        </p:nvSpPr>
        <p:spPr>
          <a:xfrm>
            <a:off x="8770328" y="2495852"/>
            <a:ext cx="2184888" cy="78972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CheckOutServlet</a:t>
            </a:r>
            <a:endParaRPr lang="en-US" altLang="zh-TW" sz="1600" dirty="0"/>
          </a:p>
          <a:p>
            <a:pPr algn="ctr"/>
            <a:r>
              <a:rPr lang="en-US" altLang="zh-TW" sz="1200" dirty="0" err="1" smtClean="0"/>
              <a:t>request.setcharacter</a:t>
            </a:r>
            <a:r>
              <a:rPr lang="en-US" altLang="zh-TW" sz="1200" dirty="0"/>
              <a:t>…("utf-8")</a:t>
            </a:r>
          </a:p>
          <a:p>
            <a:pPr algn="ctr">
              <a:lnSpc>
                <a:spcPts val="1000"/>
              </a:lnSpc>
            </a:pPr>
            <a:r>
              <a:rPr lang="en-US" altLang="zh-TW" sz="1200" dirty="0" smtClean="0"/>
              <a:t>-------------------------</a:t>
            </a:r>
            <a:br>
              <a:rPr lang="en-US" altLang="zh-TW" sz="1200" dirty="0" smtClean="0"/>
            </a:br>
            <a:r>
              <a:rPr lang="en-US" altLang="zh-TW" sz="1200" dirty="0"/>
              <a:t>-------------------------</a:t>
            </a:r>
            <a:endParaRPr lang="zh-TW" altLang="en-US" sz="1200" dirty="0"/>
          </a:p>
          <a:p>
            <a:pPr algn="ctr"/>
            <a:endParaRPr lang="zh-TW" altLang="en-US" sz="1200" dirty="0"/>
          </a:p>
        </p:txBody>
      </p:sp>
      <p:sp>
        <p:nvSpPr>
          <p:cNvPr id="24" name="圓角化單一角落矩形 23"/>
          <p:cNvSpPr/>
          <p:nvPr/>
        </p:nvSpPr>
        <p:spPr>
          <a:xfrm>
            <a:off x="8581048" y="4008438"/>
            <a:ext cx="1036760" cy="5564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r>
              <a:rPr lang="zh-TW" altLang="en-US" dirty="0" smtClean="0"/>
              <a:t>元件</a:t>
            </a:r>
            <a:endParaRPr lang="zh-TW" altLang="en-US" dirty="0"/>
          </a:p>
        </p:txBody>
      </p:sp>
      <p:sp>
        <p:nvSpPr>
          <p:cNvPr id="25" name="圓角化單一角落矩形 24"/>
          <p:cNvSpPr/>
          <p:nvPr/>
        </p:nvSpPr>
        <p:spPr>
          <a:xfrm>
            <a:off x="8374428" y="5122256"/>
            <a:ext cx="2628900" cy="58029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/>
              <a:t>check_out.jsp</a:t>
            </a:r>
            <a:endParaRPr lang="en-US" altLang="zh-TW" sz="1600" dirty="0"/>
          </a:p>
          <a:p>
            <a:pPr algn="ctr"/>
            <a:r>
              <a:rPr lang="en-US" altLang="zh-TW" sz="1200" dirty="0" smtClean="0"/>
              <a:t>&lt;%@page </a:t>
            </a:r>
            <a:r>
              <a:rPr lang="en-US" altLang="zh-TW" sz="1200" dirty="0" err="1" smtClean="0"/>
              <a:t>pageEncoding</a:t>
            </a:r>
            <a:r>
              <a:rPr lang="en-US" altLang="zh-TW" sz="1200" dirty="0" smtClean="0"/>
              <a:t>=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'utf-8'%&gt;</a:t>
            </a:r>
            <a:br>
              <a:rPr lang="en-US" altLang="zh-TW" sz="1200" dirty="0" smtClean="0"/>
            </a:br>
            <a:r>
              <a:rPr lang="en-US" altLang="zh-TW" sz="1200" dirty="0" smtClean="0"/>
              <a:t>-----------------------------------------------</a:t>
            </a:r>
            <a:endParaRPr lang="zh-TW" altLang="en-US" sz="1200" dirty="0"/>
          </a:p>
        </p:txBody>
      </p:sp>
      <p:cxnSp>
        <p:nvCxnSpPr>
          <p:cNvPr id="26" name="直線單箭頭接點 25"/>
          <p:cNvCxnSpPr>
            <a:stCxn id="23" idx="2"/>
            <a:endCxn id="24" idx="0"/>
          </p:cNvCxnSpPr>
          <p:nvPr/>
        </p:nvCxnSpPr>
        <p:spPr>
          <a:xfrm flipH="1">
            <a:off x="9099428" y="3285578"/>
            <a:ext cx="763344" cy="722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12"/>
          <p:cNvCxnSpPr>
            <a:stCxn id="23" idx="2"/>
            <a:endCxn id="25" idx="0"/>
          </p:cNvCxnSpPr>
          <p:nvPr/>
        </p:nvCxnSpPr>
        <p:spPr>
          <a:xfrm rot="5400000">
            <a:off x="8857486" y="4116970"/>
            <a:ext cx="1836678" cy="173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503427" y="38455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其他功能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920995" y="2893738"/>
            <a:ext cx="1258989" cy="39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920995" y="3111194"/>
            <a:ext cx="880875" cy="994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079897" y="2893738"/>
            <a:ext cx="795704" cy="12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079897" y="2659431"/>
            <a:ext cx="3812911" cy="1909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101247" y="2587016"/>
            <a:ext cx="934991" cy="853890"/>
            <a:chOff x="425175" y="2261457"/>
            <a:chExt cx="934991" cy="853890"/>
          </a:xfrm>
        </p:grpSpPr>
        <p:sp>
          <p:nvSpPr>
            <p:cNvPr id="59" name="矩形 58"/>
            <p:cNvSpPr/>
            <p:nvPr/>
          </p:nvSpPr>
          <p:spPr>
            <a:xfrm>
              <a:off x="469604" y="2307240"/>
              <a:ext cx="585933" cy="591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 60"/>
            <p:cNvSpPr/>
            <p:nvPr/>
          </p:nvSpPr>
          <p:spPr>
            <a:xfrm>
              <a:off x="1099567" y="2261457"/>
              <a:ext cx="260599" cy="824856"/>
            </a:xfrm>
            <a:custGeom>
              <a:avLst/>
              <a:gdLst>
                <a:gd name="connsiteX0" fmla="*/ 27970 w 369716"/>
                <a:gd name="connsiteY0" fmla="*/ 67475 h 824856"/>
                <a:gd name="connsiteX1" fmla="*/ 37207 w 369716"/>
                <a:gd name="connsiteY1" fmla="*/ 787911 h 824856"/>
                <a:gd name="connsiteX2" fmla="*/ 92625 w 369716"/>
                <a:gd name="connsiteY2" fmla="*/ 824856 h 824856"/>
                <a:gd name="connsiteX3" fmla="*/ 231170 w 369716"/>
                <a:gd name="connsiteY3" fmla="*/ 815620 h 824856"/>
                <a:gd name="connsiteX4" fmla="*/ 332770 w 369716"/>
                <a:gd name="connsiteY4" fmla="*/ 797147 h 824856"/>
                <a:gd name="connsiteX5" fmla="*/ 351243 w 369716"/>
                <a:gd name="connsiteY5" fmla="*/ 224493 h 824856"/>
                <a:gd name="connsiteX6" fmla="*/ 360480 w 369716"/>
                <a:gd name="connsiteY6" fmla="*/ 169075 h 824856"/>
                <a:gd name="connsiteX7" fmla="*/ 369716 w 369716"/>
                <a:gd name="connsiteY7" fmla="*/ 104420 h 824856"/>
                <a:gd name="connsiteX8" fmla="*/ 360480 w 369716"/>
                <a:gd name="connsiteY8" fmla="*/ 67475 h 824856"/>
                <a:gd name="connsiteX9" fmla="*/ 305061 w 369716"/>
                <a:gd name="connsiteY9" fmla="*/ 49002 h 824856"/>
                <a:gd name="connsiteX10" fmla="*/ 184989 w 369716"/>
                <a:gd name="connsiteY10" fmla="*/ 30529 h 824856"/>
                <a:gd name="connsiteX11" fmla="*/ 261 w 369716"/>
                <a:gd name="connsiteY11" fmla="*/ 30529 h 824856"/>
                <a:gd name="connsiteX12" fmla="*/ 27970 w 369716"/>
                <a:gd name="connsiteY12" fmla="*/ 67475 h 82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9716" h="824856">
                  <a:moveTo>
                    <a:pt x="27970" y="67475"/>
                  </a:moveTo>
                  <a:cubicBezTo>
                    <a:pt x="34128" y="193705"/>
                    <a:pt x="31279" y="547819"/>
                    <a:pt x="37207" y="787911"/>
                  </a:cubicBezTo>
                  <a:cubicBezTo>
                    <a:pt x="38194" y="827871"/>
                    <a:pt x="58203" y="817972"/>
                    <a:pt x="92625" y="824856"/>
                  </a:cubicBezTo>
                  <a:cubicBezTo>
                    <a:pt x="138807" y="821777"/>
                    <a:pt x="185094" y="820008"/>
                    <a:pt x="231170" y="815620"/>
                  </a:cubicBezTo>
                  <a:cubicBezTo>
                    <a:pt x="253744" y="813470"/>
                    <a:pt x="308738" y="801954"/>
                    <a:pt x="332770" y="797147"/>
                  </a:cubicBezTo>
                  <a:cubicBezTo>
                    <a:pt x="335409" y="691576"/>
                    <a:pt x="340977" y="368208"/>
                    <a:pt x="351243" y="224493"/>
                  </a:cubicBezTo>
                  <a:cubicBezTo>
                    <a:pt x="352577" y="205813"/>
                    <a:pt x="357632" y="187585"/>
                    <a:pt x="360480" y="169075"/>
                  </a:cubicBezTo>
                  <a:cubicBezTo>
                    <a:pt x="363790" y="147558"/>
                    <a:pt x="366637" y="125972"/>
                    <a:pt x="369716" y="104420"/>
                  </a:cubicBezTo>
                  <a:cubicBezTo>
                    <a:pt x="366637" y="92105"/>
                    <a:pt x="370118" y="75736"/>
                    <a:pt x="360480" y="67475"/>
                  </a:cubicBezTo>
                  <a:cubicBezTo>
                    <a:pt x="345695" y="54803"/>
                    <a:pt x="323952" y="53725"/>
                    <a:pt x="305061" y="49002"/>
                  </a:cubicBezTo>
                  <a:cubicBezTo>
                    <a:pt x="241069" y="33003"/>
                    <a:pt x="280732" y="41167"/>
                    <a:pt x="184989" y="30529"/>
                  </a:cubicBezTo>
                  <a:cubicBezTo>
                    <a:pt x="107038" y="11042"/>
                    <a:pt x="133970" y="13816"/>
                    <a:pt x="261" y="30529"/>
                  </a:cubicBezTo>
                  <a:cubicBezTo>
                    <a:pt x="-2794" y="30911"/>
                    <a:pt x="21812" y="-58755"/>
                    <a:pt x="27970" y="6747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梯形 61"/>
            <p:cNvSpPr/>
            <p:nvPr/>
          </p:nvSpPr>
          <p:spPr>
            <a:xfrm>
              <a:off x="425175" y="2954826"/>
              <a:ext cx="665072" cy="16052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圓角矩形 62"/>
            <p:cNvSpPr/>
            <p:nvPr/>
          </p:nvSpPr>
          <p:spPr>
            <a:xfrm>
              <a:off x="581526" y="2405246"/>
              <a:ext cx="363388" cy="38038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3" name="圓角矩形 92"/>
          <p:cNvSpPr/>
          <p:nvPr/>
        </p:nvSpPr>
        <p:spPr>
          <a:xfrm>
            <a:off x="3710354" y="5336931"/>
            <a:ext cx="7737231" cy="2373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 rot="21270288">
            <a:off x="5758830" y="2869679"/>
            <a:ext cx="5414768" cy="289637"/>
          </a:xfrm>
          <a:prstGeom prst="roundRect">
            <a:avLst>
              <a:gd name="adj" fmla="val 4287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弧形接點 95"/>
          <p:cNvCxnSpPr/>
          <p:nvPr/>
        </p:nvCxnSpPr>
        <p:spPr>
          <a:xfrm rot="10800000">
            <a:off x="5031079" y="3042963"/>
            <a:ext cx="864282" cy="2757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261641" y="2276141"/>
            <a:ext cx="47167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uuu.vgb.web.</a:t>
            </a:r>
            <a:r>
              <a:rPr lang="en-US" altLang="zh-TW" b="1" dirty="0" err="1" smtClean="0">
                <a:solidFill>
                  <a:srgbClr val="C00000"/>
                </a:solidFill>
              </a:rPr>
              <a:t>CharSetFilter</a:t>
            </a:r>
            <a:r>
              <a:rPr lang="en-US" altLang="zh-TW" dirty="0" smtClean="0">
                <a:solidFill>
                  <a:srgbClr val="C00000"/>
                </a:solidFill>
              </a:rPr>
              <a:t> …{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// *.do, *.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jsp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  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doFilter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 err="1" smtClean="0">
                <a:solidFill>
                  <a:srgbClr val="C00000"/>
                </a:solidFill>
              </a:rPr>
              <a:t>a,b,c</a:t>
            </a:r>
            <a:r>
              <a:rPr lang="en-US" altLang="zh-TW" dirty="0" smtClean="0">
                <a:solidFill>
                  <a:srgbClr val="C00000"/>
                </a:solidFill>
              </a:rPr>
              <a:t>){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       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chain.doFilter</a:t>
            </a:r>
            <a:r>
              <a:rPr lang="en-US" altLang="zh-TW" b="1" dirty="0" smtClean="0">
                <a:solidFill>
                  <a:srgbClr val="C00000"/>
                </a:solidFill>
              </a:rPr>
              <a:t>(request, response);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       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後續處理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   }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}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917878" y="3096154"/>
            <a:ext cx="335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/vgb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/register.do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  /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vgb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/member/check_out.do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45676" y="6115045"/>
            <a:ext cx="38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無法定義的隨便的網址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-36271" y="5232907"/>
            <a:ext cx="4574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&lt;error-page&gt;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&lt;error-code&gt;404&lt;/error-code&gt;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&lt;location&gt;/errors/404.jsp&lt;/location&gt;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1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404.jsp</a:t>
            </a:r>
            <a:r>
              <a:rPr lang="zh-TW" altLang="en-US" dirty="0" smtClean="0"/>
              <a:t>的中文問題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1183" y="4072267"/>
            <a:ext cx="252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無法定義的隨便的網址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31283" y="4441599"/>
            <a:ext cx="4574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&lt;error-page&gt;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&lt;error-code&gt;404&lt;/error-code&gt;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&lt;location&gt;/errors/404</a:t>
            </a:r>
            <a:r>
              <a:rPr lang="en-US" altLang="zh-TW" dirty="0" smtClean="0">
                <a:solidFill>
                  <a:srgbClr val="FF0000"/>
                </a:solidFill>
              </a:rPr>
              <a:t>.jsp</a:t>
            </a:r>
            <a:r>
              <a:rPr lang="en-US" altLang="zh-TW" dirty="0" smtClean="0"/>
              <a:t>&lt;/location&gt;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01247" y="2587016"/>
            <a:ext cx="934991" cy="853890"/>
            <a:chOff x="425175" y="2261457"/>
            <a:chExt cx="934991" cy="853890"/>
          </a:xfrm>
        </p:grpSpPr>
        <p:sp>
          <p:nvSpPr>
            <p:cNvPr id="7" name="矩形 6"/>
            <p:cNvSpPr/>
            <p:nvPr/>
          </p:nvSpPr>
          <p:spPr>
            <a:xfrm>
              <a:off x="469604" y="2307240"/>
              <a:ext cx="585933" cy="591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1099567" y="2261457"/>
              <a:ext cx="260599" cy="824856"/>
            </a:xfrm>
            <a:custGeom>
              <a:avLst/>
              <a:gdLst>
                <a:gd name="connsiteX0" fmla="*/ 27970 w 369716"/>
                <a:gd name="connsiteY0" fmla="*/ 67475 h 824856"/>
                <a:gd name="connsiteX1" fmla="*/ 37207 w 369716"/>
                <a:gd name="connsiteY1" fmla="*/ 787911 h 824856"/>
                <a:gd name="connsiteX2" fmla="*/ 92625 w 369716"/>
                <a:gd name="connsiteY2" fmla="*/ 824856 h 824856"/>
                <a:gd name="connsiteX3" fmla="*/ 231170 w 369716"/>
                <a:gd name="connsiteY3" fmla="*/ 815620 h 824856"/>
                <a:gd name="connsiteX4" fmla="*/ 332770 w 369716"/>
                <a:gd name="connsiteY4" fmla="*/ 797147 h 824856"/>
                <a:gd name="connsiteX5" fmla="*/ 351243 w 369716"/>
                <a:gd name="connsiteY5" fmla="*/ 224493 h 824856"/>
                <a:gd name="connsiteX6" fmla="*/ 360480 w 369716"/>
                <a:gd name="connsiteY6" fmla="*/ 169075 h 824856"/>
                <a:gd name="connsiteX7" fmla="*/ 369716 w 369716"/>
                <a:gd name="connsiteY7" fmla="*/ 104420 h 824856"/>
                <a:gd name="connsiteX8" fmla="*/ 360480 w 369716"/>
                <a:gd name="connsiteY8" fmla="*/ 67475 h 824856"/>
                <a:gd name="connsiteX9" fmla="*/ 305061 w 369716"/>
                <a:gd name="connsiteY9" fmla="*/ 49002 h 824856"/>
                <a:gd name="connsiteX10" fmla="*/ 184989 w 369716"/>
                <a:gd name="connsiteY10" fmla="*/ 30529 h 824856"/>
                <a:gd name="connsiteX11" fmla="*/ 261 w 369716"/>
                <a:gd name="connsiteY11" fmla="*/ 30529 h 824856"/>
                <a:gd name="connsiteX12" fmla="*/ 27970 w 369716"/>
                <a:gd name="connsiteY12" fmla="*/ 67475 h 82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9716" h="824856">
                  <a:moveTo>
                    <a:pt x="27970" y="67475"/>
                  </a:moveTo>
                  <a:cubicBezTo>
                    <a:pt x="34128" y="193705"/>
                    <a:pt x="31279" y="547819"/>
                    <a:pt x="37207" y="787911"/>
                  </a:cubicBezTo>
                  <a:cubicBezTo>
                    <a:pt x="38194" y="827871"/>
                    <a:pt x="58203" y="817972"/>
                    <a:pt x="92625" y="824856"/>
                  </a:cubicBezTo>
                  <a:cubicBezTo>
                    <a:pt x="138807" y="821777"/>
                    <a:pt x="185094" y="820008"/>
                    <a:pt x="231170" y="815620"/>
                  </a:cubicBezTo>
                  <a:cubicBezTo>
                    <a:pt x="253744" y="813470"/>
                    <a:pt x="308738" y="801954"/>
                    <a:pt x="332770" y="797147"/>
                  </a:cubicBezTo>
                  <a:cubicBezTo>
                    <a:pt x="335409" y="691576"/>
                    <a:pt x="340977" y="368208"/>
                    <a:pt x="351243" y="224493"/>
                  </a:cubicBezTo>
                  <a:cubicBezTo>
                    <a:pt x="352577" y="205813"/>
                    <a:pt x="357632" y="187585"/>
                    <a:pt x="360480" y="169075"/>
                  </a:cubicBezTo>
                  <a:cubicBezTo>
                    <a:pt x="363790" y="147558"/>
                    <a:pt x="366637" y="125972"/>
                    <a:pt x="369716" y="104420"/>
                  </a:cubicBezTo>
                  <a:cubicBezTo>
                    <a:pt x="366637" y="92105"/>
                    <a:pt x="370118" y="75736"/>
                    <a:pt x="360480" y="67475"/>
                  </a:cubicBezTo>
                  <a:cubicBezTo>
                    <a:pt x="345695" y="54803"/>
                    <a:pt x="323952" y="53725"/>
                    <a:pt x="305061" y="49002"/>
                  </a:cubicBezTo>
                  <a:cubicBezTo>
                    <a:pt x="241069" y="33003"/>
                    <a:pt x="280732" y="41167"/>
                    <a:pt x="184989" y="30529"/>
                  </a:cubicBezTo>
                  <a:cubicBezTo>
                    <a:pt x="107038" y="11042"/>
                    <a:pt x="133970" y="13816"/>
                    <a:pt x="261" y="30529"/>
                  </a:cubicBezTo>
                  <a:cubicBezTo>
                    <a:pt x="-2794" y="30911"/>
                    <a:pt x="21812" y="-58755"/>
                    <a:pt x="27970" y="6747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梯形 8"/>
            <p:cNvSpPr/>
            <p:nvPr/>
          </p:nvSpPr>
          <p:spPr>
            <a:xfrm>
              <a:off x="425175" y="2954826"/>
              <a:ext cx="665072" cy="16052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81526" y="2405246"/>
              <a:ext cx="363388" cy="38038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圓角化單一角落矩形 10"/>
          <p:cNvSpPr/>
          <p:nvPr/>
        </p:nvSpPr>
        <p:spPr>
          <a:xfrm>
            <a:off x="2329962" y="1978269"/>
            <a:ext cx="9170376" cy="4290646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弧形接點 12"/>
          <p:cNvCxnSpPr/>
          <p:nvPr/>
        </p:nvCxnSpPr>
        <p:spPr>
          <a:xfrm>
            <a:off x="1169377" y="2848708"/>
            <a:ext cx="2326906" cy="22068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75654" y="3946727"/>
            <a:ext cx="16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rror -&gt; forward</a:t>
            </a:r>
            <a:endParaRPr lang="zh-TW" altLang="en-US" dirty="0"/>
          </a:p>
        </p:txBody>
      </p:sp>
      <p:sp>
        <p:nvSpPr>
          <p:cNvPr id="18" name="摺角紙張 17"/>
          <p:cNvSpPr/>
          <p:nvPr/>
        </p:nvSpPr>
        <p:spPr>
          <a:xfrm>
            <a:off x="8601275" y="2632799"/>
            <a:ext cx="1590264" cy="171079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/errors/404.jsp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45690" y="2025307"/>
            <a:ext cx="329921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@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WebFileter</a:t>
            </a:r>
            <a:r>
              <a:rPr lang="en-US" altLang="zh-TW" sz="1400" dirty="0" smtClean="0">
                <a:solidFill>
                  <a:srgbClr val="C00000"/>
                </a:solidFill>
              </a:rPr>
              <a:t>(…,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dispatcherType</a:t>
            </a:r>
            <a:r>
              <a:rPr lang="en-US" altLang="zh-TW" sz="1400" dirty="0" smtClean="0">
                <a:solidFill>
                  <a:srgbClr val="C00000"/>
                </a:solidFill>
              </a:rPr>
              <a:t>={….})</a:t>
            </a:r>
          </a:p>
          <a:p>
            <a:r>
              <a:rPr lang="en-US" altLang="zh-TW" sz="1400" dirty="0" smtClean="0">
                <a:solidFill>
                  <a:srgbClr val="C00000"/>
                </a:solidFill>
              </a:rPr>
              <a:t>public class </a:t>
            </a:r>
            <a:r>
              <a:rPr lang="en-US" altLang="zh-TW" sz="1400" b="1" dirty="0" err="1" smtClean="0">
                <a:solidFill>
                  <a:srgbClr val="C00000"/>
                </a:solidFill>
              </a:rPr>
              <a:t>CharSetFilter</a:t>
            </a:r>
            <a:r>
              <a:rPr lang="en-US" altLang="zh-TW" sz="1400" dirty="0" smtClean="0">
                <a:solidFill>
                  <a:srgbClr val="C00000"/>
                </a:solidFill>
              </a:rPr>
              <a:t> …{ </a:t>
            </a:r>
            <a:r>
              <a:rPr lang="en-US" altLang="zh-TW" sz="1400" dirty="0" smtClean="0">
                <a:solidFill>
                  <a:schemeClr val="accent6">
                    <a:lumMod val="50000"/>
                  </a:schemeClr>
                </a:solidFill>
              </a:rPr>
              <a:t>// *.do, *.</a:t>
            </a:r>
            <a:r>
              <a:rPr lang="en-US" altLang="zh-TW" sz="1400" dirty="0" err="1" smtClean="0">
                <a:solidFill>
                  <a:schemeClr val="accent6">
                    <a:lumMod val="50000"/>
                  </a:schemeClr>
                </a:solidFill>
              </a:rPr>
              <a:t>jsp</a:t>
            </a:r>
            <a:endParaRPr lang="en-US" altLang="zh-TW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 smtClean="0">
                <a:solidFill>
                  <a:srgbClr val="C00000"/>
                </a:solidFill>
              </a:rPr>
              <a:t>   </a:t>
            </a:r>
            <a:r>
              <a:rPr lang="en-US" altLang="zh-TW" sz="1400" b="1" dirty="0" err="1" smtClean="0">
                <a:solidFill>
                  <a:srgbClr val="C00000"/>
                </a:solidFill>
              </a:rPr>
              <a:t>doFilter</a:t>
            </a:r>
            <a:r>
              <a:rPr lang="en-US" altLang="zh-TW" sz="1400" dirty="0" smtClean="0">
                <a:solidFill>
                  <a:srgbClr val="C00000"/>
                </a:solidFill>
              </a:rPr>
              <a:t>(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a,b,c</a:t>
            </a:r>
            <a:r>
              <a:rPr lang="en-US" altLang="zh-TW" sz="1400" dirty="0" smtClean="0">
                <a:solidFill>
                  <a:srgbClr val="C00000"/>
                </a:solidFill>
              </a:rPr>
              <a:t>){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 smtClean="0">
                <a:solidFill>
                  <a:srgbClr val="C00000"/>
                </a:solidFill>
              </a:rPr>
              <a:t>       //</a:t>
            </a:r>
            <a:r>
              <a:rPr lang="zh-TW" altLang="en-US" sz="1400" dirty="0" smtClean="0">
                <a:solidFill>
                  <a:srgbClr val="C00000"/>
                </a:solidFill>
              </a:rPr>
              <a:t>已經完成中文編碼</a:t>
            </a:r>
            <a:endParaRPr lang="en-US" altLang="zh-TW" sz="1400" dirty="0">
              <a:solidFill>
                <a:srgbClr val="C00000"/>
              </a:solidFill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US" altLang="zh-TW" sz="1400" b="1" dirty="0" smtClean="0">
                <a:solidFill>
                  <a:srgbClr val="C00000"/>
                </a:solidFill>
              </a:rPr>
              <a:t>        </a:t>
            </a:r>
            <a:r>
              <a:rPr lang="en-US" altLang="zh-TW" sz="1400" b="1" dirty="0" err="1" smtClean="0">
                <a:solidFill>
                  <a:srgbClr val="C00000"/>
                </a:solidFill>
              </a:rPr>
              <a:t>chain.doFilter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(request, response);</a:t>
            </a:r>
          </a:p>
          <a:p>
            <a:r>
              <a:rPr lang="en-US" altLang="zh-TW" sz="1400" b="1" dirty="0" smtClean="0">
                <a:solidFill>
                  <a:srgbClr val="C00000"/>
                </a:solidFill>
              </a:rPr>
              <a:t>        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後續處理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 smtClean="0">
                <a:solidFill>
                  <a:srgbClr val="C00000"/>
                </a:solidFill>
              </a:rPr>
              <a:t>   }</a:t>
            </a:r>
            <a:endParaRPr lang="en-US" altLang="zh-TW" sz="1400" dirty="0">
              <a:solidFill>
                <a:srgbClr val="C00000"/>
              </a:solidFill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</a:rPr>
              <a:t>}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6096000" y="3821187"/>
            <a:ext cx="155331" cy="1158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788081" y="3223877"/>
            <a:ext cx="2109734" cy="46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8601275" y="4414065"/>
            <a:ext cx="296540" cy="56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06-18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r>
              <a:rPr lang="zh-TW" altLang="en-US" dirty="0" smtClean="0"/>
              <a:t>示範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8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9567"/>
          </a:xfrm>
        </p:spPr>
        <p:txBody>
          <a:bodyPr/>
          <a:lstStyle/>
          <a:p>
            <a:r>
              <a:rPr lang="en-US" altLang="zh-TW" dirty="0"/>
              <a:t>Ajax</a:t>
            </a:r>
            <a:r>
              <a:rPr lang="en-US" altLang="zh-TW" sz="4000" dirty="0"/>
              <a:t>(</a:t>
            </a:r>
            <a:r>
              <a:rPr lang="en-US" altLang="zh-TW" sz="3600" dirty="0">
                <a:solidFill>
                  <a:srgbClr val="FF0000"/>
                </a:solidFill>
              </a:rPr>
              <a:t>A</a:t>
            </a:r>
            <a:r>
              <a:rPr lang="en-US" altLang="zh-TW" sz="3600" dirty="0"/>
              <a:t>synchronous </a:t>
            </a:r>
            <a:r>
              <a:rPr lang="en-US" altLang="zh-TW" sz="3600" dirty="0">
                <a:solidFill>
                  <a:srgbClr val="FF0000"/>
                </a:solidFill>
              </a:rPr>
              <a:t>J</a:t>
            </a:r>
            <a:r>
              <a:rPr lang="en-US" altLang="zh-TW" sz="3600" dirty="0"/>
              <a:t>avaScript </a:t>
            </a:r>
            <a:r>
              <a:rPr lang="en-US" altLang="zh-TW" sz="3600" dirty="0">
                <a:solidFill>
                  <a:srgbClr val="FF0000"/>
                </a:solidFill>
              </a:rPr>
              <a:t>a</a:t>
            </a:r>
            <a:r>
              <a:rPr lang="en-US" altLang="zh-TW" sz="3600" dirty="0"/>
              <a:t>nd </a:t>
            </a:r>
            <a:r>
              <a:rPr lang="en-US" altLang="zh-TW" sz="3600" dirty="0" smtClean="0">
                <a:solidFill>
                  <a:srgbClr val="FF0000"/>
                </a:solidFill>
              </a:rPr>
              <a:t>X</a:t>
            </a:r>
            <a:r>
              <a:rPr lang="en-US" altLang="zh-TW" sz="3600" dirty="0" smtClean="0"/>
              <a:t>ML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30922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底層執行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的元件名稱實際為</a:t>
            </a:r>
            <a:r>
              <a:rPr lang="en-US" altLang="zh-TW" dirty="0" err="1" smtClean="0"/>
              <a:t>XMLHttpRequest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簡稱</a:t>
            </a:r>
            <a:r>
              <a:rPr lang="en-US" altLang="zh-TW" dirty="0" smtClean="0"/>
              <a:t>XHR)</a:t>
            </a:r>
          </a:p>
          <a:p>
            <a:r>
              <a:rPr lang="en-US" altLang="zh-TW" dirty="0" smtClean="0"/>
              <a:t>wiki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zh.wikipedia.org/wiki/AJAX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61851"/>
              </p:ext>
            </p:extLst>
          </p:nvPr>
        </p:nvGraphicFramePr>
        <p:xfrm>
          <a:off x="838200" y="2202228"/>
          <a:ext cx="1034757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1">
                  <a:extLst>
                    <a:ext uri="{9D8B030D-6E8A-4147-A177-3AD203B41FA5}">
                      <a16:colId xmlns:a16="http://schemas.microsoft.com/office/drawing/2014/main" val="384308659"/>
                    </a:ext>
                  </a:extLst>
                </a:gridCol>
                <a:gridCol w="4536831">
                  <a:extLst>
                    <a:ext uri="{9D8B030D-6E8A-4147-A177-3AD203B41FA5}">
                      <a16:colId xmlns:a16="http://schemas.microsoft.com/office/drawing/2014/main" val="3535962596"/>
                    </a:ext>
                  </a:extLst>
                </a:gridCol>
                <a:gridCol w="4235940">
                  <a:extLst>
                    <a:ext uri="{9D8B030D-6E8A-4147-A177-3AD203B41FA5}">
                      <a16:colId xmlns:a16="http://schemas.microsoft.com/office/drawing/2014/main" val="1419503442"/>
                    </a:ext>
                  </a:extLst>
                </a:gridCol>
              </a:tblGrid>
              <a:tr h="34737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非同步請求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多執行緒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同步請求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單一執行緒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85466"/>
                  </a:ext>
                </a:extLst>
              </a:tr>
              <a:tr h="1650049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請求送出後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瀏覽器的行為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請求送出後，瀏覽器不需等候回應即繼續運作。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b="1" dirty="0" smtClean="0"/>
                        <a:t>不</a:t>
                      </a:r>
                      <a:r>
                        <a:rPr lang="zh-TW" altLang="en-US" sz="1600" dirty="0" smtClean="0"/>
                        <a:t>須與回應</a:t>
                      </a:r>
                      <a:r>
                        <a:rPr lang="zh-TW" altLang="en-US" sz="1600" b="1" dirty="0" smtClean="0"/>
                        <a:t>同步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請求送出後，瀏覽器必須等候回應回來，才能繼續運作。</a:t>
                      </a:r>
                      <a:r>
                        <a:rPr lang="en-US" altLang="zh-TW" sz="1600" dirty="0" smtClean="0"/>
                        <a:t/>
                      </a:r>
                      <a:br>
                        <a:rPr lang="en-US" altLang="zh-TW" sz="1600" dirty="0" smtClean="0"/>
                      </a:br>
                      <a:r>
                        <a:rPr lang="zh-TW" altLang="en-US" sz="1600" dirty="0" smtClean="0"/>
                        <a:t>必須與回應</a:t>
                      </a:r>
                      <a:r>
                        <a:rPr lang="zh-TW" altLang="en-US" sz="1600" b="1" dirty="0" smtClean="0"/>
                        <a:t>同步</a:t>
                      </a:r>
                      <a:endParaRPr lang="en-US" altLang="zh-TW" sz="16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/>
                        <a:t>&lt;a </a:t>
                      </a:r>
                      <a:r>
                        <a:rPr lang="en-US" altLang="zh-TW" sz="1200" b="1" dirty="0" err="1" smtClean="0"/>
                        <a:t>href</a:t>
                      </a:r>
                      <a:r>
                        <a:rPr lang="en-US" altLang="zh-TW" sz="1200" b="1" dirty="0" smtClean="0"/>
                        <a:t>=‘….’&gt;</a:t>
                      </a:r>
                      <a:r>
                        <a:rPr lang="zh-TW" altLang="en-US" sz="1200" b="1" dirty="0" smtClean="0"/>
                        <a:t>登入</a:t>
                      </a:r>
                      <a:r>
                        <a:rPr lang="en-US" altLang="zh-TW" sz="1200" b="1" dirty="0" smtClean="0"/>
                        <a:t>&lt;/a&gt;</a:t>
                      </a:r>
                      <a:br>
                        <a:rPr lang="en-US" altLang="zh-TW" sz="1200" b="1" dirty="0" smtClean="0"/>
                      </a:br>
                      <a:r>
                        <a:rPr lang="en-US" altLang="zh-TW" sz="1200" b="1" dirty="0" smtClean="0"/>
                        <a:t>&lt;form action=‘….’&gt;</a:t>
                      </a:r>
                      <a:br>
                        <a:rPr lang="en-US" altLang="zh-TW" sz="1200" b="1" dirty="0" smtClean="0"/>
                      </a:br>
                      <a:r>
                        <a:rPr lang="en-US" altLang="zh-TW" sz="1200" b="1" dirty="0" smtClean="0"/>
                        <a:t>      …..</a:t>
                      </a:r>
                      <a:br>
                        <a:rPr lang="en-US" altLang="zh-TW" sz="1200" b="1" dirty="0" smtClean="0"/>
                      </a:br>
                      <a:r>
                        <a:rPr lang="en-US" altLang="zh-TW" sz="1200" b="1" dirty="0" smtClean="0"/>
                        <a:t>      &lt;input type=‘submit’ …&gt;</a:t>
                      </a:r>
                      <a:br>
                        <a:rPr lang="en-US" altLang="zh-TW" sz="1200" b="1" dirty="0" smtClean="0"/>
                      </a:br>
                      <a:r>
                        <a:rPr lang="en-US" altLang="zh-TW" sz="1200" b="1" dirty="0" smtClean="0"/>
                        <a:t>&lt;/form&gt;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67818"/>
                  </a:ext>
                </a:extLst>
              </a:tr>
              <a:tr h="781602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收到回應後，要寫</a:t>
                      </a:r>
                      <a:r>
                        <a:rPr lang="zh-TW" altLang="en-US" sz="1600" b="1" dirty="0" smtClean="0"/>
                        <a:t>回呼程式</a:t>
                      </a:r>
                      <a:r>
                        <a:rPr lang="zh-TW" altLang="en-US" sz="1600" dirty="0" smtClean="0"/>
                        <a:t>來處理回應，完成所需的</a:t>
                      </a:r>
                      <a:r>
                        <a:rPr lang="zh-TW" altLang="en-US" sz="1600" b="1" dirty="0" smtClean="0"/>
                        <a:t>畫面部分更新效果</a:t>
                      </a:r>
                      <a:r>
                        <a:rPr lang="zh-TW" altLang="en-US" sz="1600" dirty="0" smtClean="0"/>
                        <a:t>，原網頁可以與新回應並存在同一批次的處理程序中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收到回應後，由瀏覽器自動將回應全部更新網頁內容，原來的網頁內容就推到歷史區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32156"/>
                  </a:ext>
                </a:extLst>
              </a:tr>
              <a:tr h="550016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優點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畫面回饋較為即時，同時因為</a:t>
                      </a:r>
                      <a:r>
                        <a:rPr lang="zh-TW" altLang="en-US" sz="1600" b="1" dirty="0" smtClean="0"/>
                        <a:t>部分更新的回應比較小</a:t>
                      </a:r>
                      <a:r>
                        <a:rPr lang="zh-TW" altLang="en-US" sz="1600" dirty="0" smtClean="0"/>
                        <a:t>，網路效率高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由瀏覽器自動處理回應，程式人員負擔較輕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67689"/>
                  </a:ext>
                </a:extLst>
              </a:tr>
              <a:tr h="78160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缺點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/>
                        <a:t>部分更新回應須由程式人員在回呼程式中完成，</a:t>
                      </a:r>
                      <a:r>
                        <a:rPr lang="zh-TW" altLang="en-US" sz="1600" dirty="0" smtClean="0"/>
                        <a:t>程式人員負擔較重</a:t>
                      </a:r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回應必須更新整個網頁內容，回應內容較大，網路壅塞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5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9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5615" y="4756638"/>
            <a:ext cx="6488723" cy="74734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OS 10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25615" y="4229100"/>
            <a:ext cx="5389685" cy="51874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Jdk</a:t>
            </a:r>
            <a:r>
              <a:rPr lang="en-US" altLang="zh-TW" dirty="0" smtClean="0"/>
              <a:t> 11.0.10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29350" y="3314700"/>
            <a:ext cx="1885950" cy="914400"/>
          </a:xfrm>
          <a:prstGeom prst="roundRect">
            <a:avLst>
              <a:gd name="adj" fmla="val 7052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 Application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229350" y="1885950"/>
            <a:ext cx="1885950" cy="1424354"/>
          </a:xfrm>
          <a:prstGeom prst="roundRect">
            <a:avLst>
              <a:gd name="adj" fmla="val 4939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 Source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4532435" y="1890346"/>
            <a:ext cx="1696915" cy="2338754"/>
          </a:xfrm>
          <a:prstGeom prst="roundRect">
            <a:avLst>
              <a:gd name="adj" fmla="val 475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Eclipse</a:t>
            </a:r>
            <a:br>
              <a:rPr lang="en-US" altLang="zh-TW" dirty="0" smtClean="0"/>
            </a:br>
            <a:r>
              <a:rPr lang="en-US" altLang="zh-TW" dirty="0" smtClean="0"/>
              <a:t>2020-12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15300" y="1872762"/>
            <a:ext cx="1099038" cy="287508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MySQL</a:t>
            </a:r>
            <a:br>
              <a:rPr lang="en-US" altLang="zh-TW" dirty="0" smtClean="0"/>
            </a:br>
            <a:r>
              <a:rPr lang="en-US" altLang="zh-TW" dirty="0" smtClean="0"/>
              <a:t>8.0.X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703885" y="4053254"/>
            <a:ext cx="184638" cy="4396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25615" y="3604846"/>
            <a:ext cx="1806820" cy="62425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Tomcat 9.0.46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725615" y="2963008"/>
            <a:ext cx="1806820" cy="641838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 Web Application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2725615" y="1872762"/>
            <a:ext cx="1806820" cy="1090246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Dynamic Web</a:t>
            </a:r>
            <a:br>
              <a:rPr lang="en-US" altLang="zh-TW" dirty="0" smtClean="0"/>
            </a:br>
            <a:r>
              <a:rPr lang="en-US" altLang="zh-TW" dirty="0" smtClean="0"/>
              <a:t>Project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4281854" y="2488223"/>
            <a:ext cx="422031" cy="263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321420" y="3156438"/>
            <a:ext cx="382465" cy="1406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4347797" y="3745522"/>
            <a:ext cx="356088" cy="1934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手繪多邊形 20"/>
          <p:cNvSpPr/>
          <p:nvPr/>
        </p:nvSpPr>
        <p:spPr>
          <a:xfrm>
            <a:off x="3921369" y="1050505"/>
            <a:ext cx="3195028" cy="1001633"/>
          </a:xfrm>
          <a:custGeom>
            <a:avLst/>
            <a:gdLst>
              <a:gd name="connsiteX0" fmla="*/ 0 w 3195028"/>
              <a:gd name="connsiteY0" fmla="*/ 989310 h 1001633"/>
              <a:gd name="connsiteX1" fmla="*/ 1424354 w 3195028"/>
              <a:gd name="connsiteY1" fmla="*/ 48533 h 1001633"/>
              <a:gd name="connsiteX2" fmla="*/ 2593731 w 3195028"/>
              <a:gd name="connsiteY2" fmla="*/ 224380 h 1001633"/>
              <a:gd name="connsiteX3" fmla="*/ 3174023 w 3195028"/>
              <a:gd name="connsiteY3" fmla="*/ 989310 h 1001633"/>
              <a:gd name="connsiteX4" fmla="*/ 3077308 w 3195028"/>
              <a:gd name="connsiteY4" fmla="*/ 716749 h 1001633"/>
              <a:gd name="connsiteX5" fmla="*/ 3077308 w 3195028"/>
              <a:gd name="connsiteY5" fmla="*/ 716749 h 1001633"/>
              <a:gd name="connsiteX6" fmla="*/ 3182816 w 3195028"/>
              <a:gd name="connsiteY6" fmla="*/ 989310 h 100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5028" h="1001633">
                <a:moveTo>
                  <a:pt x="0" y="989310"/>
                </a:moveTo>
                <a:cubicBezTo>
                  <a:pt x="496033" y="582665"/>
                  <a:pt x="992066" y="176021"/>
                  <a:pt x="1424354" y="48533"/>
                </a:cubicBezTo>
                <a:cubicBezTo>
                  <a:pt x="1856643" y="-78955"/>
                  <a:pt x="2302120" y="67584"/>
                  <a:pt x="2593731" y="224380"/>
                </a:cubicBezTo>
                <a:cubicBezTo>
                  <a:pt x="2885342" y="381176"/>
                  <a:pt x="3093427" y="907249"/>
                  <a:pt x="3174023" y="989310"/>
                </a:cubicBezTo>
                <a:cubicBezTo>
                  <a:pt x="3254619" y="1071371"/>
                  <a:pt x="3077308" y="716749"/>
                  <a:pt x="3077308" y="716749"/>
                </a:cubicBezTo>
                <a:lnTo>
                  <a:pt x="3077308" y="716749"/>
                </a:lnTo>
                <a:lnTo>
                  <a:pt x="3182816" y="98931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endCxn id="21" idx="3"/>
          </p:cNvCxnSpPr>
          <p:nvPr/>
        </p:nvCxnSpPr>
        <p:spPr>
          <a:xfrm>
            <a:off x="6787662" y="1833542"/>
            <a:ext cx="307730" cy="2062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057900" y="3396548"/>
            <a:ext cx="452805" cy="1287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940554" y="2252597"/>
            <a:ext cx="349492" cy="2751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096915" y="2609499"/>
            <a:ext cx="349492" cy="2751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49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r>
              <a:rPr lang="zh-TW" altLang="en-US" dirty="0" smtClean="0"/>
              <a:t>示範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err="1" smtClean="0"/>
              <a:t>index.jsp</a:t>
            </a:r>
            <a:r>
              <a:rPr lang="zh-TW" altLang="en-US" dirty="0" smtClean="0"/>
              <a:t>將</a:t>
            </a:r>
            <a:r>
              <a:rPr lang="en-US" altLang="zh-TW" dirty="0" smtClean="0"/>
              <a:t>[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]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找出</a:t>
            </a:r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/>
              <a:t>='</a:t>
            </a:r>
            <a:r>
              <a:rPr lang="en-US" altLang="zh-TW" dirty="0" err="1"/>
              <a:t>login.jsp</a:t>
            </a:r>
            <a:r>
              <a:rPr lang="en-US" altLang="zh-TW" dirty="0"/>
              <a:t>'&gt;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&lt;/a&gt;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改成</a:t>
            </a:r>
            <a:r>
              <a:rPr lang="en-US" altLang="zh-TW" dirty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='</a:t>
            </a:r>
            <a:r>
              <a:rPr lang="en-US" altLang="zh-TW" dirty="0" err="1" smtClean="0"/>
              <a:t>javascript:login</a:t>
            </a:r>
            <a:r>
              <a:rPr lang="en-US" altLang="zh-TW" dirty="0" smtClean="0"/>
              <a:t>()'&gt;</a:t>
            </a:r>
            <a:r>
              <a:rPr lang="zh-TW" altLang="en-US" dirty="0"/>
              <a:t>登入</a:t>
            </a:r>
            <a:r>
              <a:rPr lang="en-US" altLang="zh-TW" dirty="0"/>
              <a:t>&lt;/a&gt;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確定前端已經有</a:t>
            </a:r>
            <a:r>
              <a:rPr lang="en-US" altLang="zh-TW" dirty="0" smtClean="0"/>
              <a:t>jquery.js(</a:t>
            </a:r>
            <a:r>
              <a:rPr lang="zh-TW" altLang="en-US" dirty="0" smtClean="0"/>
              <a:t>可以用</a:t>
            </a:r>
            <a:r>
              <a:rPr lang="en-US" altLang="zh-TW" dirty="0" smtClean="0"/>
              <a:t>CDN</a:t>
            </a:r>
            <a:r>
              <a:rPr lang="zh-TW" altLang="en-US" dirty="0" smtClean="0"/>
              <a:t>或自己網站上的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在這支</a:t>
            </a:r>
            <a:r>
              <a:rPr lang="en-US" altLang="zh-TW" dirty="0" smtClean="0"/>
              <a:t>(nav.)</a:t>
            </a:r>
            <a:r>
              <a:rPr lang="en-US" altLang="zh-TW" dirty="0" err="1"/>
              <a:t>jsp</a:t>
            </a:r>
            <a:r>
              <a:rPr lang="zh-TW" altLang="en-US" dirty="0" smtClean="0"/>
              <a:t>加上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login()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在這支</a:t>
            </a:r>
            <a:r>
              <a:rPr lang="en-US" altLang="zh-TW" dirty="0"/>
              <a:t>(nav.)</a:t>
            </a:r>
            <a:r>
              <a:rPr lang="en-US" altLang="zh-TW" dirty="0" err="1"/>
              <a:t>jsp</a:t>
            </a:r>
            <a:r>
              <a:rPr lang="zh-TW" altLang="en-US" dirty="0"/>
              <a:t>加上</a:t>
            </a:r>
            <a:r>
              <a:rPr lang="en-US" altLang="zh-TW" dirty="0" err="1"/>
              <a:t>js</a:t>
            </a:r>
            <a:r>
              <a:rPr lang="zh-TW" altLang="en-US" dirty="0"/>
              <a:t>的</a:t>
            </a:r>
            <a:r>
              <a:rPr lang="en-US" altLang="zh-TW" dirty="0" err="1" smtClean="0"/>
              <a:t>loginDone</a:t>
            </a:r>
            <a:r>
              <a:rPr lang="en-US" altLang="zh-TW" dirty="0" smtClean="0"/>
              <a:t>()</a:t>
            </a:r>
            <a:r>
              <a:rPr lang="zh-TW" altLang="en-US" dirty="0"/>
              <a:t>方法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6-23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 smtClean="0"/>
              <a:t>完成</a:t>
            </a:r>
            <a:r>
              <a:rPr lang="en-US" altLang="zh-TW" dirty="0" smtClean="0"/>
              <a:t>E6</a:t>
            </a:r>
          </a:p>
          <a:p>
            <a:pPr marL="457200" indent="-457200">
              <a:buAutoNum type="arabicPeriod"/>
            </a:pPr>
            <a:r>
              <a:rPr lang="zh-TW" altLang="en-US" dirty="0" smtClean="0"/>
              <a:t>加上產品顏色的設計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正規化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3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E06:</a:t>
            </a:r>
            <a:r>
              <a:rPr lang="zh-TW" altLang="en-US" dirty="0" smtClean="0"/>
              <a:t>檢視產品明細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product.jsp</a:t>
            </a:r>
            <a:r>
              <a:rPr lang="en-US" altLang="zh-TW" dirty="0" smtClean="0"/>
              <a:t>(static html)</a:t>
            </a:r>
            <a:endParaRPr lang="en-US" altLang="zh-TW" dirty="0"/>
          </a:p>
          <a:p>
            <a:r>
              <a:rPr lang="zh-TW" altLang="en-US" dirty="0" smtClean="0"/>
              <a:t>檢視資料</a:t>
            </a:r>
            <a:r>
              <a:rPr lang="zh-TW" altLang="en-US" dirty="0"/>
              <a:t>庫</a:t>
            </a:r>
            <a:r>
              <a:rPr lang="en-US" altLang="zh-TW" dirty="0" smtClean="0"/>
              <a:t>products(, </a:t>
            </a:r>
            <a:r>
              <a:rPr lang="en-US" altLang="zh-TW" dirty="0" err="1" smtClean="0"/>
              <a:t>product_colors</a:t>
            </a:r>
            <a:r>
              <a:rPr lang="en-US" altLang="zh-TW" dirty="0" smtClean="0"/>
              <a:t>)</a:t>
            </a:r>
            <a:r>
              <a:rPr lang="zh-TW" altLang="en-US" dirty="0" smtClean="0"/>
              <a:t>資料表格中的資料與畫面要的是否能對應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workbench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SELECT (JOIN) 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ProductService</a:t>
            </a:r>
            <a:r>
              <a:rPr lang="zh-TW" altLang="en-US" dirty="0" smtClean="0"/>
              <a:t>提供</a:t>
            </a:r>
            <a:r>
              <a:rPr lang="en-US" altLang="zh-TW" dirty="0" err="1" smtClean="0"/>
              <a:t>getProductById</a:t>
            </a:r>
            <a:r>
              <a:rPr lang="en-US" altLang="zh-TW" dirty="0" smtClean="0"/>
              <a:t>(String id)</a:t>
            </a:r>
            <a:r>
              <a:rPr lang="zh-TW" altLang="en-US" dirty="0" smtClean="0"/>
              <a:t>的方法，將會回傳</a:t>
            </a:r>
            <a:r>
              <a:rPr lang="en-US" altLang="zh-TW" dirty="0" smtClean="0"/>
              <a:t>Product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 err="1" smtClean="0"/>
              <a:t>ProductDAO</a:t>
            </a:r>
            <a:r>
              <a:rPr lang="zh-TW" altLang="en-US" dirty="0" smtClean="0"/>
              <a:t>提供</a:t>
            </a:r>
            <a:r>
              <a:rPr lang="en-US" altLang="zh-TW" dirty="0" err="1" smtClean="0"/>
              <a:t>selectProductById</a:t>
            </a:r>
            <a:r>
              <a:rPr lang="en-US" altLang="zh-TW" dirty="0"/>
              <a:t>(String id)</a:t>
            </a:r>
            <a:r>
              <a:rPr lang="zh-TW" altLang="en-US" dirty="0" smtClean="0"/>
              <a:t>的方法</a:t>
            </a:r>
            <a:r>
              <a:rPr lang="zh-TW" altLang="en-US" dirty="0"/>
              <a:t>，將會回傳</a:t>
            </a:r>
            <a:r>
              <a:rPr lang="en-US" altLang="zh-TW" dirty="0"/>
              <a:t>Product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product.jsp</a:t>
            </a:r>
            <a:r>
              <a:rPr lang="zh-TW" altLang="en-US" dirty="0" smtClean="0"/>
              <a:t>呼叫</a:t>
            </a:r>
            <a:r>
              <a:rPr lang="en-US" altLang="zh-TW" dirty="0" err="1" smtClean="0"/>
              <a:t>ProductService</a:t>
            </a:r>
            <a:r>
              <a:rPr lang="zh-TW" altLang="en-US" dirty="0" smtClean="0"/>
              <a:t>物件的</a:t>
            </a:r>
            <a:r>
              <a:rPr lang="en-US" altLang="zh-TW" dirty="0" err="1"/>
              <a:t>getProductById</a:t>
            </a:r>
            <a:r>
              <a:rPr lang="en-US" altLang="zh-TW" dirty="0"/>
              <a:t>(String id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，將傳</a:t>
            </a:r>
            <a:r>
              <a:rPr lang="zh-TW" altLang="en-US" dirty="0"/>
              <a:t>回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Product</a:t>
            </a:r>
            <a:r>
              <a:rPr lang="zh-TW" altLang="en-US" dirty="0" smtClean="0"/>
              <a:t>物件呈現在畫面</a:t>
            </a:r>
            <a:r>
              <a:rPr lang="zh-TW" altLang="en-US" dirty="0"/>
              <a:t>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4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E06:</a:t>
            </a:r>
            <a:r>
              <a:rPr lang="zh-TW" altLang="en-US" dirty="0"/>
              <a:t>檢視產品明細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03" y="1825625"/>
            <a:ext cx="8219193" cy="4351338"/>
          </a:xfrm>
        </p:spPr>
      </p:pic>
    </p:spTree>
    <p:extLst>
      <p:ext uri="{BB962C8B-B14F-4D97-AF65-F5344CB8AC3E}">
        <p14:creationId xmlns:p14="http://schemas.microsoft.com/office/powerpoint/2010/main" val="646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正規化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排除重複的資料群</a:t>
            </a:r>
            <a:r>
              <a:rPr lang="zh-TW" altLang="en-US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3474935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正規化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排除重複的資料群</a:t>
            </a:r>
            <a:r>
              <a:rPr lang="zh-TW" altLang="en-US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638561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正規化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將不重複的欄位移到新的資料表格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18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正規化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新的資料表格中要加上對原來資料的關聯欄位</a:t>
            </a:r>
            <a:r>
              <a:rPr lang="en-US" altLang="zh-TW" dirty="0" smtClean="0"/>
              <a:t>(products.id)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7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JOIN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INNER JOIN</a:t>
            </a:r>
          </a:p>
          <a:p>
            <a:r>
              <a:rPr lang="en-US" altLang="zh-TW" dirty="0" smtClean="0"/>
              <a:t>LEFT/RIGHT/FULL OUTER JOIN(MySQL</a:t>
            </a:r>
            <a:r>
              <a:rPr lang="zh-TW" altLang="en-US" dirty="0" smtClean="0"/>
              <a:t>不支援</a:t>
            </a:r>
            <a:r>
              <a:rPr lang="en-US" altLang="zh-TW" dirty="0" smtClean="0"/>
              <a:t>FULL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JOIN)</a:t>
            </a:r>
          </a:p>
          <a:p>
            <a:r>
              <a:rPr lang="en-US" altLang="zh-TW" dirty="0" smtClean="0"/>
              <a:t>CROSS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465992"/>
            <a:ext cx="10515600" cy="1015546"/>
          </a:xfrm>
        </p:spPr>
        <p:txBody>
          <a:bodyPr/>
          <a:lstStyle/>
          <a:p>
            <a:r>
              <a:rPr lang="en-US" altLang="zh-TW" dirty="0" smtClean="0"/>
              <a:t>INNER JOIN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14054"/>
              </p:ext>
            </p:extLst>
          </p:nvPr>
        </p:nvGraphicFramePr>
        <p:xfrm>
          <a:off x="1852248" y="1648551"/>
          <a:ext cx="3985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72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162659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2299414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2776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33860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6474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8771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2637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87848"/>
              </p:ext>
            </p:extLst>
          </p:nvPr>
        </p:nvGraphicFramePr>
        <p:xfrm>
          <a:off x="6714393" y="1382016"/>
          <a:ext cx="4059114" cy="26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1717430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335004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product_id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color_name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stock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512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8103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721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44064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64125"/>
                  </a:ext>
                </a:extLst>
              </a:tr>
            </a:tbl>
          </a:graphicData>
        </a:graphic>
      </p:graphicFrame>
      <p:sp>
        <p:nvSpPr>
          <p:cNvPr id="9" name="右大括弧 8"/>
          <p:cNvSpPr/>
          <p:nvPr/>
        </p:nvSpPr>
        <p:spPr>
          <a:xfrm>
            <a:off x="10773508" y="1776043"/>
            <a:ext cx="193432" cy="123813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>
            <a:off x="10752993" y="3099531"/>
            <a:ext cx="213946" cy="931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007969" y="3383394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955215" y="2210443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739911" y="2036873"/>
            <a:ext cx="543659" cy="3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739911" y="2341972"/>
            <a:ext cx="616195" cy="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945963" y="1929908"/>
            <a:ext cx="1841699" cy="157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992564" y="2861398"/>
            <a:ext cx="1795098" cy="600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898192" y="3169011"/>
            <a:ext cx="1889470" cy="6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894384" y="3797226"/>
            <a:ext cx="1893278" cy="7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52509" y="4116375"/>
            <a:ext cx="8979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SELECT id, name, </a:t>
            </a:r>
            <a:r>
              <a:rPr lang="en-US" altLang="zh-TW" dirty="0" err="1"/>
              <a:t>unit_price</a:t>
            </a:r>
            <a:r>
              <a:rPr lang="en-US" altLang="zh-TW" dirty="0"/>
              <a:t>, </a:t>
            </a:r>
            <a:r>
              <a:rPr lang="en-US" altLang="zh-TW" dirty="0" err="1"/>
              <a:t>products.stock</a:t>
            </a:r>
            <a:r>
              <a:rPr lang="en-US" altLang="zh-TW" dirty="0"/>
              <a:t>, description, 		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err="1" smtClean="0"/>
              <a:t>products.photo_url</a:t>
            </a:r>
            <a:r>
              <a:rPr lang="en-US" altLang="zh-TW" dirty="0"/>
              <a:t>, </a:t>
            </a:r>
            <a:r>
              <a:rPr lang="en-US" altLang="zh-TW" dirty="0" err="1"/>
              <a:t>products.shelf_date</a:t>
            </a:r>
            <a:r>
              <a:rPr lang="en-US" altLang="zh-TW" dirty="0"/>
              <a:t>, category, </a:t>
            </a:r>
            <a:r>
              <a:rPr lang="en-US" altLang="zh-TW" dirty="0" smtClean="0"/>
              <a:t>discount,	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 smtClean="0"/>
              <a:t>color_name,product_colors.stock,product_colors.photo_url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/>
              <a:t>product_colors.shelf_date</a:t>
            </a:r>
            <a:r>
              <a:rPr lang="en-US" altLang="zh-TW" dirty="0"/>
              <a:t>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/>
              <a:t>products </a:t>
            </a:r>
            <a:r>
              <a:rPr lang="en-US" altLang="zh-TW" b="1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</a:t>
            </a:r>
            <a:r>
              <a:rPr lang="en-US" altLang="zh-TW" dirty="0" err="1" smtClean="0"/>
              <a:t>product_colors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</a:rPr>
              <a:t>ON</a:t>
            </a:r>
            <a:r>
              <a:rPr lang="en-US" altLang="zh-TW" dirty="0" smtClean="0"/>
              <a:t> products.id=</a:t>
            </a:r>
            <a:r>
              <a:rPr lang="en-US" altLang="zh-TW" dirty="0" err="1" smtClean="0"/>
              <a:t>product_colors.product_id</a:t>
            </a:r>
            <a:endParaRPr lang="en-US" altLang="zh-TW" dirty="0" smtClean="0"/>
          </a:p>
          <a:p>
            <a:r>
              <a:rPr lang="en-US" altLang="zh-TW" dirty="0" smtClean="0"/>
              <a:t> WHERE </a:t>
            </a:r>
            <a:r>
              <a:rPr lang="en-US" altLang="zh-TW" dirty="0" smtClean="0">
                <a:solidFill>
                  <a:srgbClr val="FF0000"/>
                </a:solidFill>
              </a:rPr>
              <a:t>products.id = 13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41" name="禁止標誌 40"/>
          <p:cNvSpPr/>
          <p:nvPr/>
        </p:nvSpPr>
        <p:spPr>
          <a:xfrm>
            <a:off x="6330171" y="1951157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禁止標誌 41"/>
          <p:cNvSpPr/>
          <p:nvPr/>
        </p:nvSpPr>
        <p:spPr>
          <a:xfrm>
            <a:off x="6385561" y="2258770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右大括弧 45"/>
          <p:cNvSpPr/>
          <p:nvPr/>
        </p:nvSpPr>
        <p:spPr>
          <a:xfrm flipH="1">
            <a:off x="1471103" y="2056155"/>
            <a:ext cx="334544" cy="1170473"/>
          </a:xfrm>
          <a:prstGeom prst="rightBrace">
            <a:avLst>
              <a:gd name="adj1" fmla="val 11782"/>
              <a:gd name="adj2" fmla="val 49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962759" y="2156304"/>
            <a:ext cx="492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沒有顏色的產品有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筆</a:t>
            </a:r>
            <a:endParaRPr lang="zh-TW" altLang="en-US" sz="1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69844" y="129687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products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124092" y="107119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product_colors</a:t>
            </a:r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506987" y="4369777"/>
            <a:ext cx="1415561" cy="1274884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8335109" y="4213737"/>
            <a:ext cx="1696913" cy="1585437"/>
          </a:xfrm>
          <a:prstGeom prst="ellipse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383465" y="4821790"/>
            <a:ext cx="53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1*7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5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Dynamic Web</a:t>
            </a:r>
            <a:r>
              <a:rPr lang="zh-TW" altLang="en-US" dirty="0" smtClean="0"/>
              <a:t>專</a:t>
            </a:r>
            <a:r>
              <a:rPr lang="zh-TW" altLang="en-US" dirty="0"/>
              <a:t>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教材第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章開始</a:t>
            </a:r>
            <a:r>
              <a:rPr lang="en-US" altLang="zh-TW" dirty="0" smtClean="0"/>
              <a:t>(</a:t>
            </a:r>
            <a:r>
              <a:rPr lang="zh-TW" altLang="en-US" dirty="0" smtClean="0"/>
              <a:t>運用在</a:t>
            </a:r>
            <a:r>
              <a:rPr lang="en-US" altLang="zh-TW" dirty="0" smtClean="0"/>
              <a:t>5~7</a:t>
            </a:r>
            <a:r>
              <a:rPr lang="zh-TW" altLang="en-US" dirty="0" smtClean="0"/>
              <a:t>章之間的技巧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5. html</a:t>
            </a:r>
          </a:p>
          <a:p>
            <a:r>
              <a:rPr lang="en-US" altLang="zh-TW" dirty="0" smtClean="0"/>
              <a:t>6. </a:t>
            </a:r>
            <a:r>
              <a:rPr lang="en-US" altLang="zh-TW" dirty="0" err="1" smtClean="0"/>
              <a:t>css</a:t>
            </a:r>
            <a:endParaRPr lang="en-US" altLang="zh-TW" dirty="0" smtClean="0"/>
          </a:p>
          <a:p>
            <a:r>
              <a:rPr lang="en-US" altLang="zh-TW" dirty="0" smtClean="0"/>
              <a:t>7. 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smtClean="0"/>
              <a:t>1~4</a:t>
            </a:r>
            <a:r>
              <a:rPr lang="zh-TW" altLang="en-US" dirty="0" smtClean="0"/>
              <a:t>章</a:t>
            </a:r>
            <a:r>
              <a:rPr lang="en-US" altLang="zh-TW" dirty="0" smtClean="0"/>
              <a:t>-java</a:t>
            </a:r>
            <a:r>
              <a:rPr lang="zh-TW" altLang="en-US" dirty="0" smtClean="0"/>
              <a:t> 技巧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011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465992"/>
            <a:ext cx="10515600" cy="1015546"/>
          </a:xfrm>
        </p:spPr>
        <p:txBody>
          <a:bodyPr/>
          <a:lstStyle/>
          <a:p>
            <a:r>
              <a:rPr lang="en-US" altLang="zh-TW" dirty="0" smtClean="0"/>
              <a:t>LEFT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OUTER JOIN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86976"/>
              </p:ext>
            </p:extLst>
          </p:nvPr>
        </p:nvGraphicFramePr>
        <p:xfrm>
          <a:off x="1852248" y="1648551"/>
          <a:ext cx="3985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72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162659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2299414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2776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33860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6474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8771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2637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714393" y="1382016"/>
          <a:ext cx="4059114" cy="26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1717430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335004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product_id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color_name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stock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512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8103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721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44064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64125"/>
                  </a:ext>
                </a:extLst>
              </a:tr>
            </a:tbl>
          </a:graphicData>
        </a:graphic>
      </p:graphicFrame>
      <p:sp>
        <p:nvSpPr>
          <p:cNvPr id="9" name="右大括弧 8"/>
          <p:cNvSpPr/>
          <p:nvPr/>
        </p:nvSpPr>
        <p:spPr>
          <a:xfrm>
            <a:off x="10773508" y="1776043"/>
            <a:ext cx="193432" cy="123813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>
            <a:off x="10752993" y="3099531"/>
            <a:ext cx="213946" cy="931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007969" y="3383394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955215" y="2210443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739911" y="2036873"/>
            <a:ext cx="543659" cy="3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739911" y="2341972"/>
            <a:ext cx="616195" cy="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945963" y="1929908"/>
            <a:ext cx="1841699" cy="157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992564" y="2861398"/>
            <a:ext cx="1795098" cy="600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898192" y="3169011"/>
            <a:ext cx="1889470" cy="6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894384" y="3797226"/>
            <a:ext cx="1893278" cy="7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962759" y="4140125"/>
            <a:ext cx="8979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SELECT id, name, </a:t>
            </a:r>
            <a:r>
              <a:rPr lang="en-US" altLang="zh-TW" dirty="0" err="1"/>
              <a:t>unit_price</a:t>
            </a:r>
            <a:r>
              <a:rPr lang="en-US" altLang="zh-TW" dirty="0"/>
              <a:t>, </a:t>
            </a:r>
            <a:r>
              <a:rPr lang="en-US" altLang="zh-TW" dirty="0" err="1"/>
              <a:t>products.stock</a:t>
            </a:r>
            <a:r>
              <a:rPr lang="en-US" altLang="zh-TW" dirty="0"/>
              <a:t>, description, 		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err="1" smtClean="0"/>
              <a:t>products.photo_url</a:t>
            </a:r>
            <a:r>
              <a:rPr lang="en-US" altLang="zh-TW" dirty="0"/>
              <a:t>, </a:t>
            </a:r>
            <a:r>
              <a:rPr lang="en-US" altLang="zh-TW" dirty="0" err="1"/>
              <a:t>products.shelf_date</a:t>
            </a:r>
            <a:r>
              <a:rPr lang="en-US" altLang="zh-TW" dirty="0"/>
              <a:t>, category, </a:t>
            </a:r>
            <a:r>
              <a:rPr lang="en-US" altLang="zh-TW" dirty="0" smtClean="0"/>
              <a:t>discount,	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 smtClean="0"/>
              <a:t>color_name,product_colors.stock,product_colors.photo_url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/>
              <a:t>product_colors.shelf_date</a:t>
            </a:r>
            <a:r>
              <a:rPr lang="en-US" altLang="zh-TW" dirty="0"/>
              <a:t>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/>
              <a:t>products </a:t>
            </a:r>
            <a:r>
              <a:rPr lang="en-US" altLang="zh-TW" b="1" dirty="0" smtClean="0">
                <a:solidFill>
                  <a:srgbClr val="FF0000"/>
                </a:solidFill>
              </a:rPr>
              <a:t>LEFT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JOIN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product_colors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</a:rPr>
              <a:t>ON</a:t>
            </a:r>
            <a:r>
              <a:rPr lang="en-US" altLang="zh-TW" dirty="0" smtClean="0"/>
              <a:t> products.id=</a:t>
            </a:r>
            <a:r>
              <a:rPr lang="en-US" altLang="zh-TW" dirty="0" err="1" smtClean="0"/>
              <a:t>product_colors.product_id</a:t>
            </a:r>
            <a:endParaRPr lang="en-US" altLang="zh-TW" dirty="0" smtClean="0"/>
          </a:p>
          <a:p>
            <a:r>
              <a:rPr lang="en-US" altLang="zh-TW" dirty="0" smtClean="0"/>
              <a:t> WHERE </a:t>
            </a:r>
            <a:r>
              <a:rPr lang="en-US" altLang="zh-TW" dirty="0" smtClean="0">
                <a:solidFill>
                  <a:srgbClr val="FF0000"/>
                </a:solidFill>
              </a:rPr>
              <a:t>products.id = 1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41" name="禁止標誌 40"/>
          <p:cNvSpPr/>
          <p:nvPr/>
        </p:nvSpPr>
        <p:spPr>
          <a:xfrm>
            <a:off x="6330171" y="1951157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禁止標誌 41"/>
          <p:cNvSpPr/>
          <p:nvPr/>
        </p:nvSpPr>
        <p:spPr>
          <a:xfrm>
            <a:off x="6385561" y="2258770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右大括弧 45"/>
          <p:cNvSpPr/>
          <p:nvPr/>
        </p:nvSpPr>
        <p:spPr>
          <a:xfrm flipH="1">
            <a:off x="1471103" y="2056155"/>
            <a:ext cx="334544" cy="1170473"/>
          </a:xfrm>
          <a:prstGeom prst="rightBrace">
            <a:avLst>
              <a:gd name="adj1" fmla="val 11782"/>
              <a:gd name="adj2" fmla="val 49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962759" y="2156304"/>
            <a:ext cx="492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沒有顏色的產品有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筆</a:t>
            </a:r>
            <a:endParaRPr lang="zh-TW" altLang="en-US" sz="1200" dirty="0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962759" y="2117561"/>
            <a:ext cx="953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269844" y="129687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products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124092" y="107119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product_colors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7685758" y="4416069"/>
            <a:ext cx="1415561" cy="1274884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335109" y="4213737"/>
            <a:ext cx="1696913" cy="1585437"/>
          </a:xfrm>
          <a:prstGeom prst="ellipse">
            <a:avLst/>
          </a:prstGeom>
          <a:solidFill>
            <a:schemeClr val="bg2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335109" y="4821787"/>
            <a:ext cx="72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* 0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7042459" y="4767230"/>
            <a:ext cx="1539383" cy="4784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465992"/>
            <a:ext cx="10515600" cy="1015546"/>
          </a:xfrm>
        </p:spPr>
        <p:txBody>
          <a:bodyPr/>
          <a:lstStyle/>
          <a:p>
            <a:r>
              <a:rPr lang="en-US" altLang="zh-TW" dirty="0" smtClean="0"/>
              <a:t>RIGHT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OUTER JOIN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85215"/>
              </p:ext>
            </p:extLst>
          </p:nvPr>
        </p:nvGraphicFramePr>
        <p:xfrm>
          <a:off x="1192826" y="1400240"/>
          <a:ext cx="4059114" cy="26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1717430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335004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product_id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color_name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stock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512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8103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721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44064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64125"/>
                  </a:ext>
                </a:extLst>
              </a:tr>
            </a:tbl>
          </a:graphicData>
        </a:graphic>
      </p:graphicFrame>
      <p:sp>
        <p:nvSpPr>
          <p:cNvPr id="9" name="右大括弧 8"/>
          <p:cNvSpPr/>
          <p:nvPr/>
        </p:nvSpPr>
        <p:spPr>
          <a:xfrm>
            <a:off x="5251941" y="1794267"/>
            <a:ext cx="193432" cy="123813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>
            <a:off x="5231426" y="3117755"/>
            <a:ext cx="213946" cy="931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486402" y="3401618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33648" y="2228667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5060193" y="1876342"/>
            <a:ext cx="1966329" cy="1525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5089648" y="2910439"/>
            <a:ext cx="1978494" cy="491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5433648" y="3168242"/>
            <a:ext cx="1604597" cy="4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5169879" y="3644115"/>
            <a:ext cx="1856644" cy="31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52510" y="4116375"/>
            <a:ext cx="5972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SELECT id, name, </a:t>
            </a:r>
            <a:r>
              <a:rPr lang="en-US" altLang="zh-TW" dirty="0" err="1"/>
              <a:t>unit_price</a:t>
            </a:r>
            <a:r>
              <a:rPr lang="en-US" altLang="zh-TW" dirty="0"/>
              <a:t>, </a:t>
            </a:r>
            <a:r>
              <a:rPr lang="en-US" altLang="zh-TW" dirty="0" err="1"/>
              <a:t>products.stock</a:t>
            </a:r>
            <a:r>
              <a:rPr lang="en-US" altLang="zh-TW" dirty="0"/>
              <a:t>, description,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err="1" smtClean="0"/>
              <a:t>products.photo_url</a:t>
            </a:r>
            <a:r>
              <a:rPr lang="en-US" altLang="zh-TW" dirty="0"/>
              <a:t>, </a:t>
            </a:r>
            <a:r>
              <a:rPr lang="en-US" altLang="zh-TW" dirty="0" err="1"/>
              <a:t>products.shelf_date</a:t>
            </a:r>
            <a:r>
              <a:rPr lang="en-US" altLang="zh-TW" dirty="0"/>
              <a:t>, category, </a:t>
            </a:r>
            <a:r>
              <a:rPr lang="en-US" altLang="zh-TW" dirty="0" smtClean="0"/>
              <a:t>discount,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 smtClean="0"/>
              <a:t>color_name,product_colors.stock,product_colors.photo_url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/>
              <a:t>product_colors.shelf_date</a:t>
            </a:r>
            <a:r>
              <a:rPr lang="en-US" altLang="zh-TW" dirty="0"/>
              <a:t>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 err="1"/>
              <a:t>product_colors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RIGHT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JOIN </a:t>
            </a:r>
            <a:r>
              <a:rPr lang="en-US" altLang="zh-TW" dirty="0"/>
              <a:t>products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</a:rPr>
              <a:t>ON</a:t>
            </a:r>
            <a:r>
              <a:rPr lang="en-US" altLang="zh-TW" dirty="0" smtClean="0"/>
              <a:t> products.id=</a:t>
            </a:r>
            <a:r>
              <a:rPr lang="en-US" altLang="zh-TW" dirty="0" err="1" smtClean="0"/>
              <a:t>product_colors.product_id</a:t>
            </a:r>
            <a:endParaRPr lang="en-US" altLang="zh-TW" dirty="0" smtClean="0"/>
          </a:p>
          <a:p>
            <a:r>
              <a:rPr lang="en-US" altLang="zh-TW" dirty="0" smtClean="0"/>
              <a:t> WHERE </a:t>
            </a:r>
            <a:r>
              <a:rPr lang="en-US" altLang="zh-TW" dirty="0" smtClean="0">
                <a:solidFill>
                  <a:srgbClr val="FF0000"/>
                </a:solidFill>
              </a:rPr>
              <a:t>products.id &lt;=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101364" y="111220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product_colors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91953"/>
              </p:ext>
            </p:extLst>
          </p:nvPr>
        </p:nvGraphicFramePr>
        <p:xfrm>
          <a:off x="6908044" y="1548622"/>
          <a:ext cx="3985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72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162659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2299414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2776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33860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6474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8771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26370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flipV="1">
            <a:off x="10762378" y="1882021"/>
            <a:ext cx="994403" cy="6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10762378" y="2187120"/>
            <a:ext cx="1066939" cy="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大括弧 32"/>
          <p:cNvSpPr/>
          <p:nvPr/>
        </p:nvSpPr>
        <p:spPr>
          <a:xfrm>
            <a:off x="10901709" y="1950221"/>
            <a:ext cx="303593" cy="1170473"/>
          </a:xfrm>
          <a:prstGeom prst="rightBrace">
            <a:avLst>
              <a:gd name="adj1" fmla="val 11782"/>
              <a:gd name="adj2" fmla="val 507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1065960" y="2321067"/>
            <a:ext cx="492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沒有顏色的產品有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筆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325640" y="1196943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products</a:t>
            </a:r>
            <a:endParaRPr lang="zh-TW" altLang="en-US" dirty="0"/>
          </a:p>
        </p:txBody>
      </p:sp>
      <p:cxnSp>
        <p:nvCxnSpPr>
          <p:cNvPr id="43" name="直線單箭頭接點 42"/>
          <p:cNvCxnSpPr>
            <a:endCxn id="45" idx="6"/>
          </p:cNvCxnSpPr>
          <p:nvPr/>
        </p:nvCxnSpPr>
        <p:spPr>
          <a:xfrm flipH="1" flipV="1">
            <a:off x="6188319" y="1818381"/>
            <a:ext cx="959099" cy="18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48" idx="5"/>
          </p:cNvCxnSpPr>
          <p:nvPr/>
        </p:nvCxnSpPr>
        <p:spPr>
          <a:xfrm flipH="1" flipV="1">
            <a:off x="6086244" y="2096226"/>
            <a:ext cx="1015233" cy="18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禁止標誌 44"/>
          <p:cNvSpPr/>
          <p:nvPr/>
        </p:nvSpPr>
        <p:spPr>
          <a:xfrm>
            <a:off x="6003681" y="1735179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禁止標誌 47"/>
          <p:cNvSpPr/>
          <p:nvPr/>
        </p:nvSpPr>
        <p:spPr>
          <a:xfrm>
            <a:off x="5928646" y="1954191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935552" y="4369009"/>
            <a:ext cx="1415561" cy="1274884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750790" y="4213733"/>
            <a:ext cx="1696913" cy="1585437"/>
          </a:xfrm>
          <a:prstGeom prst="ellipse">
            <a:avLst/>
          </a:prstGeom>
          <a:solidFill>
            <a:schemeClr val="bg2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845501" y="4821785"/>
            <a:ext cx="72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r>
              <a:rPr lang="en-US" altLang="zh-TW" dirty="0" smtClean="0"/>
              <a:t> * 3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9206168" y="4767228"/>
            <a:ext cx="1539383" cy="4784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>
            <a:endCxn id="57" idx="5"/>
          </p:cNvCxnSpPr>
          <p:nvPr/>
        </p:nvCxnSpPr>
        <p:spPr>
          <a:xfrm flipH="1" flipV="1">
            <a:off x="6139019" y="2377710"/>
            <a:ext cx="908314" cy="18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禁止標誌 56"/>
          <p:cNvSpPr/>
          <p:nvPr/>
        </p:nvSpPr>
        <p:spPr>
          <a:xfrm>
            <a:off x="5981421" y="2235675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10726109" y="2519910"/>
            <a:ext cx="1066939" cy="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465992"/>
            <a:ext cx="10515600" cy="1015546"/>
          </a:xfrm>
        </p:spPr>
        <p:txBody>
          <a:bodyPr/>
          <a:lstStyle/>
          <a:p>
            <a:r>
              <a:rPr lang="en-US" altLang="zh-TW" dirty="0" smtClean="0"/>
              <a:t>FULL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OUTER JOIN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73120"/>
              </p:ext>
            </p:extLst>
          </p:nvPr>
        </p:nvGraphicFramePr>
        <p:xfrm>
          <a:off x="1192826" y="1400240"/>
          <a:ext cx="4059114" cy="26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1717430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335004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product_id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color_name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stock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512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8103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721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44064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64125"/>
                  </a:ext>
                </a:extLst>
              </a:tr>
            </a:tbl>
          </a:graphicData>
        </a:graphic>
      </p:graphicFrame>
      <p:sp>
        <p:nvSpPr>
          <p:cNvPr id="9" name="右大括弧 8"/>
          <p:cNvSpPr/>
          <p:nvPr/>
        </p:nvSpPr>
        <p:spPr>
          <a:xfrm>
            <a:off x="5251941" y="1794267"/>
            <a:ext cx="193432" cy="123813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>
            <a:off x="5231426" y="3117755"/>
            <a:ext cx="213866" cy="792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475188" y="3253056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33648" y="2228667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5060193" y="1876342"/>
            <a:ext cx="1966329" cy="1525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5089648" y="2910439"/>
            <a:ext cx="1978494" cy="491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5433648" y="3168242"/>
            <a:ext cx="1604597" cy="4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5060193" y="3540760"/>
            <a:ext cx="1966330" cy="10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52510" y="4116375"/>
            <a:ext cx="5972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SELECT id, name, </a:t>
            </a:r>
            <a:r>
              <a:rPr lang="en-US" altLang="zh-TW" dirty="0" err="1"/>
              <a:t>unit_price</a:t>
            </a:r>
            <a:r>
              <a:rPr lang="en-US" altLang="zh-TW" dirty="0"/>
              <a:t>, </a:t>
            </a:r>
            <a:r>
              <a:rPr lang="en-US" altLang="zh-TW" dirty="0" err="1"/>
              <a:t>products.stock</a:t>
            </a:r>
            <a:r>
              <a:rPr lang="en-US" altLang="zh-TW" dirty="0"/>
              <a:t>, description,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err="1" smtClean="0"/>
              <a:t>products.photo_url</a:t>
            </a:r>
            <a:r>
              <a:rPr lang="en-US" altLang="zh-TW" dirty="0"/>
              <a:t>, </a:t>
            </a:r>
            <a:r>
              <a:rPr lang="en-US" altLang="zh-TW" dirty="0" err="1"/>
              <a:t>products.shelf_date</a:t>
            </a:r>
            <a:r>
              <a:rPr lang="en-US" altLang="zh-TW" dirty="0"/>
              <a:t>, category, </a:t>
            </a:r>
            <a:r>
              <a:rPr lang="en-US" altLang="zh-TW" dirty="0" smtClean="0"/>
              <a:t>discount,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 smtClean="0"/>
              <a:t>color_name,product_colors.stock,product_colors.photo_url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/>
              <a:t>product_colors.shelf_date</a:t>
            </a:r>
            <a:r>
              <a:rPr lang="en-US" altLang="zh-TW" dirty="0"/>
              <a:t>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 err="1"/>
              <a:t>product_colors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FULL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JOIN </a:t>
            </a:r>
            <a:r>
              <a:rPr lang="en-US" altLang="zh-TW" dirty="0"/>
              <a:t>products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</a:rPr>
              <a:t>ON</a:t>
            </a:r>
            <a:r>
              <a:rPr lang="en-US" altLang="zh-TW" dirty="0" smtClean="0"/>
              <a:t> products.id=</a:t>
            </a:r>
            <a:r>
              <a:rPr lang="en-US" altLang="zh-TW" dirty="0" err="1" smtClean="0"/>
              <a:t>product_colors.product_id</a:t>
            </a:r>
            <a:endParaRPr lang="en-US" altLang="zh-TW" dirty="0" smtClean="0"/>
          </a:p>
          <a:p>
            <a:r>
              <a:rPr lang="en-US" altLang="zh-TW" dirty="0" smtClean="0"/>
              <a:t> WHERE </a:t>
            </a:r>
            <a:r>
              <a:rPr lang="en-US" altLang="zh-TW" dirty="0" smtClean="0">
                <a:solidFill>
                  <a:srgbClr val="FF0000"/>
                </a:solidFill>
              </a:rPr>
              <a:t>products.id &gt;= 12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602525" y="108941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product_colors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908044" y="1548622"/>
          <a:ext cx="3985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72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162659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2299414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2776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33860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6474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8771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26370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flipV="1">
            <a:off x="10762378" y="1882021"/>
            <a:ext cx="994403" cy="6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10762378" y="2187120"/>
            <a:ext cx="1066939" cy="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大括弧 32"/>
          <p:cNvSpPr/>
          <p:nvPr/>
        </p:nvSpPr>
        <p:spPr>
          <a:xfrm>
            <a:off x="10901709" y="1950221"/>
            <a:ext cx="303593" cy="1170473"/>
          </a:xfrm>
          <a:prstGeom prst="rightBrace">
            <a:avLst>
              <a:gd name="adj1" fmla="val 11782"/>
              <a:gd name="adj2" fmla="val 507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1065960" y="2321067"/>
            <a:ext cx="492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沒有顏色的產品有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筆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325640" y="1196943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products</a:t>
            </a:r>
            <a:endParaRPr lang="zh-TW" altLang="en-US" dirty="0"/>
          </a:p>
        </p:txBody>
      </p:sp>
      <p:cxnSp>
        <p:nvCxnSpPr>
          <p:cNvPr id="43" name="直線單箭頭接點 42"/>
          <p:cNvCxnSpPr>
            <a:endCxn id="45" idx="6"/>
          </p:cNvCxnSpPr>
          <p:nvPr/>
        </p:nvCxnSpPr>
        <p:spPr>
          <a:xfrm flipH="1" flipV="1">
            <a:off x="6188319" y="1818381"/>
            <a:ext cx="959099" cy="18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48" idx="5"/>
          </p:cNvCxnSpPr>
          <p:nvPr/>
        </p:nvCxnSpPr>
        <p:spPr>
          <a:xfrm flipH="1" flipV="1">
            <a:off x="6086244" y="2096226"/>
            <a:ext cx="1015233" cy="18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禁止標誌 44"/>
          <p:cNvSpPr/>
          <p:nvPr/>
        </p:nvSpPr>
        <p:spPr>
          <a:xfrm>
            <a:off x="6003681" y="1735179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禁止標誌 47"/>
          <p:cNvSpPr/>
          <p:nvPr/>
        </p:nvSpPr>
        <p:spPr>
          <a:xfrm>
            <a:off x="5928646" y="1954191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935552" y="4369009"/>
            <a:ext cx="1415561" cy="1274884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750790" y="4213733"/>
            <a:ext cx="1696913" cy="1585437"/>
          </a:xfrm>
          <a:prstGeom prst="ellipse">
            <a:avLst/>
          </a:prstGeom>
          <a:solidFill>
            <a:schemeClr val="bg2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845501" y="4821785"/>
            <a:ext cx="72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r>
              <a:rPr lang="en-US" altLang="zh-TW" dirty="0" smtClean="0"/>
              <a:t> * 3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9206168" y="4767228"/>
            <a:ext cx="1539383" cy="4784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>
            <a:endCxn id="57" idx="5"/>
          </p:cNvCxnSpPr>
          <p:nvPr/>
        </p:nvCxnSpPr>
        <p:spPr>
          <a:xfrm flipH="1" flipV="1">
            <a:off x="6139019" y="2377710"/>
            <a:ext cx="908314" cy="18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禁止標誌 56"/>
          <p:cNvSpPr/>
          <p:nvPr/>
        </p:nvSpPr>
        <p:spPr>
          <a:xfrm>
            <a:off x="5981421" y="2235675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10726109" y="2519910"/>
            <a:ext cx="1066939" cy="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465992"/>
            <a:ext cx="10515600" cy="1015546"/>
          </a:xfrm>
        </p:spPr>
        <p:txBody>
          <a:bodyPr/>
          <a:lstStyle/>
          <a:p>
            <a:r>
              <a:rPr lang="en-US" altLang="zh-TW" dirty="0" smtClean="0"/>
              <a:t>FULL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OUTER JOIN(</a:t>
            </a:r>
            <a:r>
              <a:rPr lang="zh-TW" altLang="en-US" dirty="0" smtClean="0"/>
              <a:t>進出貨明細表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74115"/>
              </p:ext>
            </p:extLst>
          </p:nvPr>
        </p:nvGraphicFramePr>
        <p:xfrm>
          <a:off x="1192826" y="1400240"/>
          <a:ext cx="4059114" cy="222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1717430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335004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product_id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quantity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2021-06-01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2021-06-01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2021-06-01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512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2021-06-01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81036"/>
                  </a:ext>
                </a:extLst>
              </a:tr>
              <a:tr h="24823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2021-06-08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7213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2021-06-21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44064"/>
                  </a:ext>
                </a:extLst>
              </a:tr>
            </a:tbl>
          </a:graphicData>
        </a:graphic>
      </p:graphicFrame>
      <p:sp>
        <p:nvSpPr>
          <p:cNvPr id="9" name="右大括弧 8"/>
          <p:cNvSpPr/>
          <p:nvPr/>
        </p:nvSpPr>
        <p:spPr>
          <a:xfrm>
            <a:off x="5251941" y="1794267"/>
            <a:ext cx="193432" cy="123813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>
            <a:off x="5231426" y="3117755"/>
            <a:ext cx="213866" cy="792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475188" y="3253056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33648" y="2228667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5060193" y="1876342"/>
            <a:ext cx="1966329" cy="1525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5089648" y="2910439"/>
            <a:ext cx="1978494" cy="491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5433648" y="3168242"/>
            <a:ext cx="1604597" cy="4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5060193" y="3540760"/>
            <a:ext cx="1966330" cy="10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52510" y="4116375"/>
            <a:ext cx="5972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SELECT </a:t>
            </a:r>
            <a:r>
              <a:rPr lang="en-US" altLang="zh-TW" dirty="0" smtClean="0"/>
              <a:t>id, </a:t>
            </a:r>
            <a:r>
              <a:rPr lang="en-US" altLang="zh-TW" dirty="0"/>
              <a:t>name, </a:t>
            </a:r>
            <a:r>
              <a:rPr lang="en-US" altLang="zh-TW" dirty="0" err="1"/>
              <a:t>unit_price</a:t>
            </a:r>
            <a:r>
              <a:rPr lang="en-US" altLang="zh-TW" dirty="0"/>
              <a:t>, </a:t>
            </a:r>
            <a:r>
              <a:rPr lang="en-US" altLang="zh-TW" dirty="0" err="1"/>
              <a:t>products.stock</a:t>
            </a:r>
            <a:r>
              <a:rPr lang="en-US" altLang="zh-TW" dirty="0"/>
              <a:t>, description,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err="1" smtClean="0"/>
              <a:t>products.photo_url</a:t>
            </a:r>
            <a:r>
              <a:rPr lang="en-US" altLang="zh-TW" dirty="0"/>
              <a:t>, </a:t>
            </a:r>
            <a:r>
              <a:rPr lang="en-US" altLang="zh-TW" dirty="0" err="1"/>
              <a:t>products.shelf_date</a:t>
            </a:r>
            <a:r>
              <a:rPr lang="en-US" altLang="zh-TW" dirty="0"/>
              <a:t>, category, </a:t>
            </a:r>
            <a:r>
              <a:rPr lang="en-US" altLang="zh-TW" dirty="0" smtClean="0"/>
              <a:t>discount,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 smtClean="0"/>
              <a:t>color_name,product_colors.stock,product_colors.photo_url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/>
              <a:t>product_colors.shelf_date</a:t>
            </a:r>
            <a:r>
              <a:rPr lang="en-US" altLang="zh-TW" dirty="0"/>
              <a:t>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 err="1"/>
              <a:t>product_colors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FULL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JOIN </a:t>
            </a:r>
            <a:r>
              <a:rPr lang="en-US" altLang="zh-TW" dirty="0"/>
              <a:t>products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</a:rPr>
              <a:t>ON</a:t>
            </a:r>
            <a:r>
              <a:rPr lang="en-US" altLang="zh-TW" dirty="0" smtClean="0"/>
              <a:t> products.id=</a:t>
            </a:r>
            <a:r>
              <a:rPr lang="en-US" altLang="zh-TW" dirty="0" err="1" smtClean="0"/>
              <a:t>product_colors.product_id</a:t>
            </a:r>
            <a:endParaRPr lang="en-US" altLang="zh-TW" dirty="0" smtClean="0"/>
          </a:p>
          <a:p>
            <a:r>
              <a:rPr lang="en-US" altLang="zh-TW" dirty="0" smtClean="0"/>
              <a:t> WHERE </a:t>
            </a:r>
            <a:r>
              <a:rPr lang="en-US" altLang="zh-TW" dirty="0" smtClean="0">
                <a:solidFill>
                  <a:srgbClr val="FF0000"/>
                </a:solidFill>
              </a:rPr>
              <a:t>products.id &gt;= 12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602525" y="1089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進貨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97498"/>
              </p:ext>
            </p:extLst>
          </p:nvPr>
        </p:nvGraphicFramePr>
        <p:xfrm>
          <a:off x="6908044" y="1548622"/>
          <a:ext cx="3985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33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993531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1872981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product_id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quantity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2021-06-01</a:t>
                      </a:r>
                      <a:endParaRPr lang="zh-TW" altLang="en-US" sz="12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2021-06-10</a:t>
                      </a:r>
                      <a:endParaRPr lang="zh-TW" altLang="en-US" sz="12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2021-06-15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2776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2021-06-10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33860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2021-06-08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6474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2021-06-21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8771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2021-06-22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26370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flipV="1">
            <a:off x="10762378" y="1882021"/>
            <a:ext cx="994403" cy="6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10762378" y="2187120"/>
            <a:ext cx="1066939" cy="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大括弧 32"/>
          <p:cNvSpPr/>
          <p:nvPr/>
        </p:nvSpPr>
        <p:spPr>
          <a:xfrm>
            <a:off x="10901709" y="1950221"/>
            <a:ext cx="303593" cy="1170473"/>
          </a:xfrm>
          <a:prstGeom prst="rightBrace">
            <a:avLst>
              <a:gd name="adj1" fmla="val 11782"/>
              <a:gd name="adj2" fmla="val 507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1065960" y="2321067"/>
            <a:ext cx="492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沒有顏色的產品有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筆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325640" y="1196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出貨</a:t>
            </a:r>
            <a:endParaRPr lang="zh-TW" altLang="en-US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10726109" y="2519910"/>
            <a:ext cx="1066939" cy="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2177"/>
              </p:ext>
            </p:extLst>
          </p:nvPr>
        </p:nvGraphicFramePr>
        <p:xfrm>
          <a:off x="7068142" y="3972505"/>
          <a:ext cx="4059114" cy="22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858715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  <a:gridCol w="858715">
                  <a:extLst>
                    <a:ext uri="{9D8B030D-6E8A-4147-A177-3AD203B41FA5}">
                      <a16:colId xmlns:a16="http://schemas.microsoft.com/office/drawing/2014/main" val="124780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product_id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in_qty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out_qty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2021-06-01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14987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2021-06-01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2021-06-01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2021-06-01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81036"/>
                  </a:ext>
                </a:extLst>
              </a:tr>
              <a:tr h="24823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2021-06-08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7213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2021-06-21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44064"/>
                  </a:ext>
                </a:extLst>
              </a:tr>
              <a:tr h="16717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2021-06-22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8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81219" y="314142"/>
            <a:ext cx="10515600" cy="1015546"/>
          </a:xfrm>
        </p:spPr>
        <p:txBody>
          <a:bodyPr/>
          <a:lstStyle/>
          <a:p>
            <a:r>
              <a:rPr lang="en-US" altLang="zh-TW" dirty="0" smtClean="0"/>
              <a:t>CROSS JOIN(join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ON</a:t>
            </a:r>
            <a:r>
              <a:rPr lang="zh-TW" altLang="en-US" dirty="0" smtClean="0"/>
              <a:t>的條件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92826" y="1400240"/>
          <a:ext cx="4059114" cy="26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1717430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335004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product_id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color_name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stock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512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8103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721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44064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64125"/>
                  </a:ext>
                </a:extLst>
              </a:tr>
            </a:tbl>
          </a:graphicData>
        </a:graphic>
      </p:graphicFrame>
      <p:sp>
        <p:nvSpPr>
          <p:cNvPr id="9" name="右大括弧 8"/>
          <p:cNvSpPr/>
          <p:nvPr/>
        </p:nvSpPr>
        <p:spPr>
          <a:xfrm>
            <a:off x="5251940" y="1794267"/>
            <a:ext cx="193433" cy="228600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33647" y="2479431"/>
            <a:ext cx="49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共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b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筆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52510" y="4116375"/>
            <a:ext cx="5972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SELECT id, name, </a:t>
            </a:r>
            <a:r>
              <a:rPr lang="en-US" altLang="zh-TW" dirty="0" err="1"/>
              <a:t>unit_price</a:t>
            </a:r>
            <a:r>
              <a:rPr lang="en-US" altLang="zh-TW" dirty="0"/>
              <a:t>, </a:t>
            </a:r>
            <a:r>
              <a:rPr lang="en-US" altLang="zh-TW" dirty="0" err="1"/>
              <a:t>products.stock</a:t>
            </a:r>
            <a:r>
              <a:rPr lang="en-US" altLang="zh-TW" dirty="0"/>
              <a:t>, description,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err="1" smtClean="0"/>
              <a:t>products.photo_url</a:t>
            </a:r>
            <a:r>
              <a:rPr lang="en-US" altLang="zh-TW" dirty="0"/>
              <a:t>, </a:t>
            </a:r>
            <a:r>
              <a:rPr lang="en-US" altLang="zh-TW" dirty="0" err="1"/>
              <a:t>products.shelf_date</a:t>
            </a:r>
            <a:r>
              <a:rPr lang="en-US" altLang="zh-TW" dirty="0"/>
              <a:t>, category, </a:t>
            </a:r>
            <a:r>
              <a:rPr lang="en-US" altLang="zh-TW" dirty="0" smtClean="0"/>
              <a:t>discount,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 smtClean="0"/>
              <a:t>color_name,product_colors.stock,product_colors.photo_url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err="1"/>
              <a:t>product_colors.shelf_date</a:t>
            </a:r>
            <a:r>
              <a:rPr lang="en-US" altLang="zh-TW" dirty="0"/>
              <a:t>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 err="1"/>
              <a:t>product_colors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CROSS JOIN </a:t>
            </a:r>
            <a:r>
              <a:rPr lang="en-US" altLang="zh-TW" dirty="0"/>
              <a:t>products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trike="sngStrike" dirty="0" smtClean="0"/>
              <a:t>    </a:t>
            </a:r>
            <a:r>
              <a:rPr lang="en-US" altLang="zh-TW" b="1" strike="sngStrike" dirty="0" smtClean="0">
                <a:solidFill>
                  <a:srgbClr val="FF0000"/>
                </a:solidFill>
              </a:rPr>
              <a:t>ON</a:t>
            </a:r>
            <a:r>
              <a:rPr lang="en-US" altLang="zh-TW" strike="sngStrike" dirty="0" smtClean="0"/>
              <a:t> products.id=</a:t>
            </a:r>
            <a:r>
              <a:rPr lang="en-US" altLang="zh-TW" strike="sngStrike" dirty="0" err="1" smtClean="0"/>
              <a:t>product_colors.product_id</a:t>
            </a:r>
            <a:endParaRPr lang="en-US" altLang="zh-TW" strike="sngStrike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2602525" y="1089415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tableA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908044" y="1548622"/>
          <a:ext cx="3985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72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162659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2299414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2776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33860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6474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8771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26370"/>
                  </a:ext>
                </a:extLst>
              </a:tr>
            </a:tbl>
          </a:graphicData>
        </a:graphic>
      </p:graphicFrame>
      <p:sp>
        <p:nvSpPr>
          <p:cNvPr id="33" name="右大括弧 32"/>
          <p:cNvSpPr/>
          <p:nvPr/>
        </p:nvSpPr>
        <p:spPr>
          <a:xfrm>
            <a:off x="10901709" y="1950221"/>
            <a:ext cx="303593" cy="1170473"/>
          </a:xfrm>
          <a:prstGeom prst="rightBrace">
            <a:avLst>
              <a:gd name="adj1" fmla="val 11782"/>
              <a:gd name="adj2" fmla="val 507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1065960" y="2321067"/>
            <a:ext cx="49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共</a:t>
            </a:r>
            <a:endParaRPr lang="en-US" altLang="zh-TW" sz="1200" dirty="0" smtClean="0"/>
          </a:p>
          <a:p>
            <a:r>
              <a:rPr lang="en-US" altLang="zh-TW" sz="1200" dirty="0" smtClean="0"/>
              <a:t>12</a:t>
            </a:r>
          </a:p>
          <a:p>
            <a:r>
              <a:rPr lang="zh-TW" altLang="en-US" sz="1200" dirty="0" smtClean="0"/>
              <a:t>筆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325640" y="1196943"/>
            <a:ext cx="7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tableB</a:t>
            </a:r>
            <a:endParaRPr lang="zh-TW" altLang="en-US" dirty="0"/>
          </a:p>
        </p:txBody>
      </p:sp>
      <p:sp>
        <p:nvSpPr>
          <p:cNvPr id="52" name="橢圓 51"/>
          <p:cNvSpPr/>
          <p:nvPr/>
        </p:nvSpPr>
        <p:spPr>
          <a:xfrm>
            <a:off x="9619994" y="4343351"/>
            <a:ext cx="1415561" cy="1274884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750790" y="4213733"/>
            <a:ext cx="1696913" cy="1585437"/>
          </a:xfrm>
          <a:prstGeom prst="ellipse">
            <a:avLst/>
          </a:prstGeom>
          <a:solidFill>
            <a:schemeClr val="bg2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9082454" y="4796127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 *12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6-24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lang="zh-TW" altLang="en-US" dirty="0" smtClean="0"/>
              <a:t>加上產品顏色的設計</a:t>
            </a:r>
            <a:r>
              <a:rPr lang="en-US" altLang="zh-TW" dirty="0" smtClean="0"/>
              <a:t>-JOIN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</a:p>
          <a:p>
            <a:pPr marL="457200" indent="-457200" algn="l">
              <a:buAutoNum type="arabicPeriod"/>
            </a:pPr>
            <a:r>
              <a:rPr lang="zh-TW" altLang="en-US" dirty="0" smtClean="0"/>
              <a:t>加上</a:t>
            </a:r>
            <a:r>
              <a:rPr lang="zh-TW" altLang="en-US" dirty="0"/>
              <a:t>產品顏色的設計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ProductDAO</a:t>
            </a:r>
            <a:r>
              <a:rPr lang="zh-TW" altLang="en-US" dirty="0" smtClean="0"/>
              <a:t>加上顏色的查詢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TW" altLang="en-US" dirty="0"/>
              <a:t>加上產品顏色的設計</a:t>
            </a:r>
            <a:r>
              <a:rPr lang="en-US" altLang="zh-TW" dirty="0"/>
              <a:t>-Product</a:t>
            </a:r>
            <a:r>
              <a:rPr lang="zh-TW" altLang="en-US" dirty="0"/>
              <a:t>類別加上</a:t>
            </a:r>
            <a:r>
              <a:rPr lang="en-US" altLang="zh-TW" dirty="0" err="1"/>
              <a:t>colorList</a:t>
            </a:r>
            <a:r>
              <a:rPr lang="zh-TW" altLang="en-US" dirty="0"/>
              <a:t>屬性</a:t>
            </a:r>
            <a:r>
              <a:rPr lang="en-US" altLang="zh-TW" dirty="0"/>
              <a:t>(</a:t>
            </a:r>
            <a:r>
              <a:rPr lang="zh-TW" altLang="en-US" dirty="0"/>
              <a:t>與</a:t>
            </a:r>
            <a:r>
              <a:rPr lang="en-US" altLang="zh-TW" dirty="0"/>
              <a:t>getter/setter)</a:t>
            </a:r>
            <a:r>
              <a:rPr lang="zh-TW" altLang="en-US" dirty="0"/>
              <a:t>與</a:t>
            </a:r>
            <a:r>
              <a:rPr lang="en-US" altLang="zh-TW" dirty="0"/>
              <a:t>Color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pPr marL="457200" indent="-457200" algn="l">
              <a:buAutoNum type="arabicPeriod"/>
            </a:pPr>
            <a:r>
              <a:rPr lang="zh-TW" altLang="en-US" dirty="0"/>
              <a:t>加上產品顏色的設計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將顏色帶入</a:t>
            </a:r>
            <a:r>
              <a:rPr lang="en-US" altLang="zh-TW" dirty="0" err="1" smtClean="0"/>
              <a:t>product.jsp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4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465992"/>
            <a:ext cx="10515600" cy="1015546"/>
          </a:xfrm>
        </p:spPr>
        <p:txBody>
          <a:bodyPr/>
          <a:lstStyle/>
          <a:p>
            <a:r>
              <a:rPr lang="zh-TW" altLang="en-US" dirty="0" smtClean="0"/>
              <a:t>查詢產品明細使用了</a:t>
            </a:r>
            <a:r>
              <a:rPr lang="en-US" altLang="zh-TW" dirty="0" smtClean="0"/>
              <a:t>LEFT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OUTER JOIN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52248" y="1648551"/>
          <a:ext cx="3985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72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162659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2299414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281066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2776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33860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6474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87712"/>
                  </a:ext>
                </a:extLst>
              </a:tr>
              <a:tr h="252959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2637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714393" y="1382016"/>
          <a:ext cx="4059114" cy="26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>
                  <a:extLst>
                    <a:ext uri="{9D8B030D-6E8A-4147-A177-3AD203B41FA5}">
                      <a16:colId xmlns:a16="http://schemas.microsoft.com/office/drawing/2014/main" val="3830274439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61074513"/>
                    </a:ext>
                  </a:extLst>
                </a:gridCol>
                <a:gridCol w="1717430">
                  <a:extLst>
                    <a:ext uri="{9D8B030D-6E8A-4147-A177-3AD203B41FA5}">
                      <a16:colId xmlns:a16="http://schemas.microsoft.com/office/drawing/2014/main" val="151785821"/>
                    </a:ext>
                  </a:extLst>
                </a:gridCol>
              </a:tblGrid>
              <a:tr h="335004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product_id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color_name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stock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18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4006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728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512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8103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721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44064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64125"/>
                  </a:ext>
                </a:extLst>
              </a:tr>
            </a:tbl>
          </a:graphicData>
        </a:graphic>
      </p:graphicFrame>
      <p:sp>
        <p:nvSpPr>
          <p:cNvPr id="9" name="右大括弧 8"/>
          <p:cNvSpPr/>
          <p:nvPr/>
        </p:nvSpPr>
        <p:spPr>
          <a:xfrm>
            <a:off x="10773508" y="1776043"/>
            <a:ext cx="193432" cy="123813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右大括弧 9"/>
          <p:cNvSpPr/>
          <p:nvPr/>
        </p:nvSpPr>
        <p:spPr>
          <a:xfrm>
            <a:off x="10752993" y="3099531"/>
            <a:ext cx="213946" cy="931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007969" y="3383394"/>
            <a:ext cx="24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955215" y="2210443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739911" y="2036873"/>
            <a:ext cx="543659" cy="3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739911" y="2341972"/>
            <a:ext cx="616195" cy="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945963" y="1929908"/>
            <a:ext cx="1841699" cy="157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992564" y="2861398"/>
            <a:ext cx="1795098" cy="600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898192" y="3169011"/>
            <a:ext cx="1889470" cy="6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894384" y="3797226"/>
            <a:ext cx="1893278" cy="7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962759" y="4140124"/>
            <a:ext cx="7249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altLang="zh-TW" sz="1600" dirty="0"/>
              <a:t> id, name, </a:t>
            </a:r>
            <a:r>
              <a:rPr lang="en-US" altLang="zh-TW" sz="1600" dirty="0" err="1"/>
              <a:t>unit_price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products.stock</a:t>
            </a:r>
            <a:r>
              <a:rPr lang="en-US" altLang="zh-TW" sz="1600" dirty="0"/>
              <a:t>, description, 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       </a:t>
            </a:r>
            <a:r>
              <a:rPr lang="en-US" altLang="zh-TW" sz="1600" dirty="0" err="1" smtClean="0"/>
              <a:t>products.photo_url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products.shelf_date</a:t>
            </a:r>
            <a:r>
              <a:rPr lang="en-US" altLang="zh-TW" sz="1600" dirty="0"/>
              <a:t>, category, </a:t>
            </a:r>
            <a:r>
              <a:rPr lang="en-US" altLang="zh-TW" sz="1600" dirty="0" smtClean="0"/>
              <a:t>discount,</a:t>
            </a:r>
            <a:br>
              <a:rPr lang="en-US" altLang="zh-TW" sz="1600" dirty="0" smtClean="0"/>
            </a:br>
            <a:r>
              <a:rPr lang="en-US" altLang="zh-TW" sz="1600" dirty="0" smtClean="0"/>
              <a:t>       </a:t>
            </a:r>
            <a:r>
              <a:rPr lang="en-US" altLang="zh-TW" sz="1600" dirty="0" err="1" smtClean="0"/>
              <a:t>color_name,product_colors.stock</a:t>
            </a:r>
            <a:r>
              <a:rPr lang="en-US" altLang="zh-TW" sz="1600" dirty="0" smtClean="0"/>
              <a:t>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AS</a:t>
            </a:r>
            <a:r>
              <a:rPr lang="en-US" altLang="zh-TW" sz="1600" dirty="0" smtClean="0"/>
              <a:t> </a:t>
            </a:r>
            <a:r>
              <a:rPr lang="en-US" altLang="zh-TW" sz="1600" b="1" dirty="0" err="1"/>
              <a:t>color_stock</a:t>
            </a:r>
            <a:r>
              <a:rPr lang="en-US" altLang="zh-TW" sz="1600" dirty="0" smtClean="0"/>
              <a:t>,</a:t>
            </a:r>
            <a:br>
              <a:rPr lang="en-US" altLang="zh-TW" sz="1600" dirty="0" smtClean="0"/>
            </a:br>
            <a:r>
              <a:rPr lang="en-US" altLang="zh-TW" sz="1600" dirty="0" smtClean="0"/>
              <a:t>       </a:t>
            </a:r>
            <a:r>
              <a:rPr lang="en-US" altLang="zh-TW" sz="1600" dirty="0" err="1"/>
              <a:t>product_colors.photo_url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rgbClr val="C00000"/>
                </a:solidFill>
              </a:rPr>
              <a:t>AS</a:t>
            </a:r>
            <a:r>
              <a:rPr lang="en-US" altLang="zh-TW" sz="1600" dirty="0" smtClean="0"/>
              <a:t> </a:t>
            </a:r>
            <a:r>
              <a:rPr lang="en-US" altLang="zh-TW" sz="1600" b="1" dirty="0" err="1"/>
              <a:t>color_photo</a:t>
            </a:r>
            <a:r>
              <a:rPr lang="en-US" altLang="zh-TW" sz="1600" dirty="0" smtClean="0"/>
              <a:t>,</a:t>
            </a:r>
            <a:br>
              <a:rPr lang="en-US" altLang="zh-TW" sz="1600" dirty="0" smtClean="0"/>
            </a:br>
            <a:r>
              <a:rPr lang="en-US" altLang="zh-TW" sz="1600" dirty="0" smtClean="0"/>
              <a:t>       </a:t>
            </a:r>
            <a:r>
              <a:rPr lang="en-US" altLang="zh-TW" sz="1600" dirty="0" err="1"/>
              <a:t>product_colors.shelf_date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rgbClr val="C00000"/>
                </a:solidFill>
              </a:rPr>
              <a:t>AS</a:t>
            </a:r>
            <a:r>
              <a:rPr lang="en-US" altLang="zh-TW" sz="1600" dirty="0" smtClean="0"/>
              <a:t> </a:t>
            </a:r>
            <a:r>
              <a:rPr lang="en-US" altLang="zh-TW" sz="1600" b="1" dirty="0" err="1" smtClean="0"/>
              <a:t>color_shelf_date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   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products 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        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LEFT </a:t>
            </a:r>
            <a:r>
              <a:rPr lang="en-US" altLang="zh-TW" sz="1600" b="1" dirty="0">
                <a:solidFill>
                  <a:srgbClr val="C00000"/>
                </a:solidFill>
              </a:rPr>
              <a:t>JOIN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product_colors</a:t>
            </a:r>
            <a:r>
              <a:rPr lang="en-US" altLang="zh-TW" sz="1600" dirty="0" smtClean="0"/>
              <a:t>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ON</a:t>
            </a:r>
            <a:r>
              <a:rPr lang="en-US" altLang="zh-TW" sz="1600" dirty="0" smtClean="0"/>
              <a:t> products.id=</a:t>
            </a:r>
            <a:r>
              <a:rPr lang="en-US" altLang="zh-TW" sz="1600" dirty="0" err="1" smtClean="0"/>
              <a:t>product_colors.product_id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   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products.id = 1;</a:t>
            </a:r>
            <a:endParaRPr lang="zh-TW" altLang="en-US" sz="1600" dirty="0"/>
          </a:p>
        </p:txBody>
      </p:sp>
      <p:sp>
        <p:nvSpPr>
          <p:cNvPr id="41" name="禁止標誌 40"/>
          <p:cNvSpPr/>
          <p:nvPr/>
        </p:nvSpPr>
        <p:spPr>
          <a:xfrm>
            <a:off x="6330171" y="1951157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禁止標誌 41"/>
          <p:cNvSpPr/>
          <p:nvPr/>
        </p:nvSpPr>
        <p:spPr>
          <a:xfrm>
            <a:off x="6385561" y="2258770"/>
            <a:ext cx="184638" cy="16640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右大括弧 45"/>
          <p:cNvSpPr/>
          <p:nvPr/>
        </p:nvSpPr>
        <p:spPr>
          <a:xfrm flipH="1">
            <a:off x="1471103" y="2056155"/>
            <a:ext cx="334544" cy="1170473"/>
          </a:xfrm>
          <a:prstGeom prst="rightBrace">
            <a:avLst>
              <a:gd name="adj1" fmla="val 11782"/>
              <a:gd name="adj2" fmla="val 49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962759" y="2156304"/>
            <a:ext cx="492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沒有顏色的產品有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筆</a:t>
            </a:r>
            <a:endParaRPr lang="zh-TW" altLang="en-US" sz="1200" dirty="0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962759" y="2117561"/>
            <a:ext cx="953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269844" y="129687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products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124092" y="107119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product_colors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071653" y="4558885"/>
            <a:ext cx="1415561" cy="1274884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9721004" y="4356553"/>
            <a:ext cx="1696913" cy="1585437"/>
          </a:xfrm>
          <a:prstGeom prst="ellipse">
            <a:avLst/>
          </a:prstGeom>
          <a:solidFill>
            <a:schemeClr val="bg2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9721004" y="4964603"/>
            <a:ext cx="72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* 0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8428354" y="4910046"/>
            <a:ext cx="1539383" cy="4784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3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Color</a:t>
            </a:r>
            <a:r>
              <a:rPr lang="zh-TW" altLang="en-US" dirty="0" smtClean="0"/>
              <a:t>類別來記錄產品顏色資料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77" y="2585304"/>
            <a:ext cx="1600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9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56754"/>
          </a:xfrm>
        </p:spPr>
        <p:txBody>
          <a:bodyPr/>
          <a:lstStyle/>
          <a:p>
            <a:r>
              <a:rPr lang="en-US" altLang="zh-TW" dirty="0" smtClean="0"/>
              <a:t>6/25 </a:t>
            </a:r>
            <a:r>
              <a:rPr lang="zh-TW" altLang="en-US" dirty="0" smtClean="0"/>
              <a:t>加入購物車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659923"/>
            <a:ext cx="10515600" cy="142972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err="1" smtClean="0"/>
              <a:t>cart.jsp</a:t>
            </a:r>
            <a:r>
              <a:rPr lang="en-US" altLang="zh-TW" dirty="0" smtClean="0"/>
              <a:t> (</a:t>
            </a:r>
            <a:r>
              <a:rPr lang="zh-TW" altLang="en-US" dirty="0" smtClean="0"/>
              <a:t>用純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定義購物車內容</a:t>
            </a:r>
            <a:r>
              <a:rPr lang="en-US" altLang="zh-TW" dirty="0" smtClean="0"/>
              <a:t>)</a:t>
            </a:r>
          </a:p>
          <a:p>
            <a:pPr marL="457200" indent="-457200"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err="1" smtClean="0"/>
              <a:t>ShoppingCart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CartItem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並測試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zh-TW" altLang="en-US" dirty="0" smtClean="0"/>
              <a:t>完成</a:t>
            </a:r>
            <a:r>
              <a:rPr lang="en-US" altLang="zh-TW" dirty="0" err="1" smtClean="0"/>
              <a:t>AddCartServlet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ShoppingCart</a:t>
            </a:r>
            <a:r>
              <a:rPr lang="zh-TW" altLang="en-US" dirty="0" smtClean="0"/>
              <a:t>物件的內容呈現在</a:t>
            </a:r>
            <a:r>
              <a:rPr lang="en-US" altLang="zh-TW" dirty="0" err="1"/>
              <a:t>cart.jsp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7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cart.jsp</a:t>
            </a:r>
            <a:r>
              <a:rPr lang="en-US" altLang="zh-TW" dirty="0"/>
              <a:t> (</a:t>
            </a:r>
            <a:r>
              <a:rPr lang="zh-TW" altLang="en-US" dirty="0"/>
              <a:t>用純</a:t>
            </a:r>
            <a:r>
              <a:rPr lang="en-US" altLang="zh-TW" dirty="0"/>
              <a:t>HTML</a:t>
            </a:r>
            <a:r>
              <a:rPr lang="zh-TW" altLang="en-US" dirty="0"/>
              <a:t>定義購物車內容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2</a:t>
            </a:r>
            <a:r>
              <a:rPr lang="zh-TW" altLang="en-US" sz="2000" dirty="0" smtClean="0"/>
              <a:t>號產品</a:t>
            </a:r>
            <a:r>
              <a:rPr lang="en-US" altLang="zh-TW" sz="2000" dirty="0" smtClean="0"/>
              <a:t>(</a:t>
            </a:r>
            <a:r>
              <a:rPr lang="zh-TW" altLang="en-US" sz="2000" b="1" dirty="0"/>
              <a:t>極速開發 </a:t>
            </a:r>
            <a:r>
              <a:rPr lang="en-US" altLang="zh-TW" sz="2000" b="1" dirty="0"/>
              <a:t>Java</a:t>
            </a:r>
            <a:r>
              <a:rPr lang="zh-TW" altLang="en-US" sz="2000" b="1" dirty="0"/>
              <a:t>大型系統：</a:t>
            </a:r>
            <a:r>
              <a:rPr lang="en-US" altLang="zh-TW" sz="2000" b="1" dirty="0"/>
              <a:t>Spring Boot</a:t>
            </a:r>
            <a:r>
              <a:rPr lang="zh-TW" altLang="en-US" sz="2000" b="1" dirty="0"/>
              <a:t>又輕又快又好</a:t>
            </a:r>
            <a:r>
              <a:rPr lang="zh-TW" altLang="en-US" sz="2000" b="1" dirty="0" smtClean="0"/>
              <a:t>學</a:t>
            </a:r>
            <a:r>
              <a:rPr lang="en-US" altLang="zh-TW" sz="2000" dirty="0" smtClean="0"/>
              <a:t>), size: , quantity: 1</a:t>
            </a:r>
          </a:p>
          <a:p>
            <a:r>
              <a:rPr lang="en-US" altLang="zh-TW" sz="2000" dirty="0" smtClean="0"/>
              <a:t>productId:13(</a:t>
            </a:r>
            <a:r>
              <a:rPr lang="zh-TW" altLang="en-US" sz="1800" b="1" dirty="0" smtClean="0"/>
              <a:t>德國</a:t>
            </a:r>
            <a:r>
              <a:rPr lang="en-US" altLang="zh-TW" sz="1800" b="1" dirty="0" err="1"/>
              <a:t>LYRA】Groove</a:t>
            </a:r>
            <a:r>
              <a:rPr lang="zh-TW" altLang="en-US" sz="1800" b="1" dirty="0"/>
              <a:t>三角洞洞色</a:t>
            </a:r>
            <a:r>
              <a:rPr lang="zh-TW" altLang="en-US" sz="1800" b="1" dirty="0" smtClean="0"/>
              <a:t>鉛筆</a:t>
            </a:r>
            <a:r>
              <a:rPr lang="en-US" altLang="zh-TW" sz="2000" dirty="0" smtClean="0"/>
              <a:t>),color:</a:t>
            </a:r>
            <a:r>
              <a:rPr lang="zh-TW" altLang="en-US" sz="2000" dirty="0" smtClean="0"/>
              <a:t>粉</a:t>
            </a:r>
            <a:r>
              <a:rPr lang="en-US" altLang="zh-TW" sz="2000" b="1" dirty="0" smtClean="0"/>
              <a:t>,size:,</a:t>
            </a:r>
            <a:r>
              <a:rPr lang="en-US" altLang="zh-TW" sz="2000" dirty="0"/>
              <a:t> , quantity: </a:t>
            </a:r>
            <a:r>
              <a:rPr lang="en-US" altLang="zh-TW" sz="2000" dirty="0" smtClean="0"/>
              <a:t>2</a:t>
            </a:r>
            <a:endParaRPr lang="en-US" altLang="zh-TW" sz="2000" dirty="0"/>
          </a:p>
          <a:p>
            <a:r>
              <a:rPr lang="en-US" altLang="zh-TW" sz="2000" dirty="0"/>
              <a:t>productId:13(</a:t>
            </a:r>
            <a:r>
              <a:rPr lang="zh-TW" altLang="en-US" sz="1800" b="1" dirty="0"/>
              <a:t>德國</a:t>
            </a:r>
            <a:r>
              <a:rPr lang="en-US" altLang="zh-TW" sz="1800" b="1" dirty="0" err="1"/>
              <a:t>LYRA】Groove</a:t>
            </a:r>
            <a:r>
              <a:rPr lang="zh-TW" altLang="en-US" sz="1800" b="1" dirty="0"/>
              <a:t>三角洞洞色鉛筆</a:t>
            </a:r>
            <a:r>
              <a:rPr lang="en-US" altLang="zh-TW" sz="2000" dirty="0"/>
              <a:t>),color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碧綠</a:t>
            </a:r>
            <a:r>
              <a:rPr lang="en-US" altLang="zh-TW" sz="2000" b="1" dirty="0" smtClean="0"/>
              <a:t>,</a:t>
            </a:r>
            <a:r>
              <a:rPr lang="en-US" altLang="zh-TW" sz="2000" b="1" dirty="0"/>
              <a:t>size:,</a:t>
            </a:r>
            <a:r>
              <a:rPr lang="en-US" altLang="zh-TW" sz="2000" dirty="0"/>
              <a:t> , quantity: </a:t>
            </a:r>
            <a:r>
              <a:rPr lang="en-US" altLang="zh-TW" sz="2000" dirty="0" smtClean="0"/>
              <a:t>1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號產品</a:t>
            </a:r>
            <a:r>
              <a:rPr lang="en-US" altLang="zh-TW" sz="2000" dirty="0"/>
              <a:t>(</a:t>
            </a:r>
            <a:r>
              <a:rPr lang="zh-TW" altLang="en-US" sz="2000" b="1" dirty="0"/>
              <a:t>極速開發 </a:t>
            </a:r>
            <a:r>
              <a:rPr lang="en-US" altLang="zh-TW" sz="2000" b="1" dirty="0"/>
              <a:t>Java</a:t>
            </a:r>
            <a:r>
              <a:rPr lang="zh-TW" altLang="en-US" sz="2000" b="1" dirty="0"/>
              <a:t>大型系統：</a:t>
            </a:r>
            <a:r>
              <a:rPr lang="en-US" altLang="zh-TW" sz="2000" b="1" dirty="0"/>
              <a:t>Spring Boot</a:t>
            </a:r>
            <a:r>
              <a:rPr lang="zh-TW" altLang="en-US" sz="2000" b="1" dirty="0"/>
              <a:t>又輕又快又好學</a:t>
            </a:r>
            <a:r>
              <a:rPr lang="en-US" altLang="zh-TW" sz="2000" dirty="0"/>
              <a:t>), size: , quantity: 1</a:t>
            </a:r>
          </a:p>
          <a:p>
            <a:r>
              <a:rPr lang="en-US" altLang="zh-TW" sz="2000" dirty="0" smtClean="0"/>
              <a:t>productId:15(</a:t>
            </a:r>
            <a:r>
              <a:rPr lang="zh-TW" altLang="en-US" sz="2000" dirty="0" smtClean="0"/>
              <a:t>橡皮擦</a:t>
            </a:r>
            <a:r>
              <a:rPr lang="en-US" altLang="zh-TW" sz="2000" dirty="0" smtClean="0"/>
              <a:t>),</a:t>
            </a:r>
            <a:r>
              <a:rPr lang="en-US" altLang="zh-TW" sz="2000" dirty="0"/>
              <a:t>color:</a:t>
            </a:r>
            <a:r>
              <a:rPr lang="zh-TW" altLang="en-US" sz="2000" dirty="0"/>
              <a:t>碧綠</a:t>
            </a:r>
            <a:r>
              <a:rPr lang="en-US" altLang="zh-TW" sz="2000" b="1" dirty="0" smtClean="0"/>
              <a:t>,</a:t>
            </a:r>
            <a:r>
              <a:rPr lang="zh-TW" altLang="en-US" sz="2000" b="1" dirty="0" smtClean="0"/>
              <a:t> </a:t>
            </a:r>
            <a:r>
              <a:rPr lang="en-US" altLang="zh-TW" sz="2000" b="1" dirty="0" err="1" smtClean="0"/>
              <a:t>size:S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quantity: 1</a:t>
            </a:r>
          </a:p>
          <a:p>
            <a:r>
              <a:rPr lang="en-US" altLang="zh-TW" sz="2000" dirty="0"/>
              <a:t>productId:15(</a:t>
            </a:r>
            <a:r>
              <a:rPr lang="zh-TW" altLang="en-US" sz="2000" dirty="0"/>
              <a:t>橡皮擦</a:t>
            </a:r>
            <a:r>
              <a:rPr lang="en-US" altLang="zh-TW" sz="2000" dirty="0"/>
              <a:t>),</a:t>
            </a:r>
            <a:r>
              <a:rPr lang="en-US" altLang="zh-TW" sz="2000" dirty="0" smtClean="0"/>
              <a:t>color:</a:t>
            </a:r>
            <a:r>
              <a:rPr lang="zh-TW" altLang="en-US" sz="2000" dirty="0" smtClean="0"/>
              <a:t>白</a:t>
            </a:r>
            <a:r>
              <a:rPr lang="en-US" altLang="zh-TW" sz="2000" b="1" dirty="0" smtClean="0"/>
              <a:t>,</a:t>
            </a:r>
            <a:r>
              <a:rPr lang="zh-TW" altLang="en-US" sz="2000" b="1" dirty="0" smtClean="0"/>
              <a:t> </a:t>
            </a:r>
            <a:r>
              <a:rPr lang="en-US" altLang="zh-TW" sz="2000" b="1" dirty="0" err="1" smtClean="0"/>
              <a:t>size:S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quantity: 1</a:t>
            </a:r>
          </a:p>
          <a:p>
            <a:r>
              <a:rPr lang="en-US" altLang="zh-TW" sz="2000" dirty="0"/>
              <a:t>productId:15(</a:t>
            </a:r>
            <a:r>
              <a:rPr lang="zh-TW" altLang="en-US" sz="2000" dirty="0"/>
              <a:t>橡皮擦</a:t>
            </a:r>
            <a:r>
              <a:rPr lang="en-US" altLang="zh-TW" sz="2000" dirty="0"/>
              <a:t>),color:</a:t>
            </a:r>
            <a:r>
              <a:rPr lang="zh-TW" altLang="en-US" sz="2000" dirty="0"/>
              <a:t>碧綠</a:t>
            </a:r>
            <a:r>
              <a:rPr lang="en-US" altLang="zh-TW" sz="2000" b="1" dirty="0"/>
              <a:t>,</a:t>
            </a:r>
            <a:r>
              <a:rPr lang="zh-TW" altLang="en-US" sz="2000" b="1" dirty="0"/>
              <a:t> </a:t>
            </a:r>
            <a:r>
              <a:rPr lang="en-US" altLang="zh-TW" sz="2000" b="1" dirty="0" err="1" smtClean="0"/>
              <a:t>size:M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quantity: 1</a:t>
            </a:r>
          </a:p>
          <a:p>
            <a:endParaRPr lang="zh-TW" altLang="en-US" sz="2000" b="1" dirty="0"/>
          </a:p>
          <a:p>
            <a:endParaRPr lang="en-US" altLang="zh-TW" sz="2000" dirty="0" smtClean="0"/>
          </a:p>
          <a:p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304836"/>
              </p:ext>
            </p:extLst>
          </p:nvPr>
        </p:nvGraphicFramePr>
        <p:xfrm>
          <a:off x="6019800" y="1825625"/>
          <a:ext cx="5893779" cy="406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246">
                  <a:extLst>
                    <a:ext uri="{9D8B030D-6E8A-4147-A177-3AD203B41FA5}">
                      <a16:colId xmlns:a16="http://schemas.microsoft.com/office/drawing/2014/main" val="3102135055"/>
                    </a:ext>
                  </a:extLst>
                </a:gridCol>
                <a:gridCol w="548083">
                  <a:extLst>
                    <a:ext uri="{9D8B030D-6E8A-4147-A177-3AD203B41FA5}">
                      <a16:colId xmlns:a16="http://schemas.microsoft.com/office/drawing/2014/main" val="2286327199"/>
                    </a:ext>
                  </a:extLst>
                </a:gridCol>
                <a:gridCol w="568540">
                  <a:extLst>
                    <a:ext uri="{9D8B030D-6E8A-4147-A177-3AD203B41FA5}">
                      <a16:colId xmlns:a16="http://schemas.microsoft.com/office/drawing/2014/main" val="1818159636"/>
                    </a:ext>
                  </a:extLst>
                </a:gridCol>
                <a:gridCol w="525894">
                  <a:extLst>
                    <a:ext uri="{9D8B030D-6E8A-4147-A177-3AD203B41FA5}">
                      <a16:colId xmlns:a16="http://schemas.microsoft.com/office/drawing/2014/main" val="1387599260"/>
                    </a:ext>
                  </a:extLst>
                </a:gridCol>
                <a:gridCol w="926672">
                  <a:extLst>
                    <a:ext uri="{9D8B030D-6E8A-4147-A177-3AD203B41FA5}">
                      <a16:colId xmlns:a16="http://schemas.microsoft.com/office/drawing/2014/main" val="1555701408"/>
                    </a:ext>
                  </a:extLst>
                </a:gridCol>
                <a:gridCol w="560873">
                  <a:extLst>
                    <a:ext uri="{9D8B030D-6E8A-4147-A177-3AD203B41FA5}">
                      <a16:colId xmlns:a16="http://schemas.microsoft.com/office/drawing/2014/main" val="3820294178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665484808"/>
                    </a:ext>
                  </a:extLst>
                </a:gridCol>
                <a:gridCol w="597879">
                  <a:extLst>
                    <a:ext uri="{9D8B030D-6E8A-4147-A177-3AD203B41FA5}">
                      <a16:colId xmlns:a16="http://schemas.microsoft.com/office/drawing/2014/main" val="1245471328"/>
                    </a:ext>
                  </a:extLst>
                </a:gridCol>
              </a:tblGrid>
              <a:tr h="3109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名稱</a:t>
                      </a:r>
                      <a:r>
                        <a:rPr lang="en-US" altLang="zh-TW" sz="1200" dirty="0" smtClean="0"/>
                        <a:t>(id: </a:t>
                      </a:r>
                      <a:r>
                        <a:rPr lang="en-US" altLang="zh-TW" sz="1200" dirty="0" err="1" smtClean="0"/>
                        <a:t>pkey</a:t>
                      </a:r>
                      <a:r>
                        <a:rPr lang="en-US" altLang="zh-TW" sz="1200" dirty="0" smtClean="0"/>
                        <a:t>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顏色</a:t>
                      </a:r>
                      <a:r>
                        <a:rPr lang="en-US" altLang="zh-TW" sz="1200" dirty="0" smtClean="0"/>
                        <a:t/>
                      </a:r>
                      <a:br>
                        <a:rPr lang="en-US" altLang="zh-TW" sz="1200" dirty="0" smtClean="0"/>
                      </a:br>
                      <a:r>
                        <a:rPr lang="en-US" altLang="zh-TW" sz="1200" dirty="0" err="1" smtClean="0"/>
                        <a:t>pkey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尺寸</a:t>
                      </a:r>
                      <a:r>
                        <a:rPr lang="en-US" altLang="zh-TW" sz="1200" dirty="0" err="1" smtClean="0"/>
                        <a:t>pkey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原價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折扣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售價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數量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小計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03341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      </a:t>
                      </a:r>
                      <a:r>
                        <a:rPr lang="zh-TW" altLang="en-US" sz="1100" b="1" dirty="0" smtClean="0"/>
                        <a:t>極速開發 </a:t>
                      </a:r>
                      <a:r>
                        <a:rPr lang="en-US" altLang="zh-TW" sz="1100" b="1" dirty="0" smtClean="0"/>
                        <a:t>Java</a:t>
                      </a:r>
                      <a:r>
                        <a:rPr lang="zh-TW" altLang="en-US" sz="1100" b="1" dirty="0" smtClean="0"/>
                        <a:t>大型系統：</a:t>
                      </a:r>
                      <a:r>
                        <a:rPr lang="en-US" altLang="zh-TW" sz="1100" b="1" dirty="0" smtClean="0"/>
                        <a:t>Spring Boot</a:t>
                      </a:r>
                      <a:r>
                        <a:rPr lang="zh-TW" altLang="en-US" sz="1100" b="1" dirty="0" smtClean="0"/>
                        <a:t>又輕又快又好學 </a:t>
                      </a:r>
                      <a:r>
                        <a:rPr lang="en-US" altLang="zh-TW" sz="1100" b="1" dirty="0" smtClean="0"/>
                        <a:t>id: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880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79</a:t>
                      </a:r>
                      <a:r>
                        <a:rPr lang="zh-TW" altLang="en-US" sz="1400" dirty="0" smtClean="0"/>
                        <a:t>折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695.2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1390.4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37784"/>
                  </a:ext>
                </a:extLst>
              </a:tr>
              <a:tr h="506209"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德國</a:t>
                      </a:r>
                      <a:r>
                        <a:rPr lang="en-US" altLang="zh-TW" sz="1100" b="1" dirty="0" err="1" smtClean="0"/>
                        <a:t>LYRA】Groove</a:t>
                      </a:r>
                      <a:r>
                        <a:rPr lang="zh-TW" altLang="en-US" sz="1100" b="1" dirty="0" smtClean="0"/>
                        <a:t>三角洞洞色鉛筆</a:t>
                      </a:r>
                      <a:endParaRPr lang="en-US" altLang="zh-TW" sz="11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 smtClean="0"/>
                        <a:t>id:13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粉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9</a:t>
                      </a:r>
                      <a:r>
                        <a:rPr lang="zh-TW" altLang="en-US" sz="1400" dirty="0" smtClean="0"/>
                        <a:t>折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22971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/>
                        <a:t>德國</a:t>
                      </a:r>
                      <a:r>
                        <a:rPr lang="en-US" altLang="zh-TW" sz="1100" b="1" dirty="0" err="1" smtClean="0"/>
                        <a:t>LYRA】Groove</a:t>
                      </a:r>
                      <a:r>
                        <a:rPr lang="zh-TW" altLang="en-US" sz="1100" b="1" dirty="0" smtClean="0"/>
                        <a:t>三角洞洞色鉛筆</a:t>
                      </a:r>
                      <a:endParaRPr lang="zh-TW" altLang="en-US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 smtClean="0"/>
                        <a:t>id:13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碧綠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9</a:t>
                      </a:r>
                      <a:r>
                        <a:rPr lang="zh-TW" altLang="en-US" sz="1400" dirty="0" smtClean="0"/>
                        <a:t>折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24856"/>
                  </a:ext>
                </a:extLst>
              </a:tr>
              <a:tr h="30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/>
                        <a:t>橡皮擦   </a:t>
                      </a:r>
                      <a:r>
                        <a:rPr lang="en-US" altLang="zh-TW" sz="1100" b="1" dirty="0" smtClean="0"/>
                        <a:t>id:15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碧綠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r>
                        <a:rPr lang="zh-TW" altLang="en-US" sz="1400" dirty="0" smtClean="0"/>
                        <a:t>折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50440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/>
                        <a:t>橡皮擦   </a:t>
                      </a:r>
                      <a:r>
                        <a:rPr lang="en-US" altLang="zh-TW" sz="1100" b="1" dirty="0" smtClean="0"/>
                        <a:t>id:15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白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smtClean="0"/>
                        <a:t>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8</a:t>
                      </a:r>
                      <a:r>
                        <a:rPr lang="zh-TW" altLang="en-US" sz="1400" dirty="0" smtClean="0"/>
                        <a:t>折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49455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/>
                        <a:t>橡皮擦   </a:t>
                      </a:r>
                      <a:r>
                        <a:rPr lang="en-US" altLang="zh-TW" sz="1100" b="1" dirty="0" smtClean="0"/>
                        <a:t>id:15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碧綠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8</a:t>
                      </a:r>
                      <a:r>
                        <a:rPr lang="zh-TW" altLang="en-US" sz="1400" dirty="0" smtClean="0"/>
                        <a:t>折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1784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1,579.4+44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1623.4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116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096000" y="2303585"/>
            <a:ext cx="164123" cy="1670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4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Dynamic Web</a:t>
            </a:r>
            <a:r>
              <a:rPr lang="zh-TW" altLang="en-US" dirty="0" smtClean="0"/>
              <a:t>專案，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必須先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Java EE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perspective(Reset )</a:t>
            </a:r>
          </a:p>
          <a:p>
            <a:r>
              <a:rPr lang="zh-TW" altLang="en-US" dirty="0" smtClean="0"/>
              <a:t>開啟</a:t>
            </a:r>
            <a:r>
              <a:rPr lang="en-US" altLang="zh-TW" dirty="0" smtClean="0"/>
              <a:t>Markers, Servers, Console(</a:t>
            </a:r>
            <a:r>
              <a:rPr lang="zh-TW" altLang="en-US" dirty="0" smtClean="0"/>
              <a:t>自行先開啟</a:t>
            </a:r>
            <a:r>
              <a:rPr lang="en-US" altLang="zh-TW" dirty="0" smtClean="0"/>
              <a:t>)</a:t>
            </a:r>
            <a:r>
              <a:rPr lang="zh-TW" altLang="en-US" dirty="0" smtClean="0"/>
              <a:t>輔助視窗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875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ShoppingCart+CartItem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2" y="1869285"/>
            <a:ext cx="7904283" cy="4307678"/>
          </a:xfrm>
        </p:spPr>
      </p:pic>
    </p:spTree>
    <p:extLst>
      <p:ext uri="{BB962C8B-B14F-4D97-AF65-F5344CB8AC3E}">
        <p14:creationId xmlns:p14="http://schemas.microsoft.com/office/powerpoint/2010/main" val="31301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集合</a:t>
            </a:r>
            <a:r>
              <a:rPr lang="en-US" altLang="zh-TW" dirty="0" smtClean="0"/>
              <a:t>(List, Set, Map, Array)</a:t>
            </a:r>
            <a:r>
              <a:rPr lang="zh-TW" altLang="en-US" dirty="0" smtClean="0"/>
              <a:t>型態屬性的</a:t>
            </a:r>
            <a:r>
              <a:rPr lang="en-US" altLang="zh-TW" dirty="0" smtClean="0"/>
              <a:t>getter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不得直接回傳，可能被竄改</a:t>
            </a:r>
            <a:endParaRPr lang="en-US" altLang="zh-TW" dirty="0" smtClean="0"/>
          </a:p>
          <a:p>
            <a:r>
              <a:rPr lang="zh-TW" altLang="en-US" dirty="0" smtClean="0"/>
              <a:t>安全的作法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作法</a:t>
            </a:r>
            <a:r>
              <a:rPr lang="en-US" altLang="zh-TW" dirty="0" smtClean="0"/>
              <a:t>1. 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Collections.unmodifiableXXX</a:t>
            </a:r>
            <a:r>
              <a:rPr lang="zh-TW" altLang="en-US" dirty="0" smtClean="0"/>
              <a:t>傳回集合</a:t>
            </a:r>
            <a:r>
              <a:rPr lang="zh-TW" altLang="en-US" dirty="0"/>
              <a:t>被前端修改會發生</a:t>
            </a:r>
            <a:r>
              <a:rPr lang="en-US" altLang="zh-TW" dirty="0"/>
              <a:t>runtime </a:t>
            </a:r>
            <a:r>
              <a:rPr lang="en-US" altLang="zh-TW" dirty="0" smtClean="0"/>
              <a:t>exception</a:t>
            </a:r>
          </a:p>
          <a:p>
            <a:pPr lvl="1"/>
            <a:r>
              <a:rPr lang="zh-TW" altLang="en-US" dirty="0" smtClean="0"/>
              <a:t>作法</a:t>
            </a:r>
            <a:r>
              <a:rPr lang="en-US" altLang="zh-TW" dirty="0"/>
              <a:t>2:</a:t>
            </a:r>
            <a:r>
              <a:rPr lang="zh-TW" altLang="en-US" dirty="0"/>
              <a:t>回傳集合的複</a:t>
            </a:r>
            <a:r>
              <a:rPr lang="en-US" altLang="zh-TW" dirty="0"/>
              <a:t>(</a:t>
            </a:r>
            <a:r>
              <a:rPr lang="zh-TW" altLang="en-US" dirty="0"/>
              <a:t>副</a:t>
            </a:r>
            <a:r>
              <a:rPr lang="en-US" altLang="zh-TW" dirty="0"/>
              <a:t>)</a:t>
            </a:r>
            <a:r>
              <a:rPr lang="zh-TW" altLang="en-US" dirty="0"/>
              <a:t>本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042638" y="4018085"/>
            <a:ext cx="3323493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721969" y="4026877"/>
            <a:ext cx="8793" cy="184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972669" y="407389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30762" y="405325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HEAP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18485" y="4950069"/>
            <a:ext cx="1327638" cy="923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581124" y="5539737"/>
            <a:ext cx="665774" cy="230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正本</a:t>
            </a:r>
            <a:endParaRPr lang="zh-TW" altLang="en-US" sz="1000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8103307" y="5495192"/>
            <a:ext cx="1313255" cy="175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9406630" y="5184776"/>
            <a:ext cx="215450" cy="48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571886" y="5096432"/>
            <a:ext cx="684251" cy="195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 smtClean="0"/>
              <a:t>複本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stCxn id="15" idx="5"/>
            <a:endCxn id="25" idx="3"/>
          </p:cNvCxnSpPr>
          <p:nvPr/>
        </p:nvCxnSpPr>
        <p:spPr>
          <a:xfrm flipV="1">
            <a:off x="8155931" y="4832359"/>
            <a:ext cx="1230959" cy="431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9355015" y="4354933"/>
            <a:ext cx="217653" cy="559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1095893" y="4385725"/>
            <a:ext cx="228600" cy="18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>
            <a:endCxn id="30" idx="3"/>
          </p:cNvCxnSpPr>
          <p:nvPr/>
        </p:nvCxnSpPr>
        <p:spPr>
          <a:xfrm flipV="1">
            <a:off x="9592408" y="4541254"/>
            <a:ext cx="1536963" cy="80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9592408" y="5196254"/>
            <a:ext cx="1503485" cy="26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11105460" y="5049209"/>
            <a:ext cx="228600" cy="147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>
            <a:stCxn id="25" idx="2"/>
            <a:endCxn id="37" idx="0"/>
          </p:cNvCxnSpPr>
          <p:nvPr/>
        </p:nvCxnSpPr>
        <p:spPr>
          <a:xfrm>
            <a:off x="9355015" y="4634603"/>
            <a:ext cx="1864745" cy="41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5" idx="3"/>
          </p:cNvCxnSpPr>
          <p:nvPr/>
        </p:nvCxnSpPr>
        <p:spPr>
          <a:xfrm flipV="1">
            <a:off x="9386890" y="4542109"/>
            <a:ext cx="1679331" cy="29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8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ShoppingCart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CartItem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61" y="1488464"/>
            <a:ext cx="7628094" cy="466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內部轉交</a:t>
            </a:r>
            <a:r>
              <a:rPr lang="en-US" altLang="zh-TW" sz="3600" dirty="0" err="1" smtClean="0"/>
              <a:t>request.getRequestDispatcher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url</a:t>
            </a:r>
            <a:r>
              <a:rPr lang="en-US" altLang="zh-TW" sz="3600" dirty="0" smtClean="0"/>
              <a:t>).forward(request, response)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86182" y="2404418"/>
            <a:ext cx="831273" cy="59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2472748" y="2995546"/>
            <a:ext cx="1230773" cy="277090"/>
          </a:xfrm>
          <a:custGeom>
            <a:avLst/>
            <a:gdLst>
              <a:gd name="connsiteX0" fmla="*/ 104198 w 1295689"/>
              <a:gd name="connsiteY0" fmla="*/ 29821 h 269966"/>
              <a:gd name="connsiteX1" fmla="*/ 76489 w 1295689"/>
              <a:gd name="connsiteY1" fmla="*/ 94476 h 269966"/>
              <a:gd name="connsiteX2" fmla="*/ 58016 w 1295689"/>
              <a:gd name="connsiteY2" fmla="*/ 122185 h 269966"/>
              <a:gd name="connsiteX3" fmla="*/ 11834 w 1295689"/>
              <a:gd name="connsiteY3" fmla="*/ 196076 h 269966"/>
              <a:gd name="connsiteX4" fmla="*/ 2598 w 1295689"/>
              <a:gd name="connsiteY4" fmla="*/ 223785 h 269966"/>
              <a:gd name="connsiteX5" fmla="*/ 76489 w 1295689"/>
              <a:gd name="connsiteY5" fmla="*/ 233021 h 269966"/>
              <a:gd name="connsiteX6" fmla="*/ 141143 w 1295689"/>
              <a:gd name="connsiteY6" fmla="*/ 242257 h 269966"/>
              <a:gd name="connsiteX7" fmla="*/ 307398 w 1295689"/>
              <a:gd name="connsiteY7" fmla="*/ 269966 h 269966"/>
              <a:gd name="connsiteX8" fmla="*/ 806162 w 1295689"/>
              <a:gd name="connsiteY8" fmla="*/ 260730 h 269966"/>
              <a:gd name="connsiteX9" fmla="*/ 944707 w 1295689"/>
              <a:gd name="connsiteY9" fmla="*/ 242257 h 269966"/>
              <a:gd name="connsiteX10" fmla="*/ 1055543 w 1295689"/>
              <a:gd name="connsiteY10" fmla="*/ 233021 h 269966"/>
              <a:gd name="connsiteX11" fmla="*/ 1295689 w 1295689"/>
              <a:gd name="connsiteY11" fmla="*/ 214548 h 269966"/>
              <a:gd name="connsiteX12" fmla="*/ 1267980 w 1295689"/>
              <a:gd name="connsiteY12" fmla="*/ 186839 h 269966"/>
              <a:gd name="connsiteX13" fmla="*/ 1194089 w 1295689"/>
              <a:gd name="connsiteY13" fmla="*/ 149894 h 269966"/>
              <a:gd name="connsiteX14" fmla="*/ 1166380 w 1295689"/>
              <a:gd name="connsiteY14" fmla="*/ 131421 h 269966"/>
              <a:gd name="connsiteX15" fmla="*/ 1129434 w 1295689"/>
              <a:gd name="connsiteY15" fmla="*/ 112948 h 269966"/>
              <a:gd name="connsiteX16" fmla="*/ 1074016 w 1295689"/>
              <a:gd name="connsiteY16" fmla="*/ 66766 h 269966"/>
              <a:gd name="connsiteX17" fmla="*/ 1046307 w 1295689"/>
              <a:gd name="connsiteY17" fmla="*/ 29821 h 269966"/>
              <a:gd name="connsiteX18" fmla="*/ 1027834 w 1295689"/>
              <a:gd name="connsiteY18" fmla="*/ 2112 h 269966"/>
              <a:gd name="connsiteX19" fmla="*/ 1000125 w 1295689"/>
              <a:gd name="connsiteY19" fmla="*/ 2112 h 26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5689" h="269966">
                <a:moveTo>
                  <a:pt x="104198" y="29821"/>
                </a:moveTo>
                <a:cubicBezTo>
                  <a:pt x="94962" y="51373"/>
                  <a:pt x="86975" y="73504"/>
                  <a:pt x="76489" y="94476"/>
                </a:cubicBezTo>
                <a:cubicBezTo>
                  <a:pt x="71525" y="104405"/>
                  <a:pt x="63524" y="112547"/>
                  <a:pt x="58016" y="122185"/>
                </a:cubicBezTo>
                <a:cubicBezTo>
                  <a:pt x="17442" y="193187"/>
                  <a:pt x="64816" y="125431"/>
                  <a:pt x="11834" y="196076"/>
                </a:cubicBezTo>
                <a:cubicBezTo>
                  <a:pt x="8755" y="205312"/>
                  <a:pt x="-5855" y="218955"/>
                  <a:pt x="2598" y="223785"/>
                </a:cubicBezTo>
                <a:cubicBezTo>
                  <a:pt x="24150" y="236100"/>
                  <a:pt x="51885" y="229741"/>
                  <a:pt x="76489" y="233021"/>
                </a:cubicBezTo>
                <a:lnTo>
                  <a:pt x="141143" y="242257"/>
                </a:lnTo>
                <a:cubicBezTo>
                  <a:pt x="231733" y="272454"/>
                  <a:pt x="177157" y="259113"/>
                  <a:pt x="307398" y="269966"/>
                </a:cubicBezTo>
                <a:lnTo>
                  <a:pt x="806162" y="260730"/>
                </a:lnTo>
                <a:cubicBezTo>
                  <a:pt x="1096052" y="251811"/>
                  <a:pt x="809204" y="259195"/>
                  <a:pt x="944707" y="242257"/>
                </a:cubicBezTo>
                <a:cubicBezTo>
                  <a:pt x="981494" y="237659"/>
                  <a:pt x="1018673" y="236902"/>
                  <a:pt x="1055543" y="233021"/>
                </a:cubicBezTo>
                <a:cubicBezTo>
                  <a:pt x="1265798" y="210890"/>
                  <a:pt x="862723" y="237337"/>
                  <a:pt x="1295689" y="214548"/>
                </a:cubicBezTo>
                <a:cubicBezTo>
                  <a:pt x="1286453" y="205312"/>
                  <a:pt x="1279000" y="193852"/>
                  <a:pt x="1267980" y="186839"/>
                </a:cubicBezTo>
                <a:cubicBezTo>
                  <a:pt x="1244748" y="172055"/>
                  <a:pt x="1217001" y="165169"/>
                  <a:pt x="1194089" y="149894"/>
                </a:cubicBezTo>
                <a:cubicBezTo>
                  <a:pt x="1184853" y="143736"/>
                  <a:pt x="1176018" y="136929"/>
                  <a:pt x="1166380" y="131421"/>
                </a:cubicBezTo>
                <a:cubicBezTo>
                  <a:pt x="1154425" y="124590"/>
                  <a:pt x="1141389" y="119779"/>
                  <a:pt x="1129434" y="112948"/>
                </a:cubicBezTo>
                <a:cubicBezTo>
                  <a:pt x="1105487" y="99264"/>
                  <a:pt x="1092358" y="88165"/>
                  <a:pt x="1074016" y="66766"/>
                </a:cubicBezTo>
                <a:cubicBezTo>
                  <a:pt x="1063998" y="55078"/>
                  <a:pt x="1055255" y="42347"/>
                  <a:pt x="1046307" y="29821"/>
                </a:cubicBezTo>
                <a:cubicBezTo>
                  <a:pt x="1039855" y="20788"/>
                  <a:pt x="1037353" y="7823"/>
                  <a:pt x="1027834" y="2112"/>
                </a:cubicBezTo>
                <a:cubicBezTo>
                  <a:pt x="1019914" y="-2640"/>
                  <a:pt x="1009361" y="2112"/>
                  <a:pt x="1000125" y="21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3590942" y="2369926"/>
            <a:ext cx="369716" cy="824856"/>
          </a:xfrm>
          <a:custGeom>
            <a:avLst/>
            <a:gdLst>
              <a:gd name="connsiteX0" fmla="*/ 27970 w 369716"/>
              <a:gd name="connsiteY0" fmla="*/ 67475 h 824856"/>
              <a:gd name="connsiteX1" fmla="*/ 37207 w 369716"/>
              <a:gd name="connsiteY1" fmla="*/ 787911 h 824856"/>
              <a:gd name="connsiteX2" fmla="*/ 92625 w 369716"/>
              <a:gd name="connsiteY2" fmla="*/ 824856 h 824856"/>
              <a:gd name="connsiteX3" fmla="*/ 231170 w 369716"/>
              <a:gd name="connsiteY3" fmla="*/ 815620 h 824856"/>
              <a:gd name="connsiteX4" fmla="*/ 332770 w 369716"/>
              <a:gd name="connsiteY4" fmla="*/ 797147 h 824856"/>
              <a:gd name="connsiteX5" fmla="*/ 351243 w 369716"/>
              <a:gd name="connsiteY5" fmla="*/ 224493 h 824856"/>
              <a:gd name="connsiteX6" fmla="*/ 360480 w 369716"/>
              <a:gd name="connsiteY6" fmla="*/ 169075 h 824856"/>
              <a:gd name="connsiteX7" fmla="*/ 369716 w 369716"/>
              <a:gd name="connsiteY7" fmla="*/ 104420 h 824856"/>
              <a:gd name="connsiteX8" fmla="*/ 360480 w 369716"/>
              <a:gd name="connsiteY8" fmla="*/ 67475 h 824856"/>
              <a:gd name="connsiteX9" fmla="*/ 305061 w 369716"/>
              <a:gd name="connsiteY9" fmla="*/ 49002 h 824856"/>
              <a:gd name="connsiteX10" fmla="*/ 184989 w 369716"/>
              <a:gd name="connsiteY10" fmla="*/ 30529 h 824856"/>
              <a:gd name="connsiteX11" fmla="*/ 261 w 369716"/>
              <a:gd name="connsiteY11" fmla="*/ 30529 h 824856"/>
              <a:gd name="connsiteX12" fmla="*/ 27970 w 369716"/>
              <a:gd name="connsiteY12" fmla="*/ 67475 h 82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716" h="824856">
                <a:moveTo>
                  <a:pt x="27970" y="67475"/>
                </a:moveTo>
                <a:cubicBezTo>
                  <a:pt x="34128" y="193705"/>
                  <a:pt x="31279" y="547819"/>
                  <a:pt x="37207" y="787911"/>
                </a:cubicBezTo>
                <a:cubicBezTo>
                  <a:pt x="38194" y="827871"/>
                  <a:pt x="58203" y="817972"/>
                  <a:pt x="92625" y="824856"/>
                </a:cubicBezTo>
                <a:cubicBezTo>
                  <a:pt x="138807" y="821777"/>
                  <a:pt x="185094" y="820008"/>
                  <a:pt x="231170" y="815620"/>
                </a:cubicBezTo>
                <a:cubicBezTo>
                  <a:pt x="253744" y="813470"/>
                  <a:pt x="308738" y="801954"/>
                  <a:pt x="332770" y="797147"/>
                </a:cubicBezTo>
                <a:cubicBezTo>
                  <a:pt x="335409" y="691576"/>
                  <a:pt x="340977" y="368208"/>
                  <a:pt x="351243" y="224493"/>
                </a:cubicBezTo>
                <a:cubicBezTo>
                  <a:pt x="352577" y="205813"/>
                  <a:pt x="357632" y="187585"/>
                  <a:pt x="360480" y="169075"/>
                </a:cubicBezTo>
                <a:cubicBezTo>
                  <a:pt x="363790" y="147558"/>
                  <a:pt x="366637" y="125972"/>
                  <a:pt x="369716" y="104420"/>
                </a:cubicBezTo>
                <a:cubicBezTo>
                  <a:pt x="366637" y="92105"/>
                  <a:pt x="370118" y="75736"/>
                  <a:pt x="360480" y="67475"/>
                </a:cubicBezTo>
                <a:cubicBezTo>
                  <a:pt x="345695" y="54803"/>
                  <a:pt x="323952" y="53725"/>
                  <a:pt x="305061" y="49002"/>
                </a:cubicBezTo>
                <a:cubicBezTo>
                  <a:pt x="241069" y="33003"/>
                  <a:pt x="280732" y="41167"/>
                  <a:pt x="184989" y="30529"/>
                </a:cubicBezTo>
                <a:cubicBezTo>
                  <a:pt x="107038" y="11042"/>
                  <a:pt x="133970" y="13816"/>
                  <a:pt x="261" y="30529"/>
                </a:cubicBezTo>
                <a:cubicBezTo>
                  <a:pt x="-2794" y="30911"/>
                  <a:pt x="21812" y="-58755"/>
                  <a:pt x="27970" y="674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27781" y="2404418"/>
            <a:ext cx="3670033" cy="3500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                                             </a:t>
            </a:r>
            <a:r>
              <a:rPr lang="en-US" altLang="zh-TW" dirty="0" err="1" smtClean="0"/>
              <a:t>forwrd</a:t>
            </a:r>
            <a:endParaRPr lang="zh-TW" altLang="en-US" dirty="0"/>
          </a:p>
        </p:txBody>
      </p:sp>
      <p:sp>
        <p:nvSpPr>
          <p:cNvPr id="8" name="一般五邊形 7"/>
          <p:cNvSpPr/>
          <p:nvPr/>
        </p:nvSpPr>
        <p:spPr>
          <a:xfrm>
            <a:off x="6440711" y="2563036"/>
            <a:ext cx="2114204" cy="130996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AddToCart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Servlet</a:t>
            </a:r>
            <a:endParaRPr lang="zh-TW" altLang="en-US" dirty="0"/>
          </a:p>
        </p:txBody>
      </p:sp>
      <p:sp>
        <p:nvSpPr>
          <p:cNvPr id="10" name="圓角化單一角落矩形 9"/>
          <p:cNvSpPr/>
          <p:nvPr/>
        </p:nvSpPr>
        <p:spPr>
          <a:xfrm>
            <a:off x="4128658" y="4494261"/>
            <a:ext cx="1293402" cy="681717"/>
          </a:xfrm>
          <a:prstGeom prst="round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esponse</a:t>
            </a:r>
          </a:p>
          <a:p>
            <a:pPr>
              <a:lnSpc>
                <a:spcPts val="1300"/>
              </a:lnSpc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--------</a:t>
            </a:r>
          </a:p>
          <a:p>
            <a:pPr>
              <a:lnSpc>
                <a:spcPts val="1300"/>
              </a:lnSpc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---------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ts val="1300"/>
              </a:lnSpc>
            </a:pPr>
            <a:endParaRPr lang="en-US" altLang="zh-TW" dirty="0" smtClean="0"/>
          </a:p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336931" y="4835119"/>
            <a:ext cx="2409092" cy="204697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992283" y="3672370"/>
            <a:ext cx="26302" cy="85056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3446859" y="3362645"/>
            <a:ext cx="681799" cy="113161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960658" y="2782354"/>
            <a:ext cx="2888550" cy="26587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073237" y="2159359"/>
            <a:ext cx="21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</a:t>
            </a:r>
            <a:br>
              <a:rPr lang="en-US" altLang="zh-TW" dirty="0" smtClean="0"/>
            </a:br>
            <a:r>
              <a:rPr lang="en-US" altLang="zh-TW" dirty="0" smtClean="0"/>
              <a:t>/vgb/add_cart.do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422060" y="3586795"/>
            <a:ext cx="1157654" cy="572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session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192652" y="3938520"/>
            <a:ext cx="914400" cy="466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cart</a:t>
            </a:r>
            <a:endParaRPr lang="zh-TW" altLang="en-US" dirty="0"/>
          </a:p>
        </p:txBody>
      </p:sp>
      <p:sp>
        <p:nvSpPr>
          <p:cNvPr id="26" name="流程圖: 卡片 25"/>
          <p:cNvSpPr/>
          <p:nvPr/>
        </p:nvSpPr>
        <p:spPr>
          <a:xfrm>
            <a:off x="6682153" y="4507407"/>
            <a:ext cx="1872762" cy="120327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/</a:t>
            </a:r>
            <a:r>
              <a:rPr lang="en-US" altLang="zh-TW" dirty="0" smtClean="0"/>
              <a:t>member/</a:t>
            </a:r>
            <a:r>
              <a:rPr lang="en-US" altLang="zh-TW" dirty="0" err="1" smtClean="0"/>
              <a:t>cart.jsp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974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</a:t>
            </a:r>
            <a:r>
              <a:rPr lang="zh-TW" altLang="en-US" dirty="0"/>
              <a:t>部</a:t>
            </a:r>
            <a:r>
              <a:rPr lang="zh-TW" altLang="en-US" dirty="0" smtClean="0"/>
              <a:t>轉址</a:t>
            </a:r>
            <a:r>
              <a:rPr lang="en-US" altLang="zh-TW" dirty="0" smtClean="0"/>
              <a:t>(</a:t>
            </a:r>
            <a:r>
              <a:rPr lang="en-US" altLang="zh-TW" b="1" dirty="0" err="1" smtClean="0">
                <a:solidFill>
                  <a:schemeClr val="accent2">
                    <a:lumMod val="50000"/>
                  </a:schemeClr>
                </a:solidFill>
              </a:rPr>
              <a:t>response.sendRedirect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86182" y="2404418"/>
            <a:ext cx="831273" cy="59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2472748" y="2995546"/>
            <a:ext cx="1230773" cy="277090"/>
          </a:xfrm>
          <a:custGeom>
            <a:avLst/>
            <a:gdLst>
              <a:gd name="connsiteX0" fmla="*/ 104198 w 1295689"/>
              <a:gd name="connsiteY0" fmla="*/ 29821 h 269966"/>
              <a:gd name="connsiteX1" fmla="*/ 76489 w 1295689"/>
              <a:gd name="connsiteY1" fmla="*/ 94476 h 269966"/>
              <a:gd name="connsiteX2" fmla="*/ 58016 w 1295689"/>
              <a:gd name="connsiteY2" fmla="*/ 122185 h 269966"/>
              <a:gd name="connsiteX3" fmla="*/ 11834 w 1295689"/>
              <a:gd name="connsiteY3" fmla="*/ 196076 h 269966"/>
              <a:gd name="connsiteX4" fmla="*/ 2598 w 1295689"/>
              <a:gd name="connsiteY4" fmla="*/ 223785 h 269966"/>
              <a:gd name="connsiteX5" fmla="*/ 76489 w 1295689"/>
              <a:gd name="connsiteY5" fmla="*/ 233021 h 269966"/>
              <a:gd name="connsiteX6" fmla="*/ 141143 w 1295689"/>
              <a:gd name="connsiteY6" fmla="*/ 242257 h 269966"/>
              <a:gd name="connsiteX7" fmla="*/ 307398 w 1295689"/>
              <a:gd name="connsiteY7" fmla="*/ 269966 h 269966"/>
              <a:gd name="connsiteX8" fmla="*/ 806162 w 1295689"/>
              <a:gd name="connsiteY8" fmla="*/ 260730 h 269966"/>
              <a:gd name="connsiteX9" fmla="*/ 944707 w 1295689"/>
              <a:gd name="connsiteY9" fmla="*/ 242257 h 269966"/>
              <a:gd name="connsiteX10" fmla="*/ 1055543 w 1295689"/>
              <a:gd name="connsiteY10" fmla="*/ 233021 h 269966"/>
              <a:gd name="connsiteX11" fmla="*/ 1295689 w 1295689"/>
              <a:gd name="connsiteY11" fmla="*/ 214548 h 269966"/>
              <a:gd name="connsiteX12" fmla="*/ 1267980 w 1295689"/>
              <a:gd name="connsiteY12" fmla="*/ 186839 h 269966"/>
              <a:gd name="connsiteX13" fmla="*/ 1194089 w 1295689"/>
              <a:gd name="connsiteY13" fmla="*/ 149894 h 269966"/>
              <a:gd name="connsiteX14" fmla="*/ 1166380 w 1295689"/>
              <a:gd name="connsiteY14" fmla="*/ 131421 h 269966"/>
              <a:gd name="connsiteX15" fmla="*/ 1129434 w 1295689"/>
              <a:gd name="connsiteY15" fmla="*/ 112948 h 269966"/>
              <a:gd name="connsiteX16" fmla="*/ 1074016 w 1295689"/>
              <a:gd name="connsiteY16" fmla="*/ 66766 h 269966"/>
              <a:gd name="connsiteX17" fmla="*/ 1046307 w 1295689"/>
              <a:gd name="connsiteY17" fmla="*/ 29821 h 269966"/>
              <a:gd name="connsiteX18" fmla="*/ 1027834 w 1295689"/>
              <a:gd name="connsiteY18" fmla="*/ 2112 h 269966"/>
              <a:gd name="connsiteX19" fmla="*/ 1000125 w 1295689"/>
              <a:gd name="connsiteY19" fmla="*/ 2112 h 26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5689" h="269966">
                <a:moveTo>
                  <a:pt x="104198" y="29821"/>
                </a:moveTo>
                <a:cubicBezTo>
                  <a:pt x="94962" y="51373"/>
                  <a:pt x="86975" y="73504"/>
                  <a:pt x="76489" y="94476"/>
                </a:cubicBezTo>
                <a:cubicBezTo>
                  <a:pt x="71525" y="104405"/>
                  <a:pt x="63524" y="112547"/>
                  <a:pt x="58016" y="122185"/>
                </a:cubicBezTo>
                <a:cubicBezTo>
                  <a:pt x="17442" y="193187"/>
                  <a:pt x="64816" y="125431"/>
                  <a:pt x="11834" y="196076"/>
                </a:cubicBezTo>
                <a:cubicBezTo>
                  <a:pt x="8755" y="205312"/>
                  <a:pt x="-5855" y="218955"/>
                  <a:pt x="2598" y="223785"/>
                </a:cubicBezTo>
                <a:cubicBezTo>
                  <a:pt x="24150" y="236100"/>
                  <a:pt x="51885" y="229741"/>
                  <a:pt x="76489" y="233021"/>
                </a:cubicBezTo>
                <a:lnTo>
                  <a:pt x="141143" y="242257"/>
                </a:lnTo>
                <a:cubicBezTo>
                  <a:pt x="231733" y="272454"/>
                  <a:pt x="177157" y="259113"/>
                  <a:pt x="307398" y="269966"/>
                </a:cubicBezTo>
                <a:lnTo>
                  <a:pt x="806162" y="260730"/>
                </a:lnTo>
                <a:cubicBezTo>
                  <a:pt x="1096052" y="251811"/>
                  <a:pt x="809204" y="259195"/>
                  <a:pt x="944707" y="242257"/>
                </a:cubicBezTo>
                <a:cubicBezTo>
                  <a:pt x="981494" y="237659"/>
                  <a:pt x="1018673" y="236902"/>
                  <a:pt x="1055543" y="233021"/>
                </a:cubicBezTo>
                <a:cubicBezTo>
                  <a:pt x="1265798" y="210890"/>
                  <a:pt x="862723" y="237337"/>
                  <a:pt x="1295689" y="214548"/>
                </a:cubicBezTo>
                <a:cubicBezTo>
                  <a:pt x="1286453" y="205312"/>
                  <a:pt x="1279000" y="193852"/>
                  <a:pt x="1267980" y="186839"/>
                </a:cubicBezTo>
                <a:cubicBezTo>
                  <a:pt x="1244748" y="172055"/>
                  <a:pt x="1217001" y="165169"/>
                  <a:pt x="1194089" y="149894"/>
                </a:cubicBezTo>
                <a:cubicBezTo>
                  <a:pt x="1184853" y="143736"/>
                  <a:pt x="1176018" y="136929"/>
                  <a:pt x="1166380" y="131421"/>
                </a:cubicBezTo>
                <a:cubicBezTo>
                  <a:pt x="1154425" y="124590"/>
                  <a:pt x="1141389" y="119779"/>
                  <a:pt x="1129434" y="112948"/>
                </a:cubicBezTo>
                <a:cubicBezTo>
                  <a:pt x="1105487" y="99264"/>
                  <a:pt x="1092358" y="88165"/>
                  <a:pt x="1074016" y="66766"/>
                </a:cubicBezTo>
                <a:cubicBezTo>
                  <a:pt x="1063998" y="55078"/>
                  <a:pt x="1055255" y="42347"/>
                  <a:pt x="1046307" y="29821"/>
                </a:cubicBezTo>
                <a:cubicBezTo>
                  <a:pt x="1039855" y="20788"/>
                  <a:pt x="1037353" y="7823"/>
                  <a:pt x="1027834" y="2112"/>
                </a:cubicBezTo>
                <a:cubicBezTo>
                  <a:pt x="1019914" y="-2640"/>
                  <a:pt x="1009361" y="2112"/>
                  <a:pt x="1000125" y="21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3703521" y="2318471"/>
            <a:ext cx="369716" cy="824856"/>
          </a:xfrm>
          <a:custGeom>
            <a:avLst/>
            <a:gdLst>
              <a:gd name="connsiteX0" fmla="*/ 27970 w 369716"/>
              <a:gd name="connsiteY0" fmla="*/ 67475 h 824856"/>
              <a:gd name="connsiteX1" fmla="*/ 37207 w 369716"/>
              <a:gd name="connsiteY1" fmla="*/ 787911 h 824856"/>
              <a:gd name="connsiteX2" fmla="*/ 92625 w 369716"/>
              <a:gd name="connsiteY2" fmla="*/ 824856 h 824856"/>
              <a:gd name="connsiteX3" fmla="*/ 231170 w 369716"/>
              <a:gd name="connsiteY3" fmla="*/ 815620 h 824856"/>
              <a:gd name="connsiteX4" fmla="*/ 332770 w 369716"/>
              <a:gd name="connsiteY4" fmla="*/ 797147 h 824856"/>
              <a:gd name="connsiteX5" fmla="*/ 351243 w 369716"/>
              <a:gd name="connsiteY5" fmla="*/ 224493 h 824856"/>
              <a:gd name="connsiteX6" fmla="*/ 360480 w 369716"/>
              <a:gd name="connsiteY6" fmla="*/ 169075 h 824856"/>
              <a:gd name="connsiteX7" fmla="*/ 369716 w 369716"/>
              <a:gd name="connsiteY7" fmla="*/ 104420 h 824856"/>
              <a:gd name="connsiteX8" fmla="*/ 360480 w 369716"/>
              <a:gd name="connsiteY8" fmla="*/ 67475 h 824856"/>
              <a:gd name="connsiteX9" fmla="*/ 305061 w 369716"/>
              <a:gd name="connsiteY9" fmla="*/ 49002 h 824856"/>
              <a:gd name="connsiteX10" fmla="*/ 184989 w 369716"/>
              <a:gd name="connsiteY10" fmla="*/ 30529 h 824856"/>
              <a:gd name="connsiteX11" fmla="*/ 261 w 369716"/>
              <a:gd name="connsiteY11" fmla="*/ 30529 h 824856"/>
              <a:gd name="connsiteX12" fmla="*/ 27970 w 369716"/>
              <a:gd name="connsiteY12" fmla="*/ 67475 h 82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716" h="824856">
                <a:moveTo>
                  <a:pt x="27970" y="67475"/>
                </a:moveTo>
                <a:cubicBezTo>
                  <a:pt x="34128" y="193705"/>
                  <a:pt x="31279" y="547819"/>
                  <a:pt x="37207" y="787911"/>
                </a:cubicBezTo>
                <a:cubicBezTo>
                  <a:pt x="38194" y="827871"/>
                  <a:pt x="58203" y="817972"/>
                  <a:pt x="92625" y="824856"/>
                </a:cubicBezTo>
                <a:cubicBezTo>
                  <a:pt x="138807" y="821777"/>
                  <a:pt x="185094" y="820008"/>
                  <a:pt x="231170" y="815620"/>
                </a:cubicBezTo>
                <a:cubicBezTo>
                  <a:pt x="253744" y="813470"/>
                  <a:pt x="308738" y="801954"/>
                  <a:pt x="332770" y="797147"/>
                </a:cubicBezTo>
                <a:cubicBezTo>
                  <a:pt x="335409" y="691576"/>
                  <a:pt x="340977" y="368208"/>
                  <a:pt x="351243" y="224493"/>
                </a:cubicBezTo>
                <a:cubicBezTo>
                  <a:pt x="352577" y="205813"/>
                  <a:pt x="357632" y="187585"/>
                  <a:pt x="360480" y="169075"/>
                </a:cubicBezTo>
                <a:cubicBezTo>
                  <a:pt x="363790" y="147558"/>
                  <a:pt x="366637" y="125972"/>
                  <a:pt x="369716" y="104420"/>
                </a:cubicBezTo>
                <a:cubicBezTo>
                  <a:pt x="366637" y="92105"/>
                  <a:pt x="370118" y="75736"/>
                  <a:pt x="360480" y="67475"/>
                </a:cubicBezTo>
                <a:cubicBezTo>
                  <a:pt x="345695" y="54803"/>
                  <a:pt x="323952" y="53725"/>
                  <a:pt x="305061" y="49002"/>
                </a:cubicBezTo>
                <a:cubicBezTo>
                  <a:pt x="241069" y="33003"/>
                  <a:pt x="280732" y="41167"/>
                  <a:pt x="184989" y="30529"/>
                </a:cubicBezTo>
                <a:cubicBezTo>
                  <a:pt x="107038" y="11042"/>
                  <a:pt x="133970" y="13816"/>
                  <a:pt x="261" y="30529"/>
                </a:cubicBezTo>
                <a:cubicBezTo>
                  <a:pt x="-2794" y="30911"/>
                  <a:pt x="21812" y="-58755"/>
                  <a:pt x="27970" y="674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43486" y="2315366"/>
            <a:ext cx="3670033" cy="3500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一般五邊形 7"/>
          <p:cNvSpPr/>
          <p:nvPr/>
        </p:nvSpPr>
        <p:spPr>
          <a:xfrm>
            <a:off x="6440711" y="2563036"/>
            <a:ext cx="2114204" cy="130996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AddToCart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Servlet</a:t>
            </a:r>
            <a:endParaRPr lang="zh-TW" altLang="en-US" dirty="0"/>
          </a:p>
        </p:txBody>
      </p:sp>
      <p:sp>
        <p:nvSpPr>
          <p:cNvPr id="10" name="圓角化單一角落矩形 9"/>
          <p:cNvSpPr/>
          <p:nvPr/>
        </p:nvSpPr>
        <p:spPr>
          <a:xfrm>
            <a:off x="3934487" y="4960075"/>
            <a:ext cx="1293402" cy="681717"/>
          </a:xfrm>
          <a:prstGeom prst="round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esponse</a:t>
            </a:r>
          </a:p>
          <a:p>
            <a:pPr>
              <a:lnSpc>
                <a:spcPts val="1300"/>
              </a:lnSpc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--------</a:t>
            </a:r>
          </a:p>
          <a:p>
            <a:pPr>
              <a:lnSpc>
                <a:spcPts val="1300"/>
              </a:lnSpc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---------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ts val="1300"/>
              </a:lnSpc>
            </a:pPr>
            <a:endParaRPr lang="en-US" altLang="zh-TW" dirty="0" smtClean="0"/>
          </a:p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336931" y="4835119"/>
            <a:ext cx="2409092" cy="204697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2945775" y="3346725"/>
            <a:ext cx="929571" cy="149973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960658" y="2782354"/>
            <a:ext cx="2888550" cy="26587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126846" y="2174295"/>
            <a:ext cx="196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POST</a:t>
            </a:r>
            <a:br>
              <a:rPr lang="en-US" altLang="zh-TW" dirty="0" smtClean="0"/>
            </a:br>
            <a:r>
              <a:rPr lang="en-US" altLang="zh-TW" dirty="0" smtClean="0"/>
              <a:t>/vgb/add_cart.do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677206" y="3748792"/>
            <a:ext cx="1036027" cy="4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6361301" y="4000460"/>
            <a:ext cx="785652" cy="38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cart</a:t>
            </a:r>
            <a:endParaRPr lang="zh-TW" altLang="en-US" dirty="0"/>
          </a:p>
        </p:txBody>
      </p:sp>
      <p:sp>
        <p:nvSpPr>
          <p:cNvPr id="26" name="流程圖: 卡片 25"/>
          <p:cNvSpPr/>
          <p:nvPr/>
        </p:nvSpPr>
        <p:spPr>
          <a:xfrm>
            <a:off x="6602543" y="4497678"/>
            <a:ext cx="1872762" cy="120327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/member/</a:t>
            </a:r>
            <a:r>
              <a:rPr lang="en-US" altLang="zh-TW" dirty="0" err="1" smtClean="0"/>
              <a:t>cart.jsp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8194431" y="3640015"/>
            <a:ext cx="70338" cy="101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171029" y="388099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forward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019584" y="3178766"/>
            <a:ext cx="3461522" cy="59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 rot="556381">
            <a:off x="4234776" y="3103857"/>
            <a:ext cx="27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response.sendRedirect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345213" y="3331850"/>
            <a:ext cx="3560934" cy="1577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 rot="1329035">
            <a:off x="3611115" y="3666950"/>
            <a:ext cx="273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GET</a:t>
            </a:r>
            <a:b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vgb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/member/</a:t>
            </a:r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cart.jsp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195219" y="1779135"/>
            <a:ext cx="363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zh-TW" altLang="en-US" dirty="0" smtClean="0"/>
              <a:t>必須符合</a:t>
            </a:r>
            <a:r>
              <a:rPr lang="en-US" altLang="zh-TW" dirty="0" smtClean="0"/>
              <a:t>Browser</a:t>
            </a:r>
            <a:r>
              <a:rPr lang="zh-TW" altLang="en-US" dirty="0" smtClean="0"/>
              <a:t>的角度來宣告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293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Map: put(update), remove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</a:t>
            </a:r>
            <a:r>
              <a:rPr lang="zh-TW" altLang="en-US" dirty="0" smtClean="0"/>
              <a:t>完成修改購物車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</a:t>
            </a:r>
            <a:r>
              <a:rPr lang="en-US" altLang="zh-TW" dirty="0" err="1" smtClean="0"/>
              <a:t>ap.put</a:t>
            </a:r>
            <a:r>
              <a:rPr lang="en-US" altLang="zh-TW" dirty="0" smtClean="0"/>
              <a:t>(key, value)</a:t>
            </a:r>
            <a:r>
              <a:rPr lang="zh-TW" altLang="en-US" dirty="0" smtClean="0"/>
              <a:t>，建議先</a:t>
            </a:r>
            <a:r>
              <a:rPr lang="en-US" altLang="zh-TW" dirty="0" err="1" smtClean="0"/>
              <a:t>m</a:t>
            </a:r>
            <a:r>
              <a:rPr lang="en-US" altLang="zh-TW" dirty="0" err="1"/>
              <a:t>ap.get</a:t>
            </a:r>
            <a:r>
              <a:rPr lang="en-US" altLang="zh-TW" dirty="0"/>
              <a:t>(key)!=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，表示有舊的資料，才</a:t>
            </a:r>
            <a:r>
              <a:rPr lang="en-US" altLang="zh-TW" dirty="0" smtClean="0"/>
              <a:t>put</a:t>
            </a:r>
          </a:p>
          <a:p>
            <a:r>
              <a:rPr lang="en-US" altLang="zh-TW" dirty="0" err="1" smtClean="0"/>
              <a:t>map.remove</a:t>
            </a:r>
            <a:r>
              <a:rPr lang="en-US" altLang="zh-TW" dirty="0" smtClean="0"/>
              <a:t>(key)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6845489" y="3111130"/>
            <a:ext cx="3682459" cy="1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705711" y="3129988"/>
            <a:ext cx="25051" cy="274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968050" y="3159015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726143" y="313837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HEAP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78087" y="3813638"/>
            <a:ext cx="1249664" cy="1722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044625" y="5036342"/>
            <a:ext cx="665774" cy="230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正本</a:t>
            </a:r>
            <a:endParaRPr lang="zh-TW" altLang="en-US" sz="1000" dirty="0"/>
          </a:p>
        </p:txBody>
      </p:sp>
      <p:cxnSp>
        <p:nvCxnSpPr>
          <p:cNvPr id="10" name="直線單箭頭接點 9"/>
          <p:cNvCxnSpPr>
            <a:stCxn id="9" idx="6"/>
            <a:endCxn id="11" idx="2"/>
          </p:cNvCxnSpPr>
          <p:nvPr/>
        </p:nvCxnSpPr>
        <p:spPr>
          <a:xfrm flipV="1">
            <a:off x="7710399" y="4923568"/>
            <a:ext cx="1203729" cy="227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8914128" y="4656227"/>
            <a:ext cx="396040" cy="53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881951" y="4131127"/>
            <a:ext cx="684251" cy="195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 smtClean="0"/>
              <a:t>複本</a:t>
            </a:r>
            <a:endParaRPr lang="zh-TW" altLang="en-US" sz="800" dirty="0"/>
          </a:p>
        </p:txBody>
      </p:sp>
      <p:cxnSp>
        <p:nvCxnSpPr>
          <p:cNvPr id="13" name="直線單箭頭接點 12"/>
          <p:cNvCxnSpPr>
            <a:stCxn id="12" idx="5"/>
            <a:endCxn id="124" idx="2"/>
          </p:cNvCxnSpPr>
          <p:nvPr/>
        </p:nvCxnSpPr>
        <p:spPr>
          <a:xfrm flipV="1">
            <a:off x="7465996" y="3855449"/>
            <a:ext cx="1638773" cy="442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11049331" y="4284874"/>
            <a:ext cx="228600" cy="18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1" idx="7"/>
            <a:endCxn id="44" idx="2"/>
          </p:cNvCxnSpPr>
          <p:nvPr/>
        </p:nvCxnSpPr>
        <p:spPr>
          <a:xfrm>
            <a:off x="9252169" y="4734529"/>
            <a:ext cx="569533" cy="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11091126" y="4855259"/>
            <a:ext cx="228600" cy="147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1057648" y="5192593"/>
            <a:ext cx="228600" cy="18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9821702" y="4603511"/>
            <a:ext cx="526392" cy="28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44" idx="7"/>
            <a:endCxn id="15" idx="2"/>
          </p:cNvCxnSpPr>
          <p:nvPr/>
        </p:nvCxnSpPr>
        <p:spPr>
          <a:xfrm flipV="1">
            <a:off x="10271006" y="4375981"/>
            <a:ext cx="778325" cy="2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4" idx="4"/>
            <a:endCxn id="64" idx="0"/>
          </p:cNvCxnSpPr>
          <p:nvPr/>
        </p:nvCxnSpPr>
        <p:spPr>
          <a:xfrm>
            <a:off x="10084898" y="4883831"/>
            <a:ext cx="50586" cy="47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9872288" y="5355861"/>
            <a:ext cx="526392" cy="28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stCxn id="64" idx="5"/>
            <a:endCxn id="34" idx="2"/>
          </p:cNvCxnSpPr>
          <p:nvPr/>
        </p:nvCxnSpPr>
        <p:spPr>
          <a:xfrm flipV="1">
            <a:off x="10321592" y="5283700"/>
            <a:ext cx="736056" cy="31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1037235" y="3872989"/>
            <a:ext cx="4844529" cy="2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3517180" y="3891874"/>
            <a:ext cx="24214" cy="229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2765641" y="3882149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3562935" y="389187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HEAP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066101" y="4945214"/>
            <a:ext cx="1327638" cy="923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1202848" y="5399470"/>
            <a:ext cx="779419" cy="23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正本</a:t>
            </a:r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  <p:cxnSp>
        <p:nvCxnSpPr>
          <p:cNvPr id="88" name="直線單箭頭接點 87"/>
          <p:cNvCxnSpPr>
            <a:stCxn id="87" idx="6"/>
          </p:cNvCxnSpPr>
          <p:nvPr/>
        </p:nvCxnSpPr>
        <p:spPr>
          <a:xfrm flipV="1">
            <a:off x="1982267" y="5043748"/>
            <a:ext cx="2005346" cy="474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3978821" y="4668880"/>
            <a:ext cx="396040" cy="53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1169154" y="5036342"/>
            <a:ext cx="813113" cy="230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 smtClean="0"/>
              <a:t>正本</a:t>
            </a:r>
            <a:r>
              <a:rPr lang="en-US" altLang="zh-TW" sz="800" dirty="0" smtClean="0"/>
              <a:t>2</a:t>
            </a:r>
            <a:endParaRPr lang="zh-TW" altLang="en-US" sz="800" dirty="0"/>
          </a:p>
        </p:txBody>
      </p:sp>
      <p:cxnSp>
        <p:nvCxnSpPr>
          <p:cNvPr id="91" name="直線單箭頭接點 90"/>
          <p:cNvCxnSpPr>
            <a:stCxn id="90" idx="5"/>
            <a:endCxn id="89" idx="2"/>
          </p:cNvCxnSpPr>
          <p:nvPr/>
        </p:nvCxnSpPr>
        <p:spPr>
          <a:xfrm flipV="1">
            <a:off x="1863189" y="4936221"/>
            <a:ext cx="2115632" cy="29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5895593" y="4538995"/>
            <a:ext cx="228600" cy="18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89" idx="7"/>
            <a:endCxn id="96" idx="2"/>
          </p:cNvCxnSpPr>
          <p:nvPr/>
        </p:nvCxnSpPr>
        <p:spPr>
          <a:xfrm flipV="1">
            <a:off x="4316862" y="4698371"/>
            <a:ext cx="431873" cy="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/>
          <p:cNvSpPr/>
          <p:nvPr/>
        </p:nvSpPr>
        <p:spPr>
          <a:xfrm>
            <a:off x="5917191" y="5138413"/>
            <a:ext cx="228600" cy="147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5883713" y="5475747"/>
            <a:ext cx="228600" cy="18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4748735" y="4558211"/>
            <a:ext cx="526392" cy="28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/>
          <p:cNvCxnSpPr>
            <a:stCxn id="96" idx="6"/>
            <a:endCxn id="92" idx="2"/>
          </p:cNvCxnSpPr>
          <p:nvPr/>
        </p:nvCxnSpPr>
        <p:spPr>
          <a:xfrm flipV="1">
            <a:off x="5275127" y="4630102"/>
            <a:ext cx="620466" cy="6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6" idx="4"/>
            <a:endCxn id="101" idx="0"/>
          </p:cNvCxnSpPr>
          <p:nvPr/>
        </p:nvCxnSpPr>
        <p:spPr>
          <a:xfrm flipH="1">
            <a:off x="4961549" y="4838531"/>
            <a:ext cx="50382" cy="80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4698353" y="5639015"/>
            <a:ext cx="526392" cy="28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101" idx="7"/>
            <a:endCxn id="95" idx="2"/>
          </p:cNvCxnSpPr>
          <p:nvPr/>
        </p:nvCxnSpPr>
        <p:spPr>
          <a:xfrm flipV="1">
            <a:off x="5147657" y="5566854"/>
            <a:ext cx="736056" cy="11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橢圓 123"/>
          <p:cNvSpPr/>
          <p:nvPr/>
        </p:nvSpPr>
        <p:spPr>
          <a:xfrm>
            <a:off x="9104769" y="3588108"/>
            <a:ext cx="396040" cy="5346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9763897" y="3216663"/>
            <a:ext cx="526392" cy="280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1" name="直線單箭頭接點 140"/>
          <p:cNvCxnSpPr>
            <a:stCxn id="140" idx="4"/>
            <a:endCxn id="142" idx="0"/>
          </p:cNvCxnSpPr>
          <p:nvPr/>
        </p:nvCxnSpPr>
        <p:spPr>
          <a:xfrm flipH="1">
            <a:off x="10003559" y="3496983"/>
            <a:ext cx="23534" cy="132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橢圓 141"/>
          <p:cNvSpPr/>
          <p:nvPr/>
        </p:nvSpPr>
        <p:spPr>
          <a:xfrm>
            <a:off x="9763737" y="3629696"/>
            <a:ext cx="479644" cy="3093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9892085" y="4126540"/>
            <a:ext cx="526392" cy="280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4" name="直線單箭頭接點 143"/>
          <p:cNvCxnSpPr>
            <a:stCxn id="142" idx="4"/>
          </p:cNvCxnSpPr>
          <p:nvPr/>
        </p:nvCxnSpPr>
        <p:spPr>
          <a:xfrm>
            <a:off x="10003559" y="3939037"/>
            <a:ext cx="150943" cy="17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124" idx="6"/>
            <a:endCxn id="140" idx="1"/>
          </p:cNvCxnSpPr>
          <p:nvPr/>
        </p:nvCxnSpPr>
        <p:spPr>
          <a:xfrm flipV="1">
            <a:off x="9500809" y="3257715"/>
            <a:ext cx="340176" cy="597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stCxn id="140" idx="6"/>
          </p:cNvCxnSpPr>
          <p:nvPr/>
        </p:nvCxnSpPr>
        <p:spPr>
          <a:xfrm>
            <a:off x="10270492" y="330936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142" idx="5"/>
            <a:endCxn id="18" idx="0"/>
          </p:cNvCxnSpPr>
          <p:nvPr/>
        </p:nvCxnSpPr>
        <p:spPr>
          <a:xfrm>
            <a:off x="10173139" y="3893735"/>
            <a:ext cx="1032287" cy="961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143" idx="5"/>
            <a:endCxn id="34" idx="2"/>
          </p:cNvCxnSpPr>
          <p:nvPr/>
        </p:nvCxnSpPr>
        <p:spPr>
          <a:xfrm>
            <a:off x="10341389" y="4365808"/>
            <a:ext cx="716259" cy="917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" name="橢圓 173"/>
          <p:cNvSpPr/>
          <p:nvPr/>
        </p:nvSpPr>
        <p:spPr>
          <a:xfrm>
            <a:off x="9392644" y="5090129"/>
            <a:ext cx="479644" cy="3093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380895" y="5075323"/>
            <a:ext cx="479644" cy="3093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7746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結帳畫面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875" y="1825625"/>
            <a:ext cx="8744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4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結帳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check_out.jsp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783" y="1825625"/>
            <a:ext cx="6355656" cy="435133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24874"/>
              </p:ext>
            </p:extLst>
          </p:nvPr>
        </p:nvGraphicFramePr>
        <p:xfrm>
          <a:off x="7877907" y="1825625"/>
          <a:ext cx="39614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356">
                  <a:extLst>
                    <a:ext uri="{9D8B030D-6E8A-4147-A177-3AD203B41FA5}">
                      <a16:colId xmlns:a16="http://schemas.microsoft.com/office/drawing/2014/main" val="2590698812"/>
                    </a:ext>
                  </a:extLst>
                </a:gridCol>
                <a:gridCol w="990356">
                  <a:extLst>
                    <a:ext uri="{9D8B030D-6E8A-4147-A177-3AD203B41FA5}">
                      <a16:colId xmlns:a16="http://schemas.microsoft.com/office/drawing/2014/main" val="2330116135"/>
                    </a:ext>
                  </a:extLst>
                </a:gridCol>
                <a:gridCol w="990356">
                  <a:extLst>
                    <a:ext uri="{9D8B030D-6E8A-4147-A177-3AD203B41FA5}">
                      <a16:colId xmlns:a16="http://schemas.microsoft.com/office/drawing/2014/main" val="2093783214"/>
                    </a:ext>
                  </a:extLst>
                </a:gridCol>
                <a:gridCol w="990356">
                  <a:extLst>
                    <a:ext uri="{9D8B030D-6E8A-4147-A177-3AD203B41FA5}">
                      <a16:colId xmlns:a16="http://schemas.microsoft.com/office/drawing/2014/main" val="391845681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      貨運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付款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SHOP</a:t>
                      </a:r>
                      <a:br>
                        <a:rPr lang="en-US" altLang="zh-TW" sz="1400" dirty="0" smtClean="0"/>
                      </a:br>
                      <a:r>
                        <a:rPr lang="zh-TW" altLang="en-US" sz="1400" dirty="0" smtClean="0"/>
                        <a:t>門市取貨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0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HOME</a:t>
                      </a:r>
                      <a:br>
                        <a:rPr lang="en-US" altLang="zh-TW" sz="1400" dirty="0" smtClean="0"/>
                      </a:br>
                      <a:r>
                        <a:rPr lang="zh-TW" altLang="en-US" sz="1400" dirty="0" smtClean="0"/>
                        <a:t>送貨到府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100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STORE</a:t>
                      </a:r>
                      <a:br>
                        <a:rPr lang="en-US" altLang="zh-TW" sz="1400" dirty="0" smtClean="0"/>
                      </a:br>
                      <a:r>
                        <a:rPr lang="zh-TW" altLang="en-US" sz="1400" dirty="0" smtClean="0"/>
                        <a:t>超商取貨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60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7890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SHOP</a:t>
                      </a:r>
                      <a:br>
                        <a:rPr lang="en-US" altLang="zh-TW" sz="1400" dirty="0" smtClean="0"/>
                      </a:br>
                      <a:r>
                        <a:rPr lang="zh-TW" altLang="en-US" sz="1400" dirty="0" smtClean="0"/>
                        <a:t>門市付款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0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0234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ATM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err="1" smtClean="0"/>
                        <a:t>ATM</a:t>
                      </a:r>
                      <a:r>
                        <a:rPr lang="zh-TW" altLang="en-US" sz="1400" dirty="0" smtClean="0"/>
                        <a:t>轉帳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0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9970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HOME</a:t>
                      </a:r>
                      <a:br>
                        <a:rPr lang="en-US" altLang="zh-TW" sz="1400" dirty="0" smtClean="0"/>
                      </a:br>
                      <a:r>
                        <a:rPr lang="zh-TW" altLang="en-US" sz="1400" dirty="0" smtClean="0"/>
                        <a:t>貨到付款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50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5046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STORE</a:t>
                      </a:r>
                      <a:br>
                        <a:rPr lang="en-US" altLang="zh-TW" sz="1400" dirty="0" smtClean="0"/>
                      </a:br>
                      <a:r>
                        <a:rPr lang="zh-TW" altLang="en-US" sz="1400" dirty="0" smtClean="0"/>
                        <a:t>超商付款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0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6135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CARD</a:t>
                      </a:r>
                      <a:br>
                        <a:rPr lang="en-US" altLang="zh-TW" sz="1400" dirty="0" smtClean="0"/>
                      </a:br>
                      <a:r>
                        <a:rPr lang="zh-TW" altLang="en-US" sz="1400" dirty="0" smtClean="0"/>
                        <a:t>信用卡</a:t>
                      </a:r>
                      <a:r>
                        <a:rPr lang="en-US" altLang="zh-TW" sz="1400" dirty="0" smtClean="0"/>
                        <a:t/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0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44540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7877908" y="1825625"/>
            <a:ext cx="975946" cy="680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047909" y="1810605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帳單明細</a:t>
            </a:r>
            <a:endParaRPr lang="zh-TW" altLang="en-US" sz="1600" dirty="0"/>
          </a:p>
        </p:txBody>
      </p:sp>
      <p:sp>
        <p:nvSpPr>
          <p:cNvPr id="11" name="圓角矩形 10"/>
          <p:cNvSpPr/>
          <p:nvPr/>
        </p:nvSpPr>
        <p:spPr>
          <a:xfrm>
            <a:off x="3560885" y="4334608"/>
            <a:ext cx="729761" cy="931984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359770" y="4334608"/>
            <a:ext cx="729761" cy="615461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877906" y="2505807"/>
            <a:ext cx="975948" cy="3708937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8853854" y="1825625"/>
            <a:ext cx="2985477" cy="680181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6899111" y="1055077"/>
            <a:ext cx="3029242" cy="3279531"/>
          </a:xfrm>
          <a:custGeom>
            <a:avLst/>
            <a:gdLst>
              <a:gd name="connsiteX0" fmla="*/ 11643 w 3029242"/>
              <a:gd name="connsiteY0" fmla="*/ 3279531 h 3279531"/>
              <a:gd name="connsiteX1" fmla="*/ 11643 w 3029242"/>
              <a:gd name="connsiteY1" fmla="*/ 2224454 h 3279531"/>
              <a:gd name="connsiteX2" fmla="*/ 46812 w 3029242"/>
              <a:gd name="connsiteY2" fmla="*/ 2057400 h 3279531"/>
              <a:gd name="connsiteX3" fmla="*/ 64397 w 3029242"/>
              <a:gd name="connsiteY3" fmla="*/ 1960685 h 3279531"/>
              <a:gd name="connsiteX4" fmla="*/ 90774 w 3029242"/>
              <a:gd name="connsiteY4" fmla="*/ 1881554 h 3279531"/>
              <a:gd name="connsiteX5" fmla="*/ 108358 w 3029242"/>
              <a:gd name="connsiteY5" fmla="*/ 1811215 h 3279531"/>
              <a:gd name="connsiteX6" fmla="*/ 134735 w 3029242"/>
              <a:gd name="connsiteY6" fmla="*/ 1732085 h 3279531"/>
              <a:gd name="connsiteX7" fmla="*/ 178697 w 3029242"/>
              <a:gd name="connsiteY7" fmla="*/ 1591408 h 3279531"/>
              <a:gd name="connsiteX8" fmla="*/ 196281 w 3029242"/>
              <a:gd name="connsiteY8" fmla="*/ 1529861 h 3279531"/>
              <a:gd name="connsiteX9" fmla="*/ 231451 w 3029242"/>
              <a:gd name="connsiteY9" fmla="*/ 1459523 h 3279531"/>
              <a:gd name="connsiteX10" fmla="*/ 249035 w 3029242"/>
              <a:gd name="connsiteY10" fmla="*/ 1415561 h 3279531"/>
              <a:gd name="connsiteX11" fmla="*/ 284204 w 3029242"/>
              <a:gd name="connsiteY11" fmla="*/ 1345223 h 3279531"/>
              <a:gd name="connsiteX12" fmla="*/ 336958 w 3029242"/>
              <a:gd name="connsiteY12" fmla="*/ 1222131 h 3279531"/>
              <a:gd name="connsiteX13" fmla="*/ 354543 w 3029242"/>
              <a:gd name="connsiteY13" fmla="*/ 1151792 h 3279531"/>
              <a:gd name="connsiteX14" fmla="*/ 398504 w 3029242"/>
              <a:gd name="connsiteY14" fmla="*/ 1090246 h 3279531"/>
              <a:gd name="connsiteX15" fmla="*/ 477635 w 3029242"/>
              <a:gd name="connsiteY15" fmla="*/ 958361 h 3279531"/>
              <a:gd name="connsiteX16" fmla="*/ 512804 w 3029242"/>
              <a:gd name="connsiteY16" fmla="*/ 879231 h 3279531"/>
              <a:gd name="connsiteX17" fmla="*/ 618312 w 3029242"/>
              <a:gd name="connsiteY17" fmla="*/ 720969 h 3279531"/>
              <a:gd name="connsiteX18" fmla="*/ 662274 w 3029242"/>
              <a:gd name="connsiteY18" fmla="*/ 641838 h 3279531"/>
              <a:gd name="connsiteX19" fmla="*/ 688651 w 3029242"/>
              <a:gd name="connsiteY19" fmla="*/ 589085 h 3279531"/>
              <a:gd name="connsiteX20" fmla="*/ 723820 w 3029242"/>
              <a:gd name="connsiteY20" fmla="*/ 536331 h 3279531"/>
              <a:gd name="connsiteX21" fmla="*/ 750197 w 3029242"/>
              <a:gd name="connsiteY21" fmla="*/ 483577 h 3279531"/>
              <a:gd name="connsiteX22" fmla="*/ 855704 w 3029242"/>
              <a:gd name="connsiteY22" fmla="*/ 342900 h 3279531"/>
              <a:gd name="connsiteX23" fmla="*/ 926043 w 3029242"/>
              <a:gd name="connsiteY23" fmla="*/ 246185 h 3279531"/>
              <a:gd name="connsiteX24" fmla="*/ 996381 w 3029242"/>
              <a:gd name="connsiteY24" fmla="*/ 167054 h 3279531"/>
              <a:gd name="connsiteX25" fmla="*/ 1101889 w 3029242"/>
              <a:gd name="connsiteY25" fmla="*/ 114300 h 3279531"/>
              <a:gd name="connsiteX26" fmla="*/ 1154643 w 3029242"/>
              <a:gd name="connsiteY26" fmla="*/ 96715 h 3279531"/>
              <a:gd name="connsiteX27" fmla="*/ 1207397 w 3029242"/>
              <a:gd name="connsiteY27" fmla="*/ 61546 h 3279531"/>
              <a:gd name="connsiteX28" fmla="*/ 1321697 w 3029242"/>
              <a:gd name="connsiteY28" fmla="*/ 35169 h 3279531"/>
              <a:gd name="connsiteX29" fmla="*/ 1409620 w 3029242"/>
              <a:gd name="connsiteY29" fmla="*/ 26377 h 3279531"/>
              <a:gd name="connsiteX30" fmla="*/ 1717351 w 3029242"/>
              <a:gd name="connsiteY30" fmla="*/ 0 h 3279531"/>
              <a:gd name="connsiteX31" fmla="*/ 1981120 w 3029242"/>
              <a:gd name="connsiteY31" fmla="*/ 17585 h 3279531"/>
              <a:gd name="connsiteX32" fmla="*/ 2077835 w 3029242"/>
              <a:gd name="connsiteY32" fmla="*/ 43961 h 3279531"/>
              <a:gd name="connsiteX33" fmla="*/ 2420735 w 3029242"/>
              <a:gd name="connsiteY33" fmla="*/ 184638 h 3279531"/>
              <a:gd name="connsiteX34" fmla="*/ 2473489 w 3029242"/>
              <a:gd name="connsiteY34" fmla="*/ 211015 h 3279531"/>
              <a:gd name="connsiteX35" fmla="*/ 2578997 w 3029242"/>
              <a:gd name="connsiteY35" fmla="*/ 263769 h 3279531"/>
              <a:gd name="connsiteX36" fmla="*/ 2710881 w 3029242"/>
              <a:gd name="connsiteY36" fmla="*/ 342900 h 3279531"/>
              <a:gd name="connsiteX37" fmla="*/ 2825181 w 3029242"/>
              <a:gd name="connsiteY37" fmla="*/ 439615 h 3279531"/>
              <a:gd name="connsiteX38" fmla="*/ 2877935 w 3029242"/>
              <a:gd name="connsiteY38" fmla="*/ 474785 h 3279531"/>
              <a:gd name="connsiteX39" fmla="*/ 2957066 w 3029242"/>
              <a:gd name="connsiteY39" fmla="*/ 536331 h 3279531"/>
              <a:gd name="connsiteX40" fmla="*/ 2974651 w 3029242"/>
              <a:gd name="connsiteY40" fmla="*/ 571500 h 3279531"/>
              <a:gd name="connsiteX41" fmla="*/ 3001027 w 3029242"/>
              <a:gd name="connsiteY41" fmla="*/ 606669 h 3279531"/>
              <a:gd name="connsiteX42" fmla="*/ 3018612 w 3029242"/>
              <a:gd name="connsiteY42" fmla="*/ 633046 h 3279531"/>
              <a:gd name="connsiteX43" fmla="*/ 3027404 w 3029242"/>
              <a:gd name="connsiteY43" fmla="*/ 764931 h 327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029242" h="3279531">
                <a:moveTo>
                  <a:pt x="11643" y="3279531"/>
                </a:moveTo>
                <a:cubicBezTo>
                  <a:pt x="-4790" y="2802967"/>
                  <a:pt x="-2947" y="2968553"/>
                  <a:pt x="11643" y="2224454"/>
                </a:cubicBezTo>
                <a:cubicBezTo>
                  <a:pt x="13550" y="2127206"/>
                  <a:pt x="16148" y="2139170"/>
                  <a:pt x="46812" y="2057400"/>
                </a:cubicBezTo>
                <a:cubicBezTo>
                  <a:pt x="52674" y="2025162"/>
                  <a:pt x="56450" y="1992474"/>
                  <a:pt x="64397" y="1960685"/>
                </a:cubicBezTo>
                <a:cubicBezTo>
                  <a:pt x="71140" y="1933711"/>
                  <a:pt x="82929" y="1908228"/>
                  <a:pt x="90774" y="1881554"/>
                </a:cubicBezTo>
                <a:cubicBezTo>
                  <a:pt x="97593" y="1858368"/>
                  <a:pt x="101539" y="1834401"/>
                  <a:pt x="108358" y="1811215"/>
                </a:cubicBezTo>
                <a:cubicBezTo>
                  <a:pt x="116203" y="1784541"/>
                  <a:pt x="127293" y="1758874"/>
                  <a:pt x="134735" y="1732085"/>
                </a:cubicBezTo>
                <a:cubicBezTo>
                  <a:pt x="208545" y="1466374"/>
                  <a:pt x="99232" y="1813915"/>
                  <a:pt x="178697" y="1591408"/>
                </a:cubicBezTo>
                <a:cubicBezTo>
                  <a:pt x="185873" y="1571314"/>
                  <a:pt x="188357" y="1549671"/>
                  <a:pt x="196281" y="1529861"/>
                </a:cubicBezTo>
                <a:cubicBezTo>
                  <a:pt x="206016" y="1505522"/>
                  <a:pt x="220466" y="1483324"/>
                  <a:pt x="231451" y="1459523"/>
                </a:cubicBezTo>
                <a:cubicBezTo>
                  <a:pt x="238065" y="1445193"/>
                  <a:pt x="242421" y="1429891"/>
                  <a:pt x="249035" y="1415561"/>
                </a:cubicBezTo>
                <a:cubicBezTo>
                  <a:pt x="260020" y="1391760"/>
                  <a:pt x="273357" y="1369087"/>
                  <a:pt x="284204" y="1345223"/>
                </a:cubicBezTo>
                <a:cubicBezTo>
                  <a:pt x="302676" y="1304584"/>
                  <a:pt x="326131" y="1265438"/>
                  <a:pt x="336958" y="1222131"/>
                </a:cubicBezTo>
                <a:cubicBezTo>
                  <a:pt x="342820" y="1198685"/>
                  <a:pt x="344323" y="1173693"/>
                  <a:pt x="354543" y="1151792"/>
                </a:cubicBezTo>
                <a:cubicBezTo>
                  <a:pt x="365204" y="1128946"/>
                  <a:pt x="384969" y="1111516"/>
                  <a:pt x="398504" y="1090246"/>
                </a:cubicBezTo>
                <a:cubicBezTo>
                  <a:pt x="426028" y="1046993"/>
                  <a:pt x="456813" y="1005210"/>
                  <a:pt x="477635" y="958361"/>
                </a:cubicBezTo>
                <a:cubicBezTo>
                  <a:pt x="489358" y="931984"/>
                  <a:pt x="498089" y="904063"/>
                  <a:pt x="512804" y="879231"/>
                </a:cubicBezTo>
                <a:cubicBezTo>
                  <a:pt x="545127" y="824686"/>
                  <a:pt x="587521" y="776393"/>
                  <a:pt x="618312" y="720969"/>
                </a:cubicBezTo>
                <a:cubicBezTo>
                  <a:pt x="632966" y="694592"/>
                  <a:pt x="648074" y="668462"/>
                  <a:pt x="662274" y="641838"/>
                </a:cubicBezTo>
                <a:cubicBezTo>
                  <a:pt x="671526" y="624491"/>
                  <a:pt x="678745" y="606067"/>
                  <a:pt x="688651" y="589085"/>
                </a:cubicBezTo>
                <a:cubicBezTo>
                  <a:pt x="699300" y="570830"/>
                  <a:pt x="713171" y="554586"/>
                  <a:pt x="723820" y="536331"/>
                </a:cubicBezTo>
                <a:cubicBezTo>
                  <a:pt x="733726" y="519349"/>
                  <a:pt x="739893" y="500321"/>
                  <a:pt x="750197" y="483577"/>
                </a:cubicBezTo>
                <a:cubicBezTo>
                  <a:pt x="799101" y="404108"/>
                  <a:pt x="797872" y="429647"/>
                  <a:pt x="855704" y="342900"/>
                </a:cubicBezTo>
                <a:cubicBezTo>
                  <a:pt x="883865" y="300659"/>
                  <a:pt x="882705" y="301342"/>
                  <a:pt x="926043" y="246185"/>
                </a:cubicBezTo>
                <a:cubicBezTo>
                  <a:pt x="933269" y="236989"/>
                  <a:pt x="978098" y="180766"/>
                  <a:pt x="996381" y="167054"/>
                </a:cubicBezTo>
                <a:cubicBezTo>
                  <a:pt x="1026461" y="144494"/>
                  <a:pt x="1067764" y="127425"/>
                  <a:pt x="1101889" y="114300"/>
                </a:cubicBezTo>
                <a:cubicBezTo>
                  <a:pt x="1119189" y="107646"/>
                  <a:pt x="1138064" y="105005"/>
                  <a:pt x="1154643" y="96715"/>
                </a:cubicBezTo>
                <a:cubicBezTo>
                  <a:pt x="1173546" y="87264"/>
                  <a:pt x="1188494" y="70997"/>
                  <a:pt x="1207397" y="61546"/>
                </a:cubicBezTo>
                <a:cubicBezTo>
                  <a:pt x="1243536" y="43477"/>
                  <a:pt x="1282358" y="39797"/>
                  <a:pt x="1321697" y="35169"/>
                </a:cubicBezTo>
                <a:cubicBezTo>
                  <a:pt x="1350949" y="31728"/>
                  <a:pt x="1380436" y="30357"/>
                  <a:pt x="1409620" y="26377"/>
                </a:cubicBezTo>
                <a:cubicBezTo>
                  <a:pt x="1637819" y="-4741"/>
                  <a:pt x="1373270" y="14959"/>
                  <a:pt x="1717351" y="0"/>
                </a:cubicBezTo>
                <a:lnTo>
                  <a:pt x="1981120" y="17585"/>
                </a:lnTo>
                <a:cubicBezTo>
                  <a:pt x="2020597" y="20969"/>
                  <a:pt x="2039011" y="32869"/>
                  <a:pt x="2077835" y="43961"/>
                </a:cubicBezTo>
                <a:cubicBezTo>
                  <a:pt x="2275992" y="100577"/>
                  <a:pt x="1997842" y="-9664"/>
                  <a:pt x="2420735" y="184638"/>
                </a:cubicBezTo>
                <a:cubicBezTo>
                  <a:pt x="2438600" y="192846"/>
                  <a:pt x="2455904" y="202223"/>
                  <a:pt x="2473489" y="211015"/>
                </a:cubicBezTo>
                <a:cubicBezTo>
                  <a:pt x="2508658" y="228600"/>
                  <a:pt x="2545280" y="243539"/>
                  <a:pt x="2578997" y="263769"/>
                </a:cubicBezTo>
                <a:cubicBezTo>
                  <a:pt x="2622958" y="290146"/>
                  <a:pt x="2671744" y="309784"/>
                  <a:pt x="2710881" y="342900"/>
                </a:cubicBezTo>
                <a:cubicBezTo>
                  <a:pt x="2748981" y="375138"/>
                  <a:pt x="2783654" y="411930"/>
                  <a:pt x="2825181" y="439615"/>
                </a:cubicBezTo>
                <a:cubicBezTo>
                  <a:pt x="2842766" y="451338"/>
                  <a:pt x="2860892" y="462287"/>
                  <a:pt x="2877935" y="474785"/>
                </a:cubicBezTo>
                <a:cubicBezTo>
                  <a:pt x="2904882" y="494546"/>
                  <a:pt x="2957066" y="536331"/>
                  <a:pt x="2957066" y="536331"/>
                </a:cubicBezTo>
                <a:cubicBezTo>
                  <a:pt x="2962928" y="548054"/>
                  <a:pt x="2967704" y="560385"/>
                  <a:pt x="2974651" y="571500"/>
                </a:cubicBezTo>
                <a:cubicBezTo>
                  <a:pt x="2982417" y="583926"/>
                  <a:pt x="2992510" y="594745"/>
                  <a:pt x="3001027" y="606669"/>
                </a:cubicBezTo>
                <a:cubicBezTo>
                  <a:pt x="3007169" y="615268"/>
                  <a:pt x="3012750" y="624254"/>
                  <a:pt x="3018612" y="633046"/>
                </a:cubicBezTo>
                <a:cubicBezTo>
                  <a:pt x="3035223" y="699491"/>
                  <a:pt x="3027404" y="656131"/>
                  <a:pt x="3027404" y="7649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4149969" y="2584938"/>
            <a:ext cx="3745523" cy="1749670"/>
          </a:xfrm>
          <a:custGeom>
            <a:avLst/>
            <a:gdLst>
              <a:gd name="connsiteX0" fmla="*/ 0 w 3745523"/>
              <a:gd name="connsiteY0" fmla="*/ 1749670 h 1749670"/>
              <a:gd name="connsiteX1" fmla="*/ 87923 w 3745523"/>
              <a:gd name="connsiteY1" fmla="*/ 1670539 h 1749670"/>
              <a:gd name="connsiteX2" fmla="*/ 131885 w 3745523"/>
              <a:gd name="connsiteY2" fmla="*/ 1635370 h 1749670"/>
              <a:gd name="connsiteX3" fmla="*/ 219808 w 3745523"/>
              <a:gd name="connsiteY3" fmla="*/ 1547447 h 1749670"/>
              <a:gd name="connsiteX4" fmla="*/ 281354 w 3745523"/>
              <a:gd name="connsiteY4" fmla="*/ 1494693 h 1749670"/>
              <a:gd name="connsiteX5" fmla="*/ 334108 w 3745523"/>
              <a:gd name="connsiteY5" fmla="*/ 1433147 h 1749670"/>
              <a:gd name="connsiteX6" fmla="*/ 395654 w 3745523"/>
              <a:gd name="connsiteY6" fmla="*/ 1371600 h 1749670"/>
              <a:gd name="connsiteX7" fmla="*/ 457200 w 3745523"/>
              <a:gd name="connsiteY7" fmla="*/ 1318847 h 1749670"/>
              <a:gd name="connsiteX8" fmla="*/ 536331 w 3745523"/>
              <a:gd name="connsiteY8" fmla="*/ 1222131 h 1749670"/>
              <a:gd name="connsiteX9" fmla="*/ 580293 w 3745523"/>
              <a:gd name="connsiteY9" fmla="*/ 1169377 h 1749670"/>
              <a:gd name="connsiteX10" fmla="*/ 650631 w 3745523"/>
              <a:gd name="connsiteY10" fmla="*/ 1081454 h 1749670"/>
              <a:gd name="connsiteX11" fmla="*/ 677008 w 3745523"/>
              <a:gd name="connsiteY11" fmla="*/ 1037493 h 1749670"/>
              <a:gd name="connsiteX12" fmla="*/ 703385 w 3745523"/>
              <a:gd name="connsiteY12" fmla="*/ 1011116 h 1749670"/>
              <a:gd name="connsiteX13" fmla="*/ 729762 w 3745523"/>
              <a:gd name="connsiteY13" fmla="*/ 967154 h 1749670"/>
              <a:gd name="connsiteX14" fmla="*/ 773723 w 3745523"/>
              <a:gd name="connsiteY14" fmla="*/ 923193 h 1749670"/>
              <a:gd name="connsiteX15" fmla="*/ 861646 w 3745523"/>
              <a:gd name="connsiteY15" fmla="*/ 817685 h 1749670"/>
              <a:gd name="connsiteX16" fmla="*/ 914400 w 3745523"/>
              <a:gd name="connsiteY16" fmla="*/ 764931 h 1749670"/>
              <a:gd name="connsiteX17" fmla="*/ 993531 w 3745523"/>
              <a:gd name="connsiteY17" fmla="*/ 659424 h 1749670"/>
              <a:gd name="connsiteX18" fmla="*/ 1055077 w 3745523"/>
              <a:gd name="connsiteY18" fmla="*/ 589085 h 1749670"/>
              <a:gd name="connsiteX19" fmla="*/ 1090246 w 3745523"/>
              <a:gd name="connsiteY19" fmla="*/ 536331 h 1749670"/>
              <a:gd name="connsiteX20" fmla="*/ 1151793 w 3745523"/>
              <a:gd name="connsiteY20" fmla="*/ 483577 h 1749670"/>
              <a:gd name="connsiteX21" fmla="*/ 1257300 w 3745523"/>
              <a:gd name="connsiteY21" fmla="*/ 351693 h 1749670"/>
              <a:gd name="connsiteX22" fmla="*/ 1283677 w 3745523"/>
              <a:gd name="connsiteY22" fmla="*/ 325316 h 1749670"/>
              <a:gd name="connsiteX23" fmla="*/ 1310054 w 3745523"/>
              <a:gd name="connsiteY23" fmla="*/ 290147 h 1749670"/>
              <a:gd name="connsiteX24" fmla="*/ 1362808 w 3745523"/>
              <a:gd name="connsiteY24" fmla="*/ 237393 h 1749670"/>
              <a:gd name="connsiteX25" fmla="*/ 1468316 w 3745523"/>
              <a:gd name="connsiteY25" fmla="*/ 158262 h 1749670"/>
              <a:gd name="connsiteX26" fmla="*/ 1635369 w 3745523"/>
              <a:gd name="connsiteY26" fmla="*/ 105508 h 1749670"/>
              <a:gd name="connsiteX27" fmla="*/ 1696916 w 3745523"/>
              <a:gd name="connsiteY27" fmla="*/ 87924 h 1749670"/>
              <a:gd name="connsiteX28" fmla="*/ 1758462 w 3745523"/>
              <a:gd name="connsiteY28" fmla="*/ 70339 h 1749670"/>
              <a:gd name="connsiteX29" fmla="*/ 1811216 w 3745523"/>
              <a:gd name="connsiteY29" fmla="*/ 61547 h 1749670"/>
              <a:gd name="connsiteX30" fmla="*/ 1872762 w 3745523"/>
              <a:gd name="connsiteY30" fmla="*/ 35170 h 1749670"/>
              <a:gd name="connsiteX31" fmla="*/ 2066193 w 3745523"/>
              <a:gd name="connsiteY31" fmla="*/ 0 h 1749670"/>
              <a:gd name="connsiteX32" fmla="*/ 2558562 w 3745523"/>
              <a:gd name="connsiteY32" fmla="*/ 8793 h 1749670"/>
              <a:gd name="connsiteX33" fmla="*/ 2699239 w 3745523"/>
              <a:gd name="connsiteY33" fmla="*/ 43962 h 1749670"/>
              <a:gd name="connsiteX34" fmla="*/ 2769577 w 3745523"/>
              <a:gd name="connsiteY34" fmla="*/ 61547 h 1749670"/>
              <a:gd name="connsiteX35" fmla="*/ 2831123 w 3745523"/>
              <a:gd name="connsiteY35" fmla="*/ 87924 h 1749670"/>
              <a:gd name="connsiteX36" fmla="*/ 2857500 w 3745523"/>
              <a:gd name="connsiteY36" fmla="*/ 105508 h 1749670"/>
              <a:gd name="connsiteX37" fmla="*/ 2989385 w 3745523"/>
              <a:gd name="connsiteY37" fmla="*/ 158262 h 1749670"/>
              <a:gd name="connsiteX38" fmla="*/ 3059723 w 3745523"/>
              <a:gd name="connsiteY38" fmla="*/ 193431 h 1749670"/>
              <a:gd name="connsiteX39" fmla="*/ 3174023 w 3745523"/>
              <a:gd name="connsiteY39" fmla="*/ 281354 h 1749670"/>
              <a:gd name="connsiteX40" fmla="*/ 3209193 w 3745523"/>
              <a:gd name="connsiteY40" fmla="*/ 298939 h 1749670"/>
              <a:gd name="connsiteX41" fmla="*/ 3288323 w 3745523"/>
              <a:gd name="connsiteY41" fmla="*/ 351693 h 1749670"/>
              <a:gd name="connsiteX42" fmla="*/ 3314700 w 3745523"/>
              <a:gd name="connsiteY42" fmla="*/ 369277 h 1749670"/>
              <a:gd name="connsiteX43" fmla="*/ 3349869 w 3745523"/>
              <a:gd name="connsiteY43" fmla="*/ 386862 h 1749670"/>
              <a:gd name="connsiteX44" fmla="*/ 3402623 w 3745523"/>
              <a:gd name="connsiteY44" fmla="*/ 422031 h 1749670"/>
              <a:gd name="connsiteX45" fmla="*/ 3455377 w 3745523"/>
              <a:gd name="connsiteY45" fmla="*/ 448408 h 1749670"/>
              <a:gd name="connsiteX46" fmla="*/ 3481754 w 3745523"/>
              <a:gd name="connsiteY46" fmla="*/ 457200 h 1749670"/>
              <a:gd name="connsiteX47" fmla="*/ 3525716 w 3745523"/>
              <a:gd name="connsiteY47" fmla="*/ 483577 h 1749670"/>
              <a:gd name="connsiteX48" fmla="*/ 3552093 w 3745523"/>
              <a:gd name="connsiteY48" fmla="*/ 492370 h 1749670"/>
              <a:gd name="connsiteX49" fmla="*/ 3613639 w 3745523"/>
              <a:gd name="connsiteY49" fmla="*/ 518747 h 1749670"/>
              <a:gd name="connsiteX50" fmla="*/ 3675185 w 3745523"/>
              <a:gd name="connsiteY50" fmla="*/ 536331 h 1749670"/>
              <a:gd name="connsiteX51" fmla="*/ 3745523 w 3745523"/>
              <a:gd name="connsiteY51" fmla="*/ 580293 h 17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45523" h="1749670">
                <a:moveTo>
                  <a:pt x="0" y="1749670"/>
                </a:moveTo>
                <a:cubicBezTo>
                  <a:pt x="207348" y="1576878"/>
                  <a:pt x="-66176" y="1807515"/>
                  <a:pt x="87923" y="1670539"/>
                </a:cubicBezTo>
                <a:cubicBezTo>
                  <a:pt x="101949" y="1658072"/>
                  <a:pt x="118166" y="1648174"/>
                  <a:pt x="131885" y="1635370"/>
                </a:cubicBezTo>
                <a:cubicBezTo>
                  <a:pt x="162185" y="1607090"/>
                  <a:pt x="188339" y="1574421"/>
                  <a:pt x="219808" y="1547447"/>
                </a:cubicBezTo>
                <a:cubicBezTo>
                  <a:pt x="240323" y="1529862"/>
                  <a:pt x="262248" y="1513799"/>
                  <a:pt x="281354" y="1494693"/>
                </a:cubicBezTo>
                <a:cubicBezTo>
                  <a:pt x="300460" y="1475587"/>
                  <a:pt x="315722" y="1452947"/>
                  <a:pt x="334108" y="1433147"/>
                </a:cubicBezTo>
                <a:cubicBezTo>
                  <a:pt x="353850" y="1411886"/>
                  <a:pt x="374393" y="1391342"/>
                  <a:pt x="395654" y="1371600"/>
                </a:cubicBezTo>
                <a:cubicBezTo>
                  <a:pt x="415454" y="1353214"/>
                  <a:pt x="438681" y="1338523"/>
                  <a:pt x="457200" y="1318847"/>
                </a:cubicBezTo>
                <a:cubicBezTo>
                  <a:pt x="485748" y="1288514"/>
                  <a:pt x="509851" y="1254285"/>
                  <a:pt x="536331" y="1222131"/>
                </a:cubicBezTo>
                <a:cubicBezTo>
                  <a:pt x="550882" y="1204461"/>
                  <a:pt x="565639" y="1186962"/>
                  <a:pt x="580293" y="1169377"/>
                </a:cubicBezTo>
                <a:cubicBezTo>
                  <a:pt x="598834" y="1147128"/>
                  <a:pt x="632800" y="1108200"/>
                  <a:pt x="650631" y="1081454"/>
                </a:cubicBezTo>
                <a:cubicBezTo>
                  <a:pt x="660110" y="1067235"/>
                  <a:pt x="666755" y="1051164"/>
                  <a:pt x="677008" y="1037493"/>
                </a:cubicBezTo>
                <a:cubicBezTo>
                  <a:pt x="684469" y="1027546"/>
                  <a:pt x="695924" y="1021063"/>
                  <a:pt x="703385" y="1011116"/>
                </a:cubicBezTo>
                <a:cubicBezTo>
                  <a:pt x="713639" y="997445"/>
                  <a:pt x="719086" y="980499"/>
                  <a:pt x="729762" y="967154"/>
                </a:cubicBezTo>
                <a:cubicBezTo>
                  <a:pt x="742708" y="950972"/>
                  <a:pt x="760012" y="938732"/>
                  <a:pt x="773723" y="923193"/>
                </a:cubicBezTo>
                <a:cubicBezTo>
                  <a:pt x="804012" y="888865"/>
                  <a:pt x="831231" y="851902"/>
                  <a:pt x="861646" y="817685"/>
                </a:cubicBezTo>
                <a:cubicBezTo>
                  <a:pt x="878168" y="799098"/>
                  <a:pt x="898480" y="784035"/>
                  <a:pt x="914400" y="764931"/>
                </a:cubicBezTo>
                <a:cubicBezTo>
                  <a:pt x="942544" y="731159"/>
                  <a:pt x="966069" y="693752"/>
                  <a:pt x="993531" y="659424"/>
                </a:cubicBezTo>
                <a:cubicBezTo>
                  <a:pt x="1012993" y="635096"/>
                  <a:pt x="1035829" y="613583"/>
                  <a:pt x="1055077" y="589085"/>
                </a:cubicBezTo>
                <a:cubicBezTo>
                  <a:pt x="1068134" y="572467"/>
                  <a:pt x="1075965" y="551910"/>
                  <a:pt x="1090246" y="536331"/>
                </a:cubicBezTo>
                <a:cubicBezTo>
                  <a:pt x="1108505" y="516413"/>
                  <a:pt x="1133664" y="503614"/>
                  <a:pt x="1151793" y="483577"/>
                </a:cubicBezTo>
                <a:cubicBezTo>
                  <a:pt x="1189564" y="441830"/>
                  <a:pt x="1221259" y="394942"/>
                  <a:pt x="1257300" y="351693"/>
                </a:cubicBezTo>
                <a:cubicBezTo>
                  <a:pt x="1265260" y="342141"/>
                  <a:pt x="1275585" y="334757"/>
                  <a:pt x="1283677" y="325316"/>
                </a:cubicBezTo>
                <a:cubicBezTo>
                  <a:pt x="1293214" y="314190"/>
                  <a:pt x="1300251" y="301039"/>
                  <a:pt x="1310054" y="290147"/>
                </a:cubicBezTo>
                <a:cubicBezTo>
                  <a:pt x="1326690" y="271662"/>
                  <a:pt x="1345223" y="254978"/>
                  <a:pt x="1362808" y="237393"/>
                </a:cubicBezTo>
                <a:cubicBezTo>
                  <a:pt x="1399903" y="200298"/>
                  <a:pt x="1408663" y="188089"/>
                  <a:pt x="1468316" y="158262"/>
                </a:cubicBezTo>
                <a:cubicBezTo>
                  <a:pt x="1545289" y="119775"/>
                  <a:pt x="1486969" y="145980"/>
                  <a:pt x="1635369" y="105508"/>
                </a:cubicBezTo>
                <a:cubicBezTo>
                  <a:pt x="1655954" y="99894"/>
                  <a:pt x="1676400" y="93786"/>
                  <a:pt x="1696916" y="87924"/>
                </a:cubicBezTo>
                <a:cubicBezTo>
                  <a:pt x="1717431" y="82063"/>
                  <a:pt x="1737416" y="73847"/>
                  <a:pt x="1758462" y="70339"/>
                </a:cubicBezTo>
                <a:lnTo>
                  <a:pt x="1811216" y="61547"/>
                </a:lnTo>
                <a:cubicBezTo>
                  <a:pt x="1831731" y="52755"/>
                  <a:pt x="1851165" y="40804"/>
                  <a:pt x="1872762" y="35170"/>
                </a:cubicBezTo>
                <a:cubicBezTo>
                  <a:pt x="1907732" y="26047"/>
                  <a:pt x="2012425" y="8962"/>
                  <a:pt x="2066193" y="0"/>
                </a:cubicBezTo>
                <a:cubicBezTo>
                  <a:pt x="2230316" y="2931"/>
                  <a:pt x="2394807" y="-2579"/>
                  <a:pt x="2558562" y="8793"/>
                </a:cubicBezTo>
                <a:cubicBezTo>
                  <a:pt x="2606781" y="12142"/>
                  <a:pt x="2652347" y="32239"/>
                  <a:pt x="2699239" y="43962"/>
                </a:cubicBezTo>
                <a:lnTo>
                  <a:pt x="2769577" y="61547"/>
                </a:lnTo>
                <a:cubicBezTo>
                  <a:pt x="2835798" y="105693"/>
                  <a:pt x="2751637" y="53858"/>
                  <a:pt x="2831123" y="87924"/>
                </a:cubicBezTo>
                <a:cubicBezTo>
                  <a:pt x="2840836" y="92087"/>
                  <a:pt x="2847844" y="101216"/>
                  <a:pt x="2857500" y="105508"/>
                </a:cubicBezTo>
                <a:cubicBezTo>
                  <a:pt x="2900767" y="124738"/>
                  <a:pt x="2947036" y="137087"/>
                  <a:pt x="2989385" y="158262"/>
                </a:cubicBezTo>
                <a:lnTo>
                  <a:pt x="3059723" y="193431"/>
                </a:lnTo>
                <a:cubicBezTo>
                  <a:pt x="3097756" y="231464"/>
                  <a:pt x="3115157" y="251921"/>
                  <a:pt x="3174023" y="281354"/>
                </a:cubicBezTo>
                <a:cubicBezTo>
                  <a:pt x="3185746" y="287216"/>
                  <a:pt x="3198030" y="292070"/>
                  <a:pt x="3209193" y="298939"/>
                </a:cubicBezTo>
                <a:cubicBezTo>
                  <a:pt x="3236191" y="315553"/>
                  <a:pt x="3261946" y="334108"/>
                  <a:pt x="3288323" y="351693"/>
                </a:cubicBezTo>
                <a:cubicBezTo>
                  <a:pt x="3297115" y="357554"/>
                  <a:pt x="3305249" y="364551"/>
                  <a:pt x="3314700" y="369277"/>
                </a:cubicBezTo>
                <a:cubicBezTo>
                  <a:pt x="3326423" y="375139"/>
                  <a:pt x="3338630" y="380119"/>
                  <a:pt x="3349869" y="386862"/>
                </a:cubicBezTo>
                <a:cubicBezTo>
                  <a:pt x="3367991" y="397735"/>
                  <a:pt x="3383720" y="412580"/>
                  <a:pt x="3402623" y="422031"/>
                </a:cubicBezTo>
                <a:cubicBezTo>
                  <a:pt x="3420208" y="430823"/>
                  <a:pt x="3437411" y="440423"/>
                  <a:pt x="3455377" y="448408"/>
                </a:cubicBezTo>
                <a:cubicBezTo>
                  <a:pt x="3463846" y="452172"/>
                  <a:pt x="3473465" y="453055"/>
                  <a:pt x="3481754" y="457200"/>
                </a:cubicBezTo>
                <a:cubicBezTo>
                  <a:pt x="3497039" y="464842"/>
                  <a:pt x="3510431" y="475934"/>
                  <a:pt x="3525716" y="483577"/>
                </a:cubicBezTo>
                <a:cubicBezTo>
                  <a:pt x="3534006" y="487722"/>
                  <a:pt x="3543488" y="488928"/>
                  <a:pt x="3552093" y="492370"/>
                </a:cubicBezTo>
                <a:cubicBezTo>
                  <a:pt x="3572817" y="500660"/>
                  <a:pt x="3592915" y="510458"/>
                  <a:pt x="3613639" y="518747"/>
                </a:cubicBezTo>
                <a:cubicBezTo>
                  <a:pt x="3634660" y="527155"/>
                  <a:pt x="3652955" y="530774"/>
                  <a:pt x="3675185" y="536331"/>
                </a:cubicBezTo>
                <a:cubicBezTo>
                  <a:pt x="3733392" y="575135"/>
                  <a:pt x="3709037" y="562048"/>
                  <a:pt x="3745523" y="5802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結帳</a:t>
            </a:r>
            <a:r>
              <a:rPr lang="en-US" altLang="zh-TW" dirty="0"/>
              <a:t>(</a:t>
            </a:r>
            <a:r>
              <a:rPr lang="en-US" altLang="zh-TW" dirty="0" err="1"/>
              <a:t>check_out.jsp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776" y="1690688"/>
            <a:ext cx="5450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資料庫交易控制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982" y="1488141"/>
            <a:ext cx="9876936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Dynamic Web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請參考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http://instructor/WebApp%E9%96%8B%E7%99%BC/%E8%AA%B2%E7%A8%8B%E7%B7%B4%E7%BF%92/mod05/</a:t>
            </a:r>
            <a:endParaRPr lang="en-US" altLang="zh-TW" dirty="0" smtClean="0"/>
          </a:p>
          <a:p>
            <a:r>
              <a:rPr lang="zh-TW" altLang="en-US" dirty="0" smtClean="0"/>
              <a:t>以上須以</a:t>
            </a:r>
            <a:r>
              <a:rPr lang="en-US" altLang="zh-TW" dirty="0" smtClean="0"/>
              <a:t>remote desktop</a:t>
            </a:r>
            <a:r>
              <a:rPr lang="zh-TW" altLang="en-US" dirty="0" smtClean="0"/>
              <a:t>來連</a:t>
            </a:r>
            <a:r>
              <a:rPr lang="en-US" altLang="zh-TW" dirty="0" smtClean="0"/>
              <a:t>(9:00~21:00</a:t>
            </a:r>
            <a:r>
              <a:rPr lang="zh-TW" altLang="en-US" dirty="0" smtClean="0"/>
              <a:t>，含假日</a:t>
            </a:r>
            <a:r>
              <a:rPr lang="en-US" altLang="zh-TW" dirty="0" smtClean="0"/>
              <a:t>9:00~18:00)</a:t>
            </a:r>
          </a:p>
          <a:p>
            <a:r>
              <a:rPr lang="zh-TW" altLang="en-US" dirty="0" smtClean="0"/>
              <a:t>專案名稱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VeryGoodBook_Web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桌面</a:t>
            </a:r>
            <a:r>
              <a:rPr lang="en-US" altLang="zh-TW" dirty="0" smtClean="0">
                <a:solidFill>
                  <a:srgbClr val="FF0000"/>
                </a:solidFill>
              </a:rPr>
              <a:t>/OCPJP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VeryGoodBook_Web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專案名稱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VeryGoodBook_Lib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桌面</a:t>
            </a:r>
            <a:r>
              <a:rPr lang="en-US" altLang="zh-TW" dirty="0" smtClean="0">
                <a:solidFill>
                  <a:srgbClr val="FF0000"/>
                </a:solidFill>
              </a:rPr>
              <a:t>/OCPJP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VeryGoodBook_Lib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10817222" y="3851031"/>
            <a:ext cx="721216" cy="562708"/>
          </a:xfrm>
          <a:custGeom>
            <a:avLst/>
            <a:gdLst>
              <a:gd name="connsiteX0" fmla="*/ 149469 w 721216"/>
              <a:gd name="connsiteY0" fmla="*/ 0 h 562708"/>
              <a:gd name="connsiteX1" fmla="*/ 439616 w 721216"/>
              <a:gd name="connsiteY1" fmla="*/ 17585 h 562708"/>
              <a:gd name="connsiteX2" fmla="*/ 501162 w 721216"/>
              <a:gd name="connsiteY2" fmla="*/ 35169 h 562708"/>
              <a:gd name="connsiteX3" fmla="*/ 597877 w 721216"/>
              <a:gd name="connsiteY3" fmla="*/ 61546 h 562708"/>
              <a:gd name="connsiteX4" fmla="*/ 694592 w 721216"/>
              <a:gd name="connsiteY4" fmla="*/ 114300 h 562708"/>
              <a:gd name="connsiteX5" fmla="*/ 712177 w 721216"/>
              <a:gd name="connsiteY5" fmla="*/ 149469 h 562708"/>
              <a:gd name="connsiteX6" fmla="*/ 720969 w 721216"/>
              <a:gd name="connsiteY6" fmla="*/ 228600 h 562708"/>
              <a:gd name="connsiteX7" fmla="*/ 703385 w 721216"/>
              <a:gd name="connsiteY7" fmla="*/ 325315 h 562708"/>
              <a:gd name="connsiteX8" fmla="*/ 624254 w 721216"/>
              <a:gd name="connsiteY8" fmla="*/ 422031 h 562708"/>
              <a:gd name="connsiteX9" fmla="*/ 597877 w 721216"/>
              <a:gd name="connsiteY9" fmla="*/ 430823 h 562708"/>
              <a:gd name="connsiteX10" fmla="*/ 571500 w 721216"/>
              <a:gd name="connsiteY10" fmla="*/ 448408 h 562708"/>
              <a:gd name="connsiteX11" fmla="*/ 474785 w 721216"/>
              <a:gd name="connsiteY11" fmla="*/ 474785 h 562708"/>
              <a:gd name="connsiteX12" fmla="*/ 395654 w 721216"/>
              <a:gd name="connsiteY12" fmla="*/ 483577 h 562708"/>
              <a:gd name="connsiteX13" fmla="*/ 369277 w 721216"/>
              <a:gd name="connsiteY13" fmla="*/ 492369 h 562708"/>
              <a:gd name="connsiteX14" fmla="*/ 307731 w 721216"/>
              <a:gd name="connsiteY14" fmla="*/ 509954 h 562708"/>
              <a:gd name="connsiteX15" fmla="*/ 272562 w 721216"/>
              <a:gd name="connsiteY15" fmla="*/ 527538 h 562708"/>
              <a:gd name="connsiteX16" fmla="*/ 61546 w 721216"/>
              <a:gd name="connsiteY16" fmla="*/ 545123 h 562708"/>
              <a:gd name="connsiteX17" fmla="*/ 26377 w 721216"/>
              <a:gd name="connsiteY17" fmla="*/ 553915 h 562708"/>
              <a:gd name="connsiteX18" fmla="*/ 0 w 721216"/>
              <a:gd name="connsiteY18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1216" h="562708">
                <a:moveTo>
                  <a:pt x="149469" y="0"/>
                </a:moveTo>
                <a:cubicBezTo>
                  <a:pt x="246185" y="5862"/>
                  <a:pt x="343040" y="9754"/>
                  <a:pt x="439616" y="17585"/>
                </a:cubicBezTo>
                <a:cubicBezTo>
                  <a:pt x="458804" y="19141"/>
                  <a:pt x="482474" y="29830"/>
                  <a:pt x="501162" y="35169"/>
                </a:cubicBezTo>
                <a:cubicBezTo>
                  <a:pt x="533056" y="44281"/>
                  <a:pt x="567044" y="49213"/>
                  <a:pt x="597877" y="61546"/>
                </a:cubicBezTo>
                <a:cubicBezTo>
                  <a:pt x="647752" y="81496"/>
                  <a:pt x="658464" y="90213"/>
                  <a:pt x="694592" y="114300"/>
                </a:cubicBezTo>
                <a:cubicBezTo>
                  <a:pt x="700454" y="126023"/>
                  <a:pt x="709230" y="136698"/>
                  <a:pt x="712177" y="149469"/>
                </a:cubicBezTo>
                <a:cubicBezTo>
                  <a:pt x="718145" y="175329"/>
                  <a:pt x="722294" y="202094"/>
                  <a:pt x="720969" y="228600"/>
                </a:cubicBezTo>
                <a:cubicBezTo>
                  <a:pt x="719333" y="261326"/>
                  <a:pt x="710251" y="293276"/>
                  <a:pt x="703385" y="325315"/>
                </a:cubicBezTo>
                <a:cubicBezTo>
                  <a:pt x="694828" y="365245"/>
                  <a:pt x="662783" y="409188"/>
                  <a:pt x="624254" y="422031"/>
                </a:cubicBezTo>
                <a:lnTo>
                  <a:pt x="597877" y="430823"/>
                </a:lnTo>
                <a:cubicBezTo>
                  <a:pt x="589085" y="436685"/>
                  <a:pt x="581156" y="444116"/>
                  <a:pt x="571500" y="448408"/>
                </a:cubicBezTo>
                <a:cubicBezTo>
                  <a:pt x="543837" y="460702"/>
                  <a:pt x="505263" y="470431"/>
                  <a:pt x="474785" y="474785"/>
                </a:cubicBezTo>
                <a:cubicBezTo>
                  <a:pt x="448512" y="478538"/>
                  <a:pt x="422031" y="480646"/>
                  <a:pt x="395654" y="483577"/>
                </a:cubicBezTo>
                <a:cubicBezTo>
                  <a:pt x="386862" y="486508"/>
                  <a:pt x="378188" y="489823"/>
                  <a:pt x="369277" y="492369"/>
                </a:cubicBezTo>
                <a:cubicBezTo>
                  <a:pt x="346959" y="498745"/>
                  <a:pt x="328819" y="500916"/>
                  <a:pt x="307731" y="509954"/>
                </a:cubicBezTo>
                <a:cubicBezTo>
                  <a:pt x="295684" y="515117"/>
                  <a:pt x="285116" y="523772"/>
                  <a:pt x="272562" y="527538"/>
                </a:cubicBezTo>
                <a:cubicBezTo>
                  <a:pt x="224888" y="541840"/>
                  <a:pt x="68093" y="544759"/>
                  <a:pt x="61546" y="545123"/>
                </a:cubicBezTo>
                <a:cubicBezTo>
                  <a:pt x="49823" y="548054"/>
                  <a:pt x="37996" y="550595"/>
                  <a:pt x="26377" y="553915"/>
                </a:cubicBezTo>
                <a:cubicBezTo>
                  <a:pt x="17466" y="556461"/>
                  <a:pt x="0" y="562708"/>
                  <a:pt x="0" y="56270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5249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歷史訂單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32" y="1690688"/>
            <a:ext cx="4540308" cy="21343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91" y="3825021"/>
            <a:ext cx="6219704" cy="18687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712" y="1473077"/>
            <a:ext cx="2238375" cy="4562475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7522186" y="1872762"/>
            <a:ext cx="1226526" cy="2429609"/>
            <a:chOff x="7522186" y="1872762"/>
            <a:chExt cx="1226526" cy="2429609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7522186" y="1872762"/>
              <a:ext cx="1226526" cy="2365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7524933" y="2145323"/>
              <a:ext cx="1223779" cy="2157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7522186" y="2391508"/>
              <a:ext cx="1226526" cy="1910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7625862" y="2539509"/>
            <a:ext cx="1122850" cy="2009047"/>
            <a:chOff x="7522186" y="1872762"/>
            <a:chExt cx="1226526" cy="2429609"/>
          </a:xfrm>
        </p:grpSpPr>
        <p:cxnSp>
          <p:nvCxnSpPr>
            <p:cNvPr id="29" name="直線接點 28"/>
            <p:cNvCxnSpPr/>
            <p:nvPr/>
          </p:nvCxnSpPr>
          <p:spPr>
            <a:xfrm flipV="1">
              <a:off x="7522186" y="1872762"/>
              <a:ext cx="1226526" cy="236513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7524933" y="2145323"/>
              <a:ext cx="1223779" cy="215704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7522186" y="2391508"/>
              <a:ext cx="1226526" cy="191086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7625862" y="3308753"/>
            <a:ext cx="1139613" cy="1615438"/>
            <a:chOff x="8682986" y="4261500"/>
            <a:chExt cx="1226526" cy="2429609"/>
          </a:xfrm>
        </p:grpSpPr>
        <p:cxnSp>
          <p:nvCxnSpPr>
            <p:cNvPr id="33" name="直線接點 32"/>
            <p:cNvCxnSpPr/>
            <p:nvPr/>
          </p:nvCxnSpPr>
          <p:spPr>
            <a:xfrm flipV="1">
              <a:off x="8682986" y="4261500"/>
              <a:ext cx="1226526" cy="236513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V="1">
              <a:off x="8685733" y="4534061"/>
              <a:ext cx="1223779" cy="215704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endCxn id="9" idx="1"/>
            </p:cNvCxnSpPr>
            <p:nvPr/>
          </p:nvCxnSpPr>
          <p:spPr>
            <a:xfrm flipV="1">
              <a:off x="8682986" y="4931623"/>
              <a:ext cx="1208485" cy="175948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群組 35"/>
          <p:cNvGrpSpPr/>
          <p:nvPr/>
        </p:nvGrpSpPr>
        <p:grpSpPr>
          <a:xfrm>
            <a:off x="7625862" y="4043230"/>
            <a:ext cx="1139613" cy="1009445"/>
            <a:chOff x="8682986" y="4261500"/>
            <a:chExt cx="1305088" cy="2429609"/>
          </a:xfrm>
        </p:grpSpPr>
        <p:cxnSp>
          <p:nvCxnSpPr>
            <p:cNvPr id="37" name="直線接點 36"/>
            <p:cNvCxnSpPr/>
            <p:nvPr/>
          </p:nvCxnSpPr>
          <p:spPr>
            <a:xfrm flipV="1">
              <a:off x="8682986" y="4261500"/>
              <a:ext cx="1226526" cy="236513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V="1">
              <a:off x="8685733" y="4885220"/>
              <a:ext cx="1223779" cy="180588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V="1">
              <a:off x="8682986" y="5349427"/>
              <a:ext cx="1305088" cy="134168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7625862" y="4777757"/>
            <a:ext cx="1139613" cy="446274"/>
            <a:chOff x="8682986" y="4261500"/>
            <a:chExt cx="1244921" cy="2429609"/>
          </a:xfrm>
        </p:grpSpPr>
        <p:cxnSp>
          <p:nvCxnSpPr>
            <p:cNvPr id="41" name="直線接點 40"/>
            <p:cNvCxnSpPr/>
            <p:nvPr/>
          </p:nvCxnSpPr>
          <p:spPr>
            <a:xfrm flipV="1">
              <a:off x="8682986" y="4261500"/>
              <a:ext cx="1226526" cy="236513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8685733" y="5058717"/>
              <a:ext cx="1242174" cy="163239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8682986" y="6341580"/>
              <a:ext cx="1226526" cy="34952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49" name="直線接點 48"/>
          <p:cNvCxnSpPr/>
          <p:nvPr/>
        </p:nvCxnSpPr>
        <p:spPr>
          <a:xfrm>
            <a:off x="7579504" y="5608688"/>
            <a:ext cx="1185971" cy="6519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7630030" y="5415243"/>
            <a:ext cx="1135445" cy="30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7625862" y="5631351"/>
            <a:ext cx="1139613" cy="2862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7600174" y="4270953"/>
            <a:ext cx="324626" cy="376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歷史訂單</a:t>
            </a: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047" y="1690688"/>
            <a:ext cx="9039225" cy="4171950"/>
          </a:xfrm>
          <a:prstGeom prst="rect">
            <a:avLst/>
          </a:prstGeom>
        </p:spPr>
      </p:pic>
      <p:cxnSp>
        <p:nvCxnSpPr>
          <p:cNvPr id="22" name="直線接點 21"/>
          <p:cNvCxnSpPr/>
          <p:nvPr/>
        </p:nvCxnSpPr>
        <p:spPr>
          <a:xfrm>
            <a:off x="9521825" y="1673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408" y="1825625"/>
            <a:ext cx="6449183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訂單明細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124199" y="2161309"/>
            <a:ext cx="5735783" cy="13300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429000" y="3827030"/>
            <a:ext cx="3498274" cy="7726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429000" y="4485842"/>
            <a:ext cx="3498274" cy="5987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8913" y="2641661"/>
            <a:ext cx="78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orders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64157" y="4529063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</a:t>
            </a:r>
            <a:r>
              <a:rPr lang="en-US" altLang="zh-TW" dirty="0" err="1" smtClean="0"/>
              <a:t>rder_items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285576" y="3739385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products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25743" y="455359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roduct_colors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117646" y="2161309"/>
            <a:ext cx="1077809" cy="35195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848903" y="1883147"/>
            <a:ext cx="115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customers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EZShip</a:t>
            </a:r>
            <a:r>
              <a:rPr lang="zh-TW" altLang="en-US" dirty="0" smtClean="0"/>
              <a:t>串接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1276994" y="2634994"/>
            <a:ext cx="1600489" cy="954165"/>
            <a:chOff x="1276994" y="2634994"/>
            <a:chExt cx="1600489" cy="954165"/>
          </a:xfrm>
        </p:grpSpPr>
        <p:sp>
          <p:nvSpPr>
            <p:cNvPr id="4" name="矩形 3"/>
            <p:cNvSpPr/>
            <p:nvPr/>
          </p:nvSpPr>
          <p:spPr>
            <a:xfrm>
              <a:off x="1390428" y="2720941"/>
              <a:ext cx="831273" cy="591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1276994" y="3312069"/>
              <a:ext cx="1230773" cy="277090"/>
            </a:xfrm>
            <a:custGeom>
              <a:avLst/>
              <a:gdLst>
                <a:gd name="connsiteX0" fmla="*/ 104198 w 1295689"/>
                <a:gd name="connsiteY0" fmla="*/ 29821 h 269966"/>
                <a:gd name="connsiteX1" fmla="*/ 76489 w 1295689"/>
                <a:gd name="connsiteY1" fmla="*/ 94476 h 269966"/>
                <a:gd name="connsiteX2" fmla="*/ 58016 w 1295689"/>
                <a:gd name="connsiteY2" fmla="*/ 122185 h 269966"/>
                <a:gd name="connsiteX3" fmla="*/ 11834 w 1295689"/>
                <a:gd name="connsiteY3" fmla="*/ 196076 h 269966"/>
                <a:gd name="connsiteX4" fmla="*/ 2598 w 1295689"/>
                <a:gd name="connsiteY4" fmla="*/ 223785 h 269966"/>
                <a:gd name="connsiteX5" fmla="*/ 76489 w 1295689"/>
                <a:gd name="connsiteY5" fmla="*/ 233021 h 269966"/>
                <a:gd name="connsiteX6" fmla="*/ 141143 w 1295689"/>
                <a:gd name="connsiteY6" fmla="*/ 242257 h 269966"/>
                <a:gd name="connsiteX7" fmla="*/ 307398 w 1295689"/>
                <a:gd name="connsiteY7" fmla="*/ 269966 h 269966"/>
                <a:gd name="connsiteX8" fmla="*/ 806162 w 1295689"/>
                <a:gd name="connsiteY8" fmla="*/ 260730 h 269966"/>
                <a:gd name="connsiteX9" fmla="*/ 944707 w 1295689"/>
                <a:gd name="connsiteY9" fmla="*/ 242257 h 269966"/>
                <a:gd name="connsiteX10" fmla="*/ 1055543 w 1295689"/>
                <a:gd name="connsiteY10" fmla="*/ 233021 h 269966"/>
                <a:gd name="connsiteX11" fmla="*/ 1295689 w 1295689"/>
                <a:gd name="connsiteY11" fmla="*/ 214548 h 269966"/>
                <a:gd name="connsiteX12" fmla="*/ 1267980 w 1295689"/>
                <a:gd name="connsiteY12" fmla="*/ 186839 h 269966"/>
                <a:gd name="connsiteX13" fmla="*/ 1194089 w 1295689"/>
                <a:gd name="connsiteY13" fmla="*/ 149894 h 269966"/>
                <a:gd name="connsiteX14" fmla="*/ 1166380 w 1295689"/>
                <a:gd name="connsiteY14" fmla="*/ 131421 h 269966"/>
                <a:gd name="connsiteX15" fmla="*/ 1129434 w 1295689"/>
                <a:gd name="connsiteY15" fmla="*/ 112948 h 269966"/>
                <a:gd name="connsiteX16" fmla="*/ 1074016 w 1295689"/>
                <a:gd name="connsiteY16" fmla="*/ 66766 h 269966"/>
                <a:gd name="connsiteX17" fmla="*/ 1046307 w 1295689"/>
                <a:gd name="connsiteY17" fmla="*/ 29821 h 269966"/>
                <a:gd name="connsiteX18" fmla="*/ 1027834 w 1295689"/>
                <a:gd name="connsiteY18" fmla="*/ 2112 h 269966"/>
                <a:gd name="connsiteX19" fmla="*/ 1000125 w 1295689"/>
                <a:gd name="connsiteY19" fmla="*/ 2112 h 26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95689" h="269966">
                  <a:moveTo>
                    <a:pt x="104198" y="29821"/>
                  </a:moveTo>
                  <a:cubicBezTo>
                    <a:pt x="94962" y="51373"/>
                    <a:pt x="86975" y="73504"/>
                    <a:pt x="76489" y="94476"/>
                  </a:cubicBezTo>
                  <a:cubicBezTo>
                    <a:pt x="71525" y="104405"/>
                    <a:pt x="63524" y="112547"/>
                    <a:pt x="58016" y="122185"/>
                  </a:cubicBezTo>
                  <a:cubicBezTo>
                    <a:pt x="17442" y="193187"/>
                    <a:pt x="64816" y="125431"/>
                    <a:pt x="11834" y="196076"/>
                  </a:cubicBezTo>
                  <a:cubicBezTo>
                    <a:pt x="8755" y="205312"/>
                    <a:pt x="-5855" y="218955"/>
                    <a:pt x="2598" y="223785"/>
                  </a:cubicBezTo>
                  <a:cubicBezTo>
                    <a:pt x="24150" y="236100"/>
                    <a:pt x="51885" y="229741"/>
                    <a:pt x="76489" y="233021"/>
                  </a:cubicBezTo>
                  <a:lnTo>
                    <a:pt x="141143" y="242257"/>
                  </a:lnTo>
                  <a:cubicBezTo>
                    <a:pt x="231733" y="272454"/>
                    <a:pt x="177157" y="259113"/>
                    <a:pt x="307398" y="269966"/>
                  </a:cubicBezTo>
                  <a:lnTo>
                    <a:pt x="806162" y="260730"/>
                  </a:lnTo>
                  <a:cubicBezTo>
                    <a:pt x="1096052" y="251811"/>
                    <a:pt x="809204" y="259195"/>
                    <a:pt x="944707" y="242257"/>
                  </a:cubicBezTo>
                  <a:cubicBezTo>
                    <a:pt x="981494" y="237659"/>
                    <a:pt x="1018673" y="236902"/>
                    <a:pt x="1055543" y="233021"/>
                  </a:cubicBezTo>
                  <a:cubicBezTo>
                    <a:pt x="1265798" y="210890"/>
                    <a:pt x="862723" y="237337"/>
                    <a:pt x="1295689" y="214548"/>
                  </a:cubicBezTo>
                  <a:cubicBezTo>
                    <a:pt x="1286453" y="205312"/>
                    <a:pt x="1279000" y="193852"/>
                    <a:pt x="1267980" y="186839"/>
                  </a:cubicBezTo>
                  <a:cubicBezTo>
                    <a:pt x="1244748" y="172055"/>
                    <a:pt x="1217001" y="165169"/>
                    <a:pt x="1194089" y="149894"/>
                  </a:cubicBezTo>
                  <a:cubicBezTo>
                    <a:pt x="1184853" y="143736"/>
                    <a:pt x="1176018" y="136929"/>
                    <a:pt x="1166380" y="131421"/>
                  </a:cubicBezTo>
                  <a:cubicBezTo>
                    <a:pt x="1154425" y="124590"/>
                    <a:pt x="1141389" y="119779"/>
                    <a:pt x="1129434" y="112948"/>
                  </a:cubicBezTo>
                  <a:cubicBezTo>
                    <a:pt x="1105487" y="99264"/>
                    <a:pt x="1092358" y="88165"/>
                    <a:pt x="1074016" y="66766"/>
                  </a:cubicBezTo>
                  <a:cubicBezTo>
                    <a:pt x="1063998" y="55078"/>
                    <a:pt x="1055255" y="42347"/>
                    <a:pt x="1046307" y="29821"/>
                  </a:cubicBezTo>
                  <a:cubicBezTo>
                    <a:pt x="1039855" y="20788"/>
                    <a:pt x="1037353" y="7823"/>
                    <a:pt x="1027834" y="2112"/>
                  </a:cubicBezTo>
                  <a:cubicBezTo>
                    <a:pt x="1019914" y="-2640"/>
                    <a:pt x="1009361" y="2112"/>
                    <a:pt x="1000125" y="21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2507767" y="2634994"/>
              <a:ext cx="369716" cy="824856"/>
            </a:xfrm>
            <a:custGeom>
              <a:avLst/>
              <a:gdLst>
                <a:gd name="connsiteX0" fmla="*/ 27970 w 369716"/>
                <a:gd name="connsiteY0" fmla="*/ 67475 h 824856"/>
                <a:gd name="connsiteX1" fmla="*/ 37207 w 369716"/>
                <a:gd name="connsiteY1" fmla="*/ 787911 h 824856"/>
                <a:gd name="connsiteX2" fmla="*/ 92625 w 369716"/>
                <a:gd name="connsiteY2" fmla="*/ 824856 h 824856"/>
                <a:gd name="connsiteX3" fmla="*/ 231170 w 369716"/>
                <a:gd name="connsiteY3" fmla="*/ 815620 h 824856"/>
                <a:gd name="connsiteX4" fmla="*/ 332770 w 369716"/>
                <a:gd name="connsiteY4" fmla="*/ 797147 h 824856"/>
                <a:gd name="connsiteX5" fmla="*/ 351243 w 369716"/>
                <a:gd name="connsiteY5" fmla="*/ 224493 h 824856"/>
                <a:gd name="connsiteX6" fmla="*/ 360480 w 369716"/>
                <a:gd name="connsiteY6" fmla="*/ 169075 h 824856"/>
                <a:gd name="connsiteX7" fmla="*/ 369716 w 369716"/>
                <a:gd name="connsiteY7" fmla="*/ 104420 h 824856"/>
                <a:gd name="connsiteX8" fmla="*/ 360480 w 369716"/>
                <a:gd name="connsiteY8" fmla="*/ 67475 h 824856"/>
                <a:gd name="connsiteX9" fmla="*/ 305061 w 369716"/>
                <a:gd name="connsiteY9" fmla="*/ 49002 h 824856"/>
                <a:gd name="connsiteX10" fmla="*/ 184989 w 369716"/>
                <a:gd name="connsiteY10" fmla="*/ 30529 h 824856"/>
                <a:gd name="connsiteX11" fmla="*/ 261 w 369716"/>
                <a:gd name="connsiteY11" fmla="*/ 30529 h 824856"/>
                <a:gd name="connsiteX12" fmla="*/ 27970 w 369716"/>
                <a:gd name="connsiteY12" fmla="*/ 67475 h 82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9716" h="824856">
                  <a:moveTo>
                    <a:pt x="27970" y="67475"/>
                  </a:moveTo>
                  <a:cubicBezTo>
                    <a:pt x="34128" y="193705"/>
                    <a:pt x="31279" y="547819"/>
                    <a:pt x="37207" y="787911"/>
                  </a:cubicBezTo>
                  <a:cubicBezTo>
                    <a:pt x="38194" y="827871"/>
                    <a:pt x="58203" y="817972"/>
                    <a:pt x="92625" y="824856"/>
                  </a:cubicBezTo>
                  <a:cubicBezTo>
                    <a:pt x="138807" y="821777"/>
                    <a:pt x="185094" y="820008"/>
                    <a:pt x="231170" y="815620"/>
                  </a:cubicBezTo>
                  <a:cubicBezTo>
                    <a:pt x="253744" y="813470"/>
                    <a:pt x="308738" y="801954"/>
                    <a:pt x="332770" y="797147"/>
                  </a:cubicBezTo>
                  <a:cubicBezTo>
                    <a:pt x="335409" y="691576"/>
                    <a:pt x="340977" y="368208"/>
                    <a:pt x="351243" y="224493"/>
                  </a:cubicBezTo>
                  <a:cubicBezTo>
                    <a:pt x="352577" y="205813"/>
                    <a:pt x="357632" y="187585"/>
                    <a:pt x="360480" y="169075"/>
                  </a:cubicBezTo>
                  <a:cubicBezTo>
                    <a:pt x="363790" y="147558"/>
                    <a:pt x="366637" y="125972"/>
                    <a:pt x="369716" y="104420"/>
                  </a:cubicBezTo>
                  <a:cubicBezTo>
                    <a:pt x="366637" y="92105"/>
                    <a:pt x="370118" y="75736"/>
                    <a:pt x="360480" y="67475"/>
                  </a:cubicBezTo>
                  <a:cubicBezTo>
                    <a:pt x="345695" y="54803"/>
                    <a:pt x="323952" y="53725"/>
                    <a:pt x="305061" y="49002"/>
                  </a:cubicBezTo>
                  <a:cubicBezTo>
                    <a:pt x="241069" y="33003"/>
                    <a:pt x="280732" y="41167"/>
                    <a:pt x="184989" y="30529"/>
                  </a:cubicBezTo>
                  <a:cubicBezTo>
                    <a:pt x="107038" y="11042"/>
                    <a:pt x="133970" y="13816"/>
                    <a:pt x="261" y="30529"/>
                  </a:cubicBezTo>
                  <a:cubicBezTo>
                    <a:pt x="-2794" y="30911"/>
                    <a:pt x="21812" y="-58755"/>
                    <a:pt x="27970" y="6747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61413" y="1032281"/>
            <a:ext cx="5589256" cy="3355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圓角化單一角落矩形 9"/>
          <p:cNvSpPr/>
          <p:nvPr/>
        </p:nvSpPr>
        <p:spPr>
          <a:xfrm>
            <a:off x="3422819" y="3252299"/>
            <a:ext cx="1293402" cy="681717"/>
          </a:xfrm>
          <a:prstGeom prst="round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esponse</a:t>
            </a:r>
          </a:p>
          <a:p>
            <a:pPr>
              <a:lnSpc>
                <a:spcPts val="1300"/>
              </a:lnSpc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--------</a:t>
            </a:r>
          </a:p>
          <a:p>
            <a:pPr>
              <a:lnSpc>
                <a:spcPts val="1300"/>
              </a:lnSpc>
            </a:pP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---------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ts val="1300"/>
              </a:lnSpc>
            </a:pPr>
            <a:endParaRPr lang="en-US" altLang="zh-TW" dirty="0" smtClean="0"/>
          </a:p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939684" y="2460250"/>
            <a:ext cx="2134128" cy="122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95133" y="2465707"/>
            <a:ext cx="1036027" cy="4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5076935" y="2735320"/>
            <a:ext cx="785652" cy="38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cart</a:t>
            </a:r>
            <a:endParaRPr lang="zh-TW" altLang="en-US" dirty="0"/>
          </a:p>
        </p:txBody>
      </p:sp>
      <p:sp>
        <p:nvSpPr>
          <p:cNvPr id="16" name="流程圖: 卡片 15"/>
          <p:cNvSpPr/>
          <p:nvPr/>
        </p:nvSpPr>
        <p:spPr>
          <a:xfrm>
            <a:off x="5513955" y="1181745"/>
            <a:ext cx="1899025" cy="1416161"/>
          </a:xfrm>
          <a:prstGeom prst="flowChartPunchedCar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/member</a:t>
            </a:r>
            <a:br>
              <a:rPr lang="en-US" altLang="zh-TW" dirty="0" smtClean="0"/>
            </a:br>
            <a:r>
              <a:rPr lang="zh-TW" altLang="en-US" dirty="0" smtClean="0"/>
              <a:t>     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check_out.jsp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 rot="20408690">
            <a:off x="2679642" y="1438583"/>
            <a:ext cx="273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GET</a:t>
            </a:r>
            <a:b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vgb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/member/</a:t>
            </a:r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cart.jsp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81876" y="3934016"/>
            <a:ext cx="1135337" cy="2528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EZShip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雲端服務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811677" y="1588404"/>
            <a:ext cx="2867046" cy="10173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圖: 卡片 35"/>
          <p:cNvSpPr/>
          <p:nvPr/>
        </p:nvSpPr>
        <p:spPr>
          <a:xfrm>
            <a:off x="5711865" y="2918623"/>
            <a:ext cx="2381121" cy="1416161"/>
          </a:xfrm>
          <a:prstGeom prst="flowChartPunchedCar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/member</a:t>
            </a:r>
            <a:br>
              <a:rPr lang="en-US" altLang="zh-TW" dirty="0" smtClean="0"/>
            </a:br>
            <a:r>
              <a:rPr lang="zh-TW" altLang="en-US" dirty="0" smtClean="0"/>
              <a:t>     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ezship_callback.jsp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7641598" y="4084797"/>
            <a:ext cx="955009" cy="7214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7136013" y="2379560"/>
            <a:ext cx="522087" cy="86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1442702" y="2747479"/>
            <a:ext cx="721329" cy="538052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276994" y="6110654"/>
            <a:ext cx="616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注意串接測試時，務必使用</a:t>
            </a:r>
            <a:r>
              <a:rPr lang="en-US" altLang="zh-TW" dirty="0" err="1" smtClean="0"/>
              <a:t>ipaddress</a:t>
            </a:r>
            <a:r>
              <a:rPr lang="zh-TW" altLang="en-US" dirty="0" smtClean="0"/>
              <a:t>作為開始的第一個網址</a:t>
            </a:r>
            <a:endParaRPr lang="zh-TW" altLang="en-US" dirty="0"/>
          </a:p>
        </p:txBody>
      </p:sp>
      <p:sp>
        <p:nvSpPr>
          <p:cNvPr id="35" name="手繪多邊形 34"/>
          <p:cNvSpPr/>
          <p:nvPr/>
        </p:nvSpPr>
        <p:spPr>
          <a:xfrm>
            <a:off x="1784838" y="3024554"/>
            <a:ext cx="6717324" cy="2737457"/>
          </a:xfrm>
          <a:custGeom>
            <a:avLst/>
            <a:gdLst>
              <a:gd name="connsiteX0" fmla="*/ 0 w 6717324"/>
              <a:gd name="connsiteY0" fmla="*/ 0 h 2737457"/>
              <a:gd name="connsiteX1" fmla="*/ 1213339 w 6717324"/>
              <a:gd name="connsiteY1" fmla="*/ 2338754 h 2737457"/>
              <a:gd name="connsiteX2" fmla="*/ 6717324 w 6717324"/>
              <a:gd name="connsiteY2" fmla="*/ 2716823 h 273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7324" h="2737457">
                <a:moveTo>
                  <a:pt x="0" y="0"/>
                </a:moveTo>
                <a:cubicBezTo>
                  <a:pt x="46892" y="942975"/>
                  <a:pt x="93785" y="1885950"/>
                  <a:pt x="1213339" y="2338754"/>
                </a:cubicBezTo>
                <a:cubicBezTo>
                  <a:pt x="2332893" y="2791558"/>
                  <a:pt x="4525108" y="2754190"/>
                  <a:pt x="6717324" y="271682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2089301" y="3122615"/>
            <a:ext cx="1492582" cy="521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EZShip</a:t>
            </a:r>
            <a:r>
              <a:rPr lang="zh-TW" altLang="en-US" dirty="0"/>
              <a:t>串接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80089"/>
            <a:ext cx="5181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1. </a:t>
            </a:r>
            <a:r>
              <a:rPr lang="zh-TW" altLang="en-US" sz="1800" dirty="0" smtClean="0"/>
              <a:t>在</a:t>
            </a:r>
            <a:r>
              <a:rPr lang="en-US" altLang="zh-TW" sz="1800" dirty="0" err="1" smtClean="0"/>
              <a:t>check_out.jsp</a:t>
            </a:r>
            <a:r>
              <a:rPr lang="zh-TW" altLang="en-US" sz="1800" dirty="0" smtClean="0"/>
              <a:t>加上</a:t>
            </a:r>
            <a:r>
              <a:rPr lang="en-US" altLang="zh-TW" sz="1800" dirty="0" smtClean="0"/>
              <a:t>form data repopulate</a:t>
            </a:r>
            <a:r>
              <a:rPr lang="zh-TW" altLang="en-US" sz="1800" dirty="0" smtClean="0"/>
              <a:t>的</a:t>
            </a:r>
            <a:r>
              <a:rPr lang="en-US" altLang="zh-TW" sz="1800" dirty="0" err="1" smtClean="0"/>
              <a:t>js</a:t>
            </a:r>
            <a:r>
              <a:rPr lang="zh-TW" altLang="en-US" sz="1800" dirty="0" smtClean="0"/>
              <a:t>函式</a:t>
            </a:r>
            <a:endParaRPr lang="zh-TW" altLang="en-US" sz="18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172200" y="1580089"/>
            <a:ext cx="5181600" cy="741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2. </a:t>
            </a:r>
            <a:r>
              <a:rPr lang="zh-TW" altLang="en-US" sz="1800" dirty="0" smtClean="0"/>
              <a:t>在</a:t>
            </a:r>
            <a:r>
              <a:rPr lang="en-US" altLang="zh-TW" sz="1800" dirty="0" err="1"/>
              <a:t>check_out.jsp</a:t>
            </a:r>
            <a:r>
              <a:rPr lang="zh-TW" altLang="en-US" sz="1800" dirty="0" smtClean="0"/>
              <a:t>加上送出</a:t>
            </a:r>
            <a:r>
              <a:rPr lang="en-US" altLang="zh-TW" sz="1800" dirty="0" err="1" smtClean="0"/>
              <a:t>ezship</a:t>
            </a:r>
            <a:r>
              <a:rPr lang="zh-TW" altLang="en-US" sz="1800" dirty="0" smtClean="0"/>
              <a:t>請求的</a:t>
            </a:r>
            <a:r>
              <a:rPr lang="en-US" altLang="zh-TW" sz="1800" dirty="0" err="1"/>
              <a:t>js</a:t>
            </a:r>
            <a:r>
              <a:rPr lang="zh-TW" altLang="en-US" sz="1800" dirty="0"/>
              <a:t>函</a:t>
            </a:r>
            <a:r>
              <a:rPr lang="zh-TW" altLang="en-US" sz="1800" dirty="0" smtClean="0"/>
              <a:t>式與</a:t>
            </a:r>
            <a:r>
              <a:rPr lang="en-US" altLang="zh-TW" sz="1800" dirty="0" err="1" smtClean="0"/>
              <a:t>ezship</a:t>
            </a:r>
            <a:r>
              <a:rPr lang="zh-TW" altLang="en-US" sz="1800" dirty="0" smtClean="0"/>
              <a:t>要求的</a:t>
            </a:r>
            <a:r>
              <a:rPr lang="en-US" altLang="zh-TW" sz="1800" dirty="0" smtClean="0"/>
              <a:t>form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data</a:t>
            </a:r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3087" y="2244372"/>
            <a:ext cx="59756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TW" sz="11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1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repopulateForm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sz="11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TW" sz="11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repopulateForm</a:t>
            </a:r>
            <a:r>
              <a:rPr lang="en-US" altLang="zh-TW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//alert("Hello");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altLang="zh-TW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if("</a:t>
            </a:r>
            <a:r>
              <a:rPr lang="en-US" altLang="zh-TW" sz="11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POST".equals</a:t>
            </a:r>
            <a:r>
              <a:rPr lang="en-US" altLang="zh-TW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1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request.getMethod</a:t>
            </a:r>
            <a:r>
              <a:rPr lang="en-US" altLang="zh-TW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 {%&gt;</a:t>
            </a:r>
          </a:p>
          <a:p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$("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select[name='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paymentType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']").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'&lt;%=</a:t>
            </a:r>
            <a:r>
              <a:rPr lang="en-US" altLang="zh-TW" sz="11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paymentType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")%&gt;');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select[name='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shippingType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']").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'&lt;%= 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shippingType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")%&gt;');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$("input[name='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recipientName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']").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'&lt;%= 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recipientName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")%&gt;');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$("input[name='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recipientEmail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']").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'&lt;%= 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recipientEmail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")%&gt;');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$("input[name='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recipientPhone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']").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'&lt;%= 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recipientPhone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")%&gt;');</a:t>
            </a:r>
          </a:p>
          <a:p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changeShippingAddressType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($("select[name='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shippingType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']"));</a:t>
            </a:r>
          </a:p>
          <a:p>
            <a:endParaRPr lang="zh-TW" altLang="en-US" sz="11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$("input[name='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shippingAddress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']").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1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'&lt;%= 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shippingAddress</a:t>
            </a:r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")%&gt;');</a:t>
            </a:r>
          </a:p>
          <a:p>
            <a:r>
              <a:rPr lang="en-US" altLang="zh-TW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&lt;%}%&gt;</a:t>
            </a:r>
          </a:p>
          <a:p>
            <a:r>
              <a:rPr lang="en-US" altLang="zh-TW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1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79067" y="2185732"/>
            <a:ext cx="5975683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&lt;!-- </a:t>
            </a:r>
            <a:r>
              <a:rPr lang="zh-TW" altLang="en-US" sz="1000" dirty="0">
                <a:solidFill>
                  <a:schemeClr val="accent1">
                    <a:lumMod val="50000"/>
                  </a:schemeClr>
                </a:solidFill>
              </a:rPr>
              <a:t>觸發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EZShip</a:t>
            </a:r>
            <a:r>
              <a:rPr lang="zh-TW" altLang="en-US" sz="1000" dirty="0">
                <a:solidFill>
                  <a:schemeClr val="accent1">
                    <a:lumMod val="50000"/>
                  </a:schemeClr>
                </a:solidFill>
              </a:rPr>
              <a:t>所需要的</a:t>
            </a:r>
            <a:r>
              <a:rPr lang="en-US" altLang="zh-TW" sz="1000" u="sng" dirty="0" err="1">
                <a:solidFill>
                  <a:schemeClr val="accent1">
                    <a:lumMod val="50000"/>
                  </a:schemeClr>
                </a:solidFill>
              </a:rPr>
              <a:t>js</a:t>
            </a:r>
            <a:r>
              <a:rPr lang="en-US" altLang="zh-TW" sz="1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000" u="sng" dirty="0">
                <a:solidFill>
                  <a:schemeClr val="accent1">
                    <a:lumMod val="50000"/>
                  </a:schemeClr>
                </a:solidFill>
              </a:rPr>
              <a:t>和隱藏</a:t>
            </a:r>
            <a:r>
              <a:rPr lang="en-US" altLang="zh-TW" sz="1000" u="sng" dirty="0">
                <a:solidFill>
                  <a:schemeClr val="accent1">
                    <a:lumMod val="50000"/>
                  </a:schemeClr>
                </a:solidFill>
              </a:rPr>
              <a:t>form start --&gt;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&lt;script&gt;                        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function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goEzShip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() {//</a:t>
            </a:r>
            <a:r>
              <a:rPr lang="zh-TW" altLang="en-US" sz="1000" b="1" dirty="0">
                <a:solidFill>
                  <a:schemeClr val="accent1">
                    <a:lumMod val="50000"/>
                  </a:schemeClr>
                </a:solidFill>
              </a:rPr>
              <a:t>前往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EZShip</a:t>
            </a:r>
            <a:r>
              <a:rPr lang="zh-TW" altLang="en-US" sz="1000" b="1" dirty="0">
                <a:solidFill>
                  <a:schemeClr val="accent1">
                    <a:lumMod val="50000"/>
                  </a:schemeClr>
                </a:solidFill>
              </a:rPr>
              <a:t>選擇門市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    $("input[name='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recipientName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']").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($("input[name='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recipientName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']").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().trim());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    $("input[name='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recipientEmail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']").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($("input[name='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recipientEmail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']").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().trim());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    $("input[name='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recipientPhone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']").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($("input[name='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recipientPhone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']").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().trim());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    $("input[name='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shippingAddress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']").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($("input[name='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shippingAddress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']").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().trim());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 protocol = "&lt;%=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request.getProtocol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().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toLowerCase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().substring(0,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request.getProtocol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().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indexOf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("/")) %&gt;";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ipAddress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 = "&lt;%=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java.net.InetAddress.getLocalHost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().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getHostAddress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()%&gt;";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 = protocol + "://" +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ipAddress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 + ":" + 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location.port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 + "&lt;%=</a:t>
            </a:r>
            <a:r>
              <a:rPr lang="en-US" altLang="zh-TW" sz="1000" b="1" dirty="0" err="1">
                <a:solidFill>
                  <a:schemeClr val="accent1">
                    <a:lumMod val="50000"/>
                  </a:schemeClr>
                </a:solidFill>
              </a:rPr>
              <a:t>request.getContextPath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()%&gt;</a:t>
            </a:r>
            <a:r>
              <a:rPr lang="en-US" altLang="zh-TW" sz="1000" b="1" dirty="0">
                <a:solidFill>
                  <a:srgbClr val="C00000"/>
                </a:solidFill>
              </a:rPr>
              <a:t>/member/</a:t>
            </a:r>
            <a:r>
              <a:rPr lang="en-US" altLang="zh-TW" sz="1000" b="1" dirty="0" err="1">
                <a:solidFill>
                  <a:srgbClr val="C00000"/>
                </a:solidFill>
              </a:rPr>
              <a:t>ezship_callback.jsp</a:t>
            </a:r>
            <a:r>
              <a:rPr lang="en-US" altLang="zh-TW" sz="1000" b="1" dirty="0">
                <a:solidFill>
                  <a:schemeClr val="accent1">
                    <a:lumMod val="50000"/>
                  </a:schemeClr>
                </a:solidFill>
              </a:rPr>
              <a:t>";                   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    $("#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rtURL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    $("#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webPara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").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($("form[action='check_out.do']").serialize());</a:t>
            </a:r>
          </a:p>
          <a:p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//         alert(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); //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測試用，測試完畢後請將此行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comment</a:t>
            </a:r>
          </a:p>
          <a:p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//         alert($("#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webPara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").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()) //</a:t>
            </a: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測試用，測試完畢後請將此行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comment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    $("#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ezForm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").submit();</a:t>
            </a:r>
          </a:p>
          <a:p>
            <a:r>
              <a:rPr lang="zh-TW" altLang="en-US" sz="1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&lt;/script&gt;</a:t>
            </a:r>
          </a:p>
          <a:p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&lt;form method=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"post" name="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simulation_from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action="http://map.ezship.com.tw/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ezship_map_web.jsp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id="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ezForm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</a:p>
          <a:p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       &lt;input type=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"hidden" name="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suID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 value="test@vgb.com"&gt; &lt;!-- 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業主在 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ezShip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使用的帳號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隨便寫 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       &lt;input type=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"hidden" name="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processID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value="VGB202107050000005"&gt; &lt;!-- 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購物網站自行產生之訂單編號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隨便寫 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       &lt;input type=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"hidden" name="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stCate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 value=""&gt; &lt;!-- 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取件門市通路代號 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       &lt;input type=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"hidden" name="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stCode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 value=""&gt; &lt;!-- 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取件門市代號 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       &lt;input type=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"hidden" name="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rtURL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id="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rtURL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value=""&gt; &lt;!-- 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回傳路徑及程式名稱 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       &lt;input type=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"hidden" id="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webPara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name="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webPara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" value=""&gt; &lt;!-- 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結帳網頁中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cartForm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中的輸入欄位資料。</a:t>
            </a:r>
            <a:r>
              <a:rPr lang="en-US" altLang="zh-TW" sz="900" i="1" dirty="0" err="1">
                <a:solidFill>
                  <a:schemeClr val="accent1">
                    <a:lumMod val="50000"/>
                  </a:schemeClr>
                </a:solidFill>
              </a:rPr>
              <a:t>ezShip</a:t>
            </a:r>
            <a:r>
              <a:rPr lang="zh-TW" altLang="en-US" sz="900" i="1" dirty="0">
                <a:solidFill>
                  <a:schemeClr val="accent1">
                    <a:lumMod val="50000"/>
                  </a:schemeClr>
                </a:solidFill>
              </a:rPr>
              <a:t>將原值回傳，才能帶回結帳網頁 </a:t>
            </a:r>
            <a:r>
              <a:rPr lang="en-US" altLang="zh-TW" sz="900" i="1" dirty="0">
                <a:solidFill>
                  <a:schemeClr val="accent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   &lt;/form&gt;</a:t>
            </a:r>
          </a:p>
          <a:p>
            <a:r>
              <a:rPr lang="zh-TW" altLang="en-US" sz="1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chemeClr val="accent1">
                    <a:lumMod val="50000"/>
                  </a:schemeClr>
                </a:solidFill>
              </a:rPr>
              <a:t>&lt;!-- </a:t>
            </a:r>
            <a:r>
              <a:rPr lang="zh-TW" altLang="en-US" sz="1000" dirty="0">
                <a:solidFill>
                  <a:schemeClr val="accent1">
                    <a:lumMod val="50000"/>
                  </a:schemeClr>
                </a:solidFill>
              </a:rPr>
              <a:t>觸發</a:t>
            </a:r>
            <a:r>
              <a:rPr lang="en-US" altLang="zh-TW" sz="1000" dirty="0" err="1">
                <a:solidFill>
                  <a:schemeClr val="accent1">
                    <a:lumMod val="50000"/>
                  </a:schemeClr>
                </a:solidFill>
              </a:rPr>
              <a:t>EZShip</a:t>
            </a:r>
            <a:r>
              <a:rPr lang="zh-TW" altLang="en-US" sz="1000" dirty="0">
                <a:solidFill>
                  <a:schemeClr val="accent1">
                    <a:lumMod val="50000"/>
                  </a:schemeClr>
                </a:solidFill>
              </a:rPr>
              <a:t>所需要的</a:t>
            </a:r>
            <a:r>
              <a:rPr lang="en-US" altLang="zh-TW" sz="1000" u="sng" dirty="0" err="1">
                <a:solidFill>
                  <a:schemeClr val="accent1">
                    <a:lumMod val="50000"/>
                  </a:schemeClr>
                </a:solidFill>
              </a:rPr>
              <a:t>js</a:t>
            </a:r>
            <a:r>
              <a:rPr lang="en-US" altLang="zh-TW" sz="10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000" u="sng" dirty="0">
                <a:solidFill>
                  <a:schemeClr val="accent1">
                    <a:lumMod val="50000"/>
                  </a:schemeClr>
                </a:solidFill>
              </a:rPr>
              <a:t>和隱藏</a:t>
            </a:r>
            <a:r>
              <a:rPr lang="en-US" altLang="zh-TW" sz="1000" u="sng" dirty="0">
                <a:solidFill>
                  <a:schemeClr val="accent1">
                    <a:lumMod val="50000"/>
                  </a:schemeClr>
                </a:solidFill>
              </a:rPr>
              <a:t>form end --&gt;</a:t>
            </a:r>
            <a:endParaRPr lang="zh-TW" altLang="en-US" sz="10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5884334" y="2192864"/>
            <a:ext cx="0" cy="421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EZShip</a:t>
            </a:r>
            <a:r>
              <a:rPr lang="zh-TW" altLang="en-US" dirty="0"/>
              <a:t>串接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3</a:t>
            </a:r>
            <a:r>
              <a:rPr lang="en-US" altLang="zh-TW" sz="2000" dirty="0" smtClean="0"/>
              <a:t>. </a:t>
            </a:r>
            <a:r>
              <a:rPr lang="zh-TW" altLang="en-US" sz="2000" dirty="0" smtClean="0"/>
              <a:t>加上新的</a:t>
            </a:r>
            <a:r>
              <a:rPr lang="en-US" altLang="zh-TW" sz="2000" dirty="0" err="1" smtClean="0"/>
              <a:t>jsp</a:t>
            </a:r>
            <a:r>
              <a:rPr lang="zh-TW" altLang="en-US" sz="2000" dirty="0" smtClean="0"/>
              <a:t>來提供</a:t>
            </a:r>
            <a:r>
              <a:rPr lang="en-US" altLang="zh-TW" sz="2000" dirty="0" err="1" smtClean="0"/>
              <a:t>call_back</a:t>
            </a:r>
            <a:r>
              <a:rPr lang="zh-TW" altLang="en-US" sz="2000" dirty="0" smtClean="0"/>
              <a:t>的處理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請直接</a:t>
            </a:r>
            <a:r>
              <a:rPr lang="en-US" altLang="zh-TW" sz="2000" dirty="0" smtClean="0"/>
              <a:t>copy</a:t>
            </a:r>
            <a:r>
              <a:rPr lang="zh-TW" altLang="en-US" sz="2000" dirty="0" smtClean="0"/>
              <a:t>範例中的</a:t>
            </a:r>
            <a:r>
              <a:rPr lang="en-US" altLang="zh-TW" sz="2000" dirty="0" err="1" smtClean="0"/>
              <a:t>call_back.jsp</a:t>
            </a:r>
            <a:r>
              <a:rPr lang="zh-TW" altLang="en-US" sz="2000" dirty="0" smtClean="0"/>
              <a:t>程式</a:t>
            </a:r>
            <a:r>
              <a:rPr lang="zh-TW" altLang="en-US" sz="2000" dirty="0"/>
              <a:t>到</a:t>
            </a:r>
            <a:r>
              <a:rPr lang="zh-TW" altLang="en-US" sz="2000" dirty="0" smtClean="0"/>
              <a:t>專案</a:t>
            </a:r>
            <a:r>
              <a:rPr lang="zh-TW" altLang="en-US" sz="2000" dirty="0"/>
              <a:t>中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2000" dirty="0" smtClean="0"/>
              <a:t>4. </a:t>
            </a:r>
            <a:r>
              <a:rPr lang="zh-TW" altLang="en-US" sz="2000" dirty="0" smtClean="0"/>
              <a:t>完成後即可測試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測試時注意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zh-TW" altLang="en-US" sz="1600" dirty="0" smtClean="0"/>
              <a:t>從瀏覽器務必使用</a:t>
            </a:r>
            <a:r>
              <a:rPr lang="en-US" altLang="zh-TW" sz="1600" dirty="0" err="1" smtClean="0"/>
              <a:t>ip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address</a:t>
            </a:r>
            <a:r>
              <a:rPr lang="zh-TW" altLang="en-US" sz="1600" dirty="0" smtClean="0"/>
              <a:t>來連接自己的網站，如</a:t>
            </a:r>
            <a:r>
              <a:rPr lang="en-US" altLang="zh-TW" sz="1600" dirty="0" smtClean="0">
                <a:hlinkClick r:id="rId2"/>
              </a:rPr>
              <a:t>http://</a:t>
            </a:r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10.0.1.xxx</a:t>
            </a:r>
            <a:r>
              <a:rPr lang="en-US" altLang="zh-TW" sz="1600" dirty="0" smtClean="0">
                <a:hlinkClick r:id="rId2"/>
              </a:rPr>
              <a:t>:8080/xxx/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最好使用</a:t>
            </a:r>
            <a:r>
              <a:rPr lang="en-US" altLang="zh-TW" sz="1600" dirty="0" err="1" smtClean="0"/>
              <a:t>firefox</a:t>
            </a:r>
            <a:r>
              <a:rPr lang="zh-TW" altLang="en-US" sz="1600" dirty="0" smtClean="0"/>
              <a:t>避免發生</a:t>
            </a:r>
            <a:r>
              <a:rPr lang="en-US" altLang="zh-TW" sz="1600" dirty="0" smtClean="0"/>
              <a:t>session lost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37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產品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尺寸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52" y="1690688"/>
            <a:ext cx="5105400" cy="3476625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5348654" y="2135724"/>
            <a:ext cx="504520" cy="167134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rgbClr val="7030A0"/>
                </a:solidFill>
              </a:rPr>
              <a:t>沒有顏色沒有尺寸</a:t>
            </a:r>
            <a:endParaRPr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5348653" y="4469160"/>
            <a:ext cx="1002323" cy="359843"/>
          </a:xfrm>
          <a:prstGeom prst="rightBrace">
            <a:avLst>
              <a:gd name="adj1" fmla="val 8333"/>
              <a:gd name="adj2" fmla="val 2569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accent2">
                    <a:lumMod val="50000"/>
                  </a:schemeClr>
                </a:solidFill>
              </a:rPr>
              <a:t>有顏色</a:t>
            </a:r>
            <a:r>
              <a:rPr lang="en-US" altLang="zh-TW" sz="105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105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sz="1050" dirty="0" smtClean="0">
                <a:solidFill>
                  <a:schemeClr val="accent2">
                    <a:lumMod val="50000"/>
                  </a:schemeClr>
                </a:solidFill>
              </a:rPr>
              <a:t>無尺寸</a:t>
            </a:r>
            <a:endParaRPr lang="zh-TW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5048672" y="3059723"/>
            <a:ext cx="418371" cy="1259327"/>
          </a:xfrm>
          <a:custGeom>
            <a:avLst/>
            <a:gdLst>
              <a:gd name="connsiteX0" fmla="*/ 205004 w 361493"/>
              <a:gd name="connsiteY0" fmla="*/ 1491487 h 1491487"/>
              <a:gd name="connsiteX1" fmla="*/ 2781 w 361493"/>
              <a:gd name="connsiteY1" fmla="*/ 155056 h 1491487"/>
              <a:gd name="connsiteX2" fmla="*/ 336889 w 361493"/>
              <a:gd name="connsiteY2" fmla="*/ 14379 h 1491487"/>
              <a:gd name="connsiteX3" fmla="*/ 310512 w 361493"/>
              <a:gd name="connsiteY3" fmla="*/ 31964 h 149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493" h="1491487">
                <a:moveTo>
                  <a:pt x="205004" y="1491487"/>
                </a:moveTo>
                <a:cubicBezTo>
                  <a:pt x="92902" y="946364"/>
                  <a:pt x="-19200" y="401241"/>
                  <a:pt x="2781" y="155056"/>
                </a:cubicBezTo>
                <a:cubicBezTo>
                  <a:pt x="24762" y="-91129"/>
                  <a:pt x="285601" y="34894"/>
                  <a:pt x="336889" y="14379"/>
                </a:cubicBezTo>
                <a:cubicBezTo>
                  <a:pt x="388178" y="-6136"/>
                  <a:pt x="349345" y="12914"/>
                  <a:pt x="310512" y="31964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5152292" y="5048811"/>
            <a:ext cx="688394" cy="190688"/>
          </a:xfrm>
          <a:custGeom>
            <a:avLst/>
            <a:gdLst>
              <a:gd name="connsiteX0" fmla="*/ 0 w 483577"/>
              <a:gd name="connsiteY0" fmla="*/ 0 h 316523"/>
              <a:gd name="connsiteX1" fmla="*/ 281354 w 483577"/>
              <a:gd name="connsiteY1" fmla="*/ 254977 h 316523"/>
              <a:gd name="connsiteX2" fmla="*/ 483577 w 483577"/>
              <a:gd name="connsiteY2" fmla="*/ 316523 h 316523"/>
              <a:gd name="connsiteX3" fmla="*/ 483577 w 483577"/>
              <a:gd name="connsiteY3" fmla="*/ 316523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7" h="316523">
                <a:moveTo>
                  <a:pt x="0" y="0"/>
                </a:moveTo>
                <a:cubicBezTo>
                  <a:pt x="100379" y="101111"/>
                  <a:pt x="200758" y="202223"/>
                  <a:pt x="281354" y="254977"/>
                </a:cubicBezTo>
                <a:cubicBezTo>
                  <a:pt x="361950" y="307731"/>
                  <a:pt x="483577" y="316523"/>
                  <a:pt x="483577" y="316523"/>
                </a:cubicBezTo>
                <a:lnTo>
                  <a:pt x="483577" y="316523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27571" y="5218933"/>
            <a:ext cx="1813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</a:rPr>
              <a:t>有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顏色有尺寸</a:t>
            </a:r>
            <a:endParaRPr lang="zh-TW" altLang="en-US" sz="12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/>
        </p:nvSpPr>
        <p:spPr>
          <a:xfrm flipV="1">
            <a:off x="5348651" y="2186744"/>
            <a:ext cx="3707425" cy="1837380"/>
          </a:xfrm>
          <a:custGeom>
            <a:avLst/>
            <a:gdLst>
              <a:gd name="connsiteX0" fmla="*/ 0 w 483577"/>
              <a:gd name="connsiteY0" fmla="*/ 0 h 316523"/>
              <a:gd name="connsiteX1" fmla="*/ 281354 w 483577"/>
              <a:gd name="connsiteY1" fmla="*/ 254977 h 316523"/>
              <a:gd name="connsiteX2" fmla="*/ 483577 w 483577"/>
              <a:gd name="connsiteY2" fmla="*/ 316523 h 316523"/>
              <a:gd name="connsiteX3" fmla="*/ 483577 w 483577"/>
              <a:gd name="connsiteY3" fmla="*/ 316523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7" h="316523">
                <a:moveTo>
                  <a:pt x="0" y="0"/>
                </a:moveTo>
                <a:cubicBezTo>
                  <a:pt x="100379" y="101111"/>
                  <a:pt x="200758" y="202223"/>
                  <a:pt x="281354" y="254977"/>
                </a:cubicBezTo>
                <a:cubicBezTo>
                  <a:pt x="361950" y="307731"/>
                  <a:pt x="483577" y="316523"/>
                  <a:pt x="483577" y="316523"/>
                </a:cubicBezTo>
                <a:lnTo>
                  <a:pt x="483577" y="316523"/>
                </a:ln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39385" y="2572446"/>
            <a:ext cx="1813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沒顏色有尺寸</a:t>
            </a:r>
            <a:endParaRPr lang="zh-TW" altLang="en-US" sz="1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31" y="3022270"/>
            <a:ext cx="3599142" cy="2504472"/>
          </a:xfrm>
          <a:prstGeom prst="rect">
            <a:avLst/>
          </a:prstGeom>
        </p:spPr>
      </p:pic>
      <p:sp>
        <p:nvSpPr>
          <p:cNvPr id="14" name="手繪多邊形 13"/>
          <p:cNvSpPr/>
          <p:nvPr/>
        </p:nvSpPr>
        <p:spPr>
          <a:xfrm>
            <a:off x="6350976" y="3126444"/>
            <a:ext cx="463702" cy="1421571"/>
          </a:xfrm>
          <a:custGeom>
            <a:avLst/>
            <a:gdLst>
              <a:gd name="connsiteX0" fmla="*/ 0 w 390768"/>
              <a:gd name="connsiteY0" fmla="*/ 457259 h 457259"/>
              <a:gd name="connsiteX1" fmla="*/ 105508 w 390768"/>
              <a:gd name="connsiteY1" fmla="*/ 149528 h 457259"/>
              <a:gd name="connsiteX2" fmla="*/ 351692 w 390768"/>
              <a:gd name="connsiteY2" fmla="*/ 8852 h 457259"/>
              <a:gd name="connsiteX3" fmla="*/ 386861 w 390768"/>
              <a:gd name="connsiteY3" fmla="*/ 26436 h 45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768" h="457259">
                <a:moveTo>
                  <a:pt x="0" y="457259"/>
                </a:moveTo>
                <a:cubicBezTo>
                  <a:pt x="23446" y="340760"/>
                  <a:pt x="46893" y="224262"/>
                  <a:pt x="105508" y="149528"/>
                </a:cubicBezTo>
                <a:cubicBezTo>
                  <a:pt x="164123" y="74793"/>
                  <a:pt x="304800" y="29367"/>
                  <a:pt x="351692" y="8852"/>
                </a:cubicBezTo>
                <a:cubicBezTo>
                  <a:pt x="398584" y="-11663"/>
                  <a:pt x="392722" y="7386"/>
                  <a:pt x="386861" y="2643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 flipV="1">
            <a:off x="6350975" y="4396974"/>
            <a:ext cx="463703" cy="180313"/>
          </a:xfrm>
          <a:custGeom>
            <a:avLst/>
            <a:gdLst>
              <a:gd name="connsiteX0" fmla="*/ 0 w 386861"/>
              <a:gd name="connsiteY0" fmla="*/ 0 h 474784"/>
              <a:gd name="connsiteX1" fmla="*/ 105507 w 386861"/>
              <a:gd name="connsiteY1" fmla="*/ 369276 h 474784"/>
              <a:gd name="connsiteX2" fmla="*/ 386861 w 386861"/>
              <a:gd name="connsiteY2" fmla="*/ 474784 h 4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861" h="474784">
                <a:moveTo>
                  <a:pt x="0" y="0"/>
                </a:moveTo>
                <a:cubicBezTo>
                  <a:pt x="20515" y="145072"/>
                  <a:pt x="41030" y="290145"/>
                  <a:pt x="105507" y="369276"/>
                </a:cubicBezTo>
                <a:cubicBezTo>
                  <a:pt x="169984" y="448407"/>
                  <a:pt x="278422" y="461595"/>
                  <a:pt x="386861" y="47478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5840686" y="4589173"/>
            <a:ext cx="973991" cy="225137"/>
          </a:xfrm>
          <a:custGeom>
            <a:avLst/>
            <a:gdLst>
              <a:gd name="connsiteX0" fmla="*/ 0 w 390768"/>
              <a:gd name="connsiteY0" fmla="*/ 457259 h 457259"/>
              <a:gd name="connsiteX1" fmla="*/ 105508 w 390768"/>
              <a:gd name="connsiteY1" fmla="*/ 149528 h 457259"/>
              <a:gd name="connsiteX2" fmla="*/ 351692 w 390768"/>
              <a:gd name="connsiteY2" fmla="*/ 8852 h 457259"/>
              <a:gd name="connsiteX3" fmla="*/ 386861 w 390768"/>
              <a:gd name="connsiteY3" fmla="*/ 26436 h 45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768" h="457259">
                <a:moveTo>
                  <a:pt x="0" y="457259"/>
                </a:moveTo>
                <a:cubicBezTo>
                  <a:pt x="23446" y="340760"/>
                  <a:pt x="46893" y="224262"/>
                  <a:pt x="105508" y="149528"/>
                </a:cubicBezTo>
                <a:cubicBezTo>
                  <a:pt x="164123" y="74793"/>
                  <a:pt x="304800" y="29367"/>
                  <a:pt x="351692" y="8852"/>
                </a:cubicBezTo>
                <a:cubicBezTo>
                  <a:pt x="398584" y="-11663"/>
                  <a:pt x="392722" y="7386"/>
                  <a:pt x="386861" y="2643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5867879" y="4814309"/>
            <a:ext cx="990120" cy="202295"/>
          </a:xfrm>
          <a:custGeom>
            <a:avLst/>
            <a:gdLst>
              <a:gd name="connsiteX0" fmla="*/ 0 w 386861"/>
              <a:gd name="connsiteY0" fmla="*/ 0 h 474784"/>
              <a:gd name="connsiteX1" fmla="*/ 105507 w 386861"/>
              <a:gd name="connsiteY1" fmla="*/ 369276 h 474784"/>
              <a:gd name="connsiteX2" fmla="*/ 386861 w 386861"/>
              <a:gd name="connsiteY2" fmla="*/ 474784 h 4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861" h="474784">
                <a:moveTo>
                  <a:pt x="0" y="0"/>
                </a:moveTo>
                <a:cubicBezTo>
                  <a:pt x="20515" y="145072"/>
                  <a:pt x="41030" y="290145"/>
                  <a:pt x="105507" y="369276"/>
                </a:cubicBezTo>
                <a:cubicBezTo>
                  <a:pt x="169984" y="448407"/>
                  <a:pt x="278422" y="461595"/>
                  <a:pt x="386861" y="47478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6350975" y="5187772"/>
            <a:ext cx="538757" cy="179700"/>
          </a:xfrm>
          <a:custGeom>
            <a:avLst/>
            <a:gdLst>
              <a:gd name="connsiteX0" fmla="*/ 0 w 176486"/>
              <a:gd name="connsiteY0" fmla="*/ 114582 h 114582"/>
              <a:gd name="connsiteX1" fmla="*/ 149470 w 176486"/>
              <a:gd name="connsiteY1" fmla="*/ 17867 h 114582"/>
              <a:gd name="connsiteX2" fmla="*/ 175847 w 176486"/>
              <a:gd name="connsiteY2" fmla="*/ 282 h 11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86" h="114582">
                <a:moveTo>
                  <a:pt x="0" y="114582"/>
                </a:moveTo>
                <a:lnTo>
                  <a:pt x="149470" y="17867"/>
                </a:lnTo>
                <a:cubicBezTo>
                  <a:pt x="178778" y="-1183"/>
                  <a:pt x="177312" y="-451"/>
                  <a:pt x="175847" y="282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6346333" y="5367472"/>
            <a:ext cx="511665" cy="73003"/>
          </a:xfrm>
          <a:custGeom>
            <a:avLst/>
            <a:gdLst>
              <a:gd name="connsiteX0" fmla="*/ 0 w 193431"/>
              <a:gd name="connsiteY0" fmla="*/ 0 h 114300"/>
              <a:gd name="connsiteX1" fmla="*/ 193431 w 193431"/>
              <a:gd name="connsiteY1" fmla="*/ 114300 h 114300"/>
              <a:gd name="connsiteX2" fmla="*/ 193431 w 193431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431" h="114300">
                <a:moveTo>
                  <a:pt x="0" y="0"/>
                </a:moveTo>
                <a:lnTo>
                  <a:pt x="193431" y="114300"/>
                </a:lnTo>
                <a:lnTo>
                  <a:pt x="193431" y="114300"/>
                </a:ln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141" y="1884190"/>
            <a:ext cx="2927106" cy="51191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178" y="5498995"/>
            <a:ext cx="3121269" cy="942270"/>
          </a:xfrm>
          <a:prstGeom prst="rect">
            <a:avLst/>
          </a:prstGeom>
        </p:spPr>
      </p:pic>
      <p:sp>
        <p:nvSpPr>
          <p:cNvPr id="23" name="手繪多邊形 22"/>
          <p:cNvSpPr/>
          <p:nvPr/>
        </p:nvSpPr>
        <p:spPr>
          <a:xfrm flipV="1">
            <a:off x="8543364" y="2186744"/>
            <a:ext cx="615791" cy="557388"/>
          </a:xfrm>
          <a:custGeom>
            <a:avLst/>
            <a:gdLst>
              <a:gd name="connsiteX0" fmla="*/ 0 w 483577"/>
              <a:gd name="connsiteY0" fmla="*/ 0 h 316523"/>
              <a:gd name="connsiteX1" fmla="*/ 281354 w 483577"/>
              <a:gd name="connsiteY1" fmla="*/ 254977 h 316523"/>
              <a:gd name="connsiteX2" fmla="*/ 483577 w 483577"/>
              <a:gd name="connsiteY2" fmla="*/ 316523 h 316523"/>
              <a:gd name="connsiteX3" fmla="*/ 483577 w 483577"/>
              <a:gd name="connsiteY3" fmla="*/ 316523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7" h="316523">
                <a:moveTo>
                  <a:pt x="0" y="0"/>
                </a:moveTo>
                <a:cubicBezTo>
                  <a:pt x="100379" y="101111"/>
                  <a:pt x="200758" y="202223"/>
                  <a:pt x="281354" y="254977"/>
                </a:cubicBezTo>
                <a:cubicBezTo>
                  <a:pt x="361950" y="307731"/>
                  <a:pt x="483577" y="316523"/>
                  <a:pt x="483577" y="316523"/>
                </a:cubicBezTo>
                <a:lnTo>
                  <a:pt x="483577" y="316523"/>
                </a:ln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7984131" y="5522099"/>
            <a:ext cx="485047" cy="829884"/>
            <a:chOff x="7253653" y="5620029"/>
            <a:chExt cx="1056877" cy="829884"/>
          </a:xfrm>
        </p:grpSpPr>
        <p:sp>
          <p:nvSpPr>
            <p:cNvPr id="26" name="手繪多邊形 25"/>
            <p:cNvSpPr/>
            <p:nvPr/>
          </p:nvSpPr>
          <p:spPr>
            <a:xfrm flipV="1">
              <a:off x="7253654" y="5620029"/>
              <a:ext cx="1056876" cy="829884"/>
            </a:xfrm>
            <a:custGeom>
              <a:avLst/>
              <a:gdLst>
                <a:gd name="connsiteX0" fmla="*/ 0 w 176486"/>
                <a:gd name="connsiteY0" fmla="*/ 114582 h 114582"/>
                <a:gd name="connsiteX1" fmla="*/ 149470 w 176486"/>
                <a:gd name="connsiteY1" fmla="*/ 17867 h 114582"/>
                <a:gd name="connsiteX2" fmla="*/ 175847 w 176486"/>
                <a:gd name="connsiteY2" fmla="*/ 282 h 11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86" h="114582">
                  <a:moveTo>
                    <a:pt x="0" y="114582"/>
                  </a:moveTo>
                  <a:lnTo>
                    <a:pt x="149470" y="17867"/>
                  </a:lnTo>
                  <a:cubicBezTo>
                    <a:pt x="178778" y="-1183"/>
                    <a:pt x="177312" y="-451"/>
                    <a:pt x="175847" y="282"/>
                  </a:cubicBezTo>
                </a:path>
              </a:pathLst>
            </a:cu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26"/>
            <p:cNvSpPr/>
            <p:nvPr/>
          </p:nvSpPr>
          <p:spPr>
            <a:xfrm flipV="1">
              <a:off x="7253653" y="5620029"/>
              <a:ext cx="1012369" cy="619638"/>
            </a:xfrm>
            <a:custGeom>
              <a:avLst/>
              <a:gdLst>
                <a:gd name="connsiteX0" fmla="*/ 0 w 176486"/>
                <a:gd name="connsiteY0" fmla="*/ 114582 h 114582"/>
                <a:gd name="connsiteX1" fmla="*/ 149470 w 176486"/>
                <a:gd name="connsiteY1" fmla="*/ 17867 h 114582"/>
                <a:gd name="connsiteX2" fmla="*/ 175847 w 176486"/>
                <a:gd name="connsiteY2" fmla="*/ 282 h 11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86" h="114582">
                  <a:moveTo>
                    <a:pt x="0" y="114582"/>
                  </a:moveTo>
                  <a:lnTo>
                    <a:pt x="149470" y="17867"/>
                  </a:lnTo>
                  <a:cubicBezTo>
                    <a:pt x="178778" y="-1183"/>
                    <a:pt x="177312" y="-451"/>
                    <a:pt x="175847" y="282"/>
                  </a:cubicBezTo>
                </a:path>
              </a:pathLst>
            </a:cu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7876760" y="5218933"/>
            <a:ext cx="655873" cy="768936"/>
            <a:chOff x="7253653" y="5620029"/>
            <a:chExt cx="1056877" cy="829884"/>
          </a:xfrm>
        </p:grpSpPr>
        <p:sp>
          <p:nvSpPr>
            <p:cNvPr id="30" name="手繪多邊形 29"/>
            <p:cNvSpPr/>
            <p:nvPr/>
          </p:nvSpPr>
          <p:spPr>
            <a:xfrm flipV="1">
              <a:off x="7253654" y="5620029"/>
              <a:ext cx="1012368" cy="457750"/>
            </a:xfrm>
            <a:custGeom>
              <a:avLst/>
              <a:gdLst>
                <a:gd name="connsiteX0" fmla="*/ 0 w 176486"/>
                <a:gd name="connsiteY0" fmla="*/ 114582 h 114582"/>
                <a:gd name="connsiteX1" fmla="*/ 149470 w 176486"/>
                <a:gd name="connsiteY1" fmla="*/ 17867 h 114582"/>
                <a:gd name="connsiteX2" fmla="*/ 175847 w 176486"/>
                <a:gd name="connsiteY2" fmla="*/ 282 h 11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86" h="114582">
                  <a:moveTo>
                    <a:pt x="0" y="114582"/>
                  </a:moveTo>
                  <a:lnTo>
                    <a:pt x="149470" y="17867"/>
                  </a:lnTo>
                  <a:cubicBezTo>
                    <a:pt x="178778" y="-1183"/>
                    <a:pt x="177312" y="-451"/>
                    <a:pt x="175847" y="282"/>
                  </a:cubicBezTo>
                </a:path>
              </a:pathLst>
            </a:cu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 flipV="1">
              <a:off x="7253654" y="5620029"/>
              <a:ext cx="1056876" cy="829884"/>
            </a:xfrm>
            <a:custGeom>
              <a:avLst/>
              <a:gdLst>
                <a:gd name="connsiteX0" fmla="*/ 0 w 176486"/>
                <a:gd name="connsiteY0" fmla="*/ 114582 h 114582"/>
                <a:gd name="connsiteX1" fmla="*/ 149470 w 176486"/>
                <a:gd name="connsiteY1" fmla="*/ 17867 h 114582"/>
                <a:gd name="connsiteX2" fmla="*/ 175847 w 176486"/>
                <a:gd name="connsiteY2" fmla="*/ 282 h 11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86" h="114582">
                  <a:moveTo>
                    <a:pt x="0" y="114582"/>
                  </a:moveTo>
                  <a:lnTo>
                    <a:pt x="149470" y="17867"/>
                  </a:lnTo>
                  <a:cubicBezTo>
                    <a:pt x="178778" y="-1183"/>
                    <a:pt x="177312" y="-451"/>
                    <a:pt x="175847" y="282"/>
                  </a:cubicBezTo>
                </a:path>
              </a:pathLst>
            </a:cu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 31"/>
            <p:cNvSpPr/>
            <p:nvPr/>
          </p:nvSpPr>
          <p:spPr>
            <a:xfrm flipV="1">
              <a:off x="7253653" y="5620029"/>
              <a:ext cx="1012369" cy="619638"/>
            </a:xfrm>
            <a:custGeom>
              <a:avLst/>
              <a:gdLst>
                <a:gd name="connsiteX0" fmla="*/ 0 w 176486"/>
                <a:gd name="connsiteY0" fmla="*/ 114582 h 114582"/>
                <a:gd name="connsiteX1" fmla="*/ 149470 w 176486"/>
                <a:gd name="connsiteY1" fmla="*/ 17867 h 114582"/>
                <a:gd name="connsiteX2" fmla="*/ 175847 w 176486"/>
                <a:gd name="connsiteY2" fmla="*/ 282 h 11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86" h="114582">
                  <a:moveTo>
                    <a:pt x="0" y="114582"/>
                  </a:moveTo>
                  <a:lnTo>
                    <a:pt x="149470" y="17867"/>
                  </a:lnTo>
                  <a:cubicBezTo>
                    <a:pt x="178778" y="-1183"/>
                    <a:pt x="177312" y="-451"/>
                    <a:pt x="175847" y="282"/>
                  </a:cubicBezTo>
                </a:path>
              </a:pathLst>
            </a:cu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手繪多邊形 32"/>
          <p:cNvSpPr/>
          <p:nvPr/>
        </p:nvSpPr>
        <p:spPr>
          <a:xfrm flipV="1">
            <a:off x="5855676" y="4799060"/>
            <a:ext cx="987333" cy="45719"/>
          </a:xfrm>
          <a:custGeom>
            <a:avLst/>
            <a:gdLst>
              <a:gd name="connsiteX0" fmla="*/ 0 w 390768"/>
              <a:gd name="connsiteY0" fmla="*/ 457259 h 457259"/>
              <a:gd name="connsiteX1" fmla="*/ 105508 w 390768"/>
              <a:gd name="connsiteY1" fmla="*/ 149528 h 457259"/>
              <a:gd name="connsiteX2" fmla="*/ 351692 w 390768"/>
              <a:gd name="connsiteY2" fmla="*/ 8852 h 457259"/>
              <a:gd name="connsiteX3" fmla="*/ 386861 w 390768"/>
              <a:gd name="connsiteY3" fmla="*/ 26436 h 45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768" h="457259">
                <a:moveTo>
                  <a:pt x="0" y="457259"/>
                </a:moveTo>
                <a:cubicBezTo>
                  <a:pt x="23446" y="340760"/>
                  <a:pt x="46893" y="224262"/>
                  <a:pt x="105508" y="149528"/>
                </a:cubicBezTo>
                <a:cubicBezTo>
                  <a:pt x="164123" y="74793"/>
                  <a:pt x="304800" y="29367"/>
                  <a:pt x="351692" y="8852"/>
                </a:cubicBezTo>
                <a:cubicBezTo>
                  <a:pt x="398584" y="-11663"/>
                  <a:pt x="392722" y="7386"/>
                  <a:pt x="386861" y="2643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43729"/>
              </p:ext>
            </p:extLst>
          </p:nvPr>
        </p:nvGraphicFramePr>
        <p:xfrm>
          <a:off x="6102881" y="547555"/>
          <a:ext cx="5755385" cy="11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2">
                  <a:extLst>
                    <a:ext uri="{9D8B030D-6E8A-4147-A177-3AD203B41FA5}">
                      <a16:colId xmlns:a16="http://schemas.microsoft.com/office/drawing/2014/main" val="668848261"/>
                    </a:ext>
                  </a:extLst>
                </a:gridCol>
                <a:gridCol w="1248507">
                  <a:extLst>
                    <a:ext uri="{9D8B030D-6E8A-4147-A177-3AD203B41FA5}">
                      <a16:colId xmlns:a16="http://schemas.microsoft.com/office/drawing/2014/main" val="3302136207"/>
                    </a:ext>
                  </a:extLst>
                </a:gridCol>
                <a:gridCol w="3604846">
                  <a:extLst>
                    <a:ext uri="{9D8B030D-6E8A-4147-A177-3AD203B41FA5}">
                      <a16:colId xmlns:a16="http://schemas.microsoft.com/office/drawing/2014/main" val="4276218337"/>
                    </a:ext>
                  </a:extLst>
                </a:gridCol>
              </a:tblGrid>
              <a:tr h="31302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沒尺寸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有尺寸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42991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沒顏色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1, 2,..8,12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11(L,M)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16829"/>
                  </a:ext>
                </a:extLst>
              </a:tr>
              <a:tr h="551510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有顏色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13(7</a:t>
                      </a:r>
                      <a:r>
                        <a:rPr lang="zh-TW" altLang="en-US" sz="1400" dirty="0" smtClean="0"/>
                        <a:t>色</a:t>
                      </a:r>
                      <a:r>
                        <a:rPr lang="en-US" altLang="zh-TW" sz="1400" dirty="0" smtClean="0"/>
                        <a:t>)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14(3</a:t>
                      </a:r>
                      <a:r>
                        <a:rPr lang="zh-TW" altLang="en-US" sz="1400" dirty="0" smtClean="0"/>
                        <a:t>色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15,</a:t>
                      </a:r>
                      <a:r>
                        <a:rPr lang="zh-TW" altLang="en-US" sz="1400" dirty="0" smtClean="0"/>
                        <a:t>白</a:t>
                      </a:r>
                      <a:r>
                        <a:rPr lang="en-US" altLang="zh-TW" sz="1400" dirty="0" smtClean="0"/>
                        <a:t>(S-$15-3,M-$20-12,L-$25-8)</a:t>
                      </a:r>
                      <a:br>
                        <a:rPr lang="en-US" altLang="zh-TW" sz="1400" dirty="0" smtClean="0"/>
                      </a:br>
                      <a:r>
                        <a:rPr lang="zh-TW" altLang="en-US" sz="1400" dirty="0" smtClean="0"/>
                        <a:t>      黑</a:t>
                      </a:r>
                      <a:r>
                        <a:rPr lang="en-US" altLang="zh-TW" sz="1400" dirty="0" smtClean="0"/>
                        <a:t>(S-$15-7,M-$20-8)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4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</a:t>
            </a:r>
            <a:r>
              <a:rPr lang="en-US" altLang="zh-TW" dirty="0"/>
              <a:t>&gt;</a:t>
            </a:r>
            <a:r>
              <a:rPr lang="zh-TW" altLang="en-US" dirty="0"/>
              <a:t>顏色</a:t>
            </a:r>
            <a:r>
              <a:rPr lang="en-US" altLang="zh-TW" dirty="0"/>
              <a:t>&gt;</a:t>
            </a:r>
            <a:r>
              <a:rPr lang="zh-TW" altLang="en-US" dirty="0"/>
              <a:t>尺寸</a:t>
            </a:r>
          </a:p>
        </p:txBody>
      </p:sp>
      <p:sp>
        <p:nvSpPr>
          <p:cNvPr id="4" name="內容版面配置區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3203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  <a:r>
              <a:rPr lang="en-US" altLang="zh-TW" sz="2000" dirty="0"/>
              <a:t> id, </a:t>
            </a:r>
            <a:r>
              <a:rPr lang="en-US" altLang="zh-TW" sz="2000" dirty="0" err="1"/>
              <a:t>name,product_colors.color_name,size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product_colors.stock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color_stock</a:t>
            </a:r>
            <a:r>
              <a:rPr lang="en-US" altLang="zh-TW" sz="2000" dirty="0" smtClean="0"/>
              <a:t>,</a:t>
            </a:r>
            <a:br>
              <a:rPr lang="en-US" altLang="zh-TW" sz="2000" dirty="0" smtClean="0"/>
            </a:br>
            <a:r>
              <a:rPr lang="en-US" altLang="zh-TW" sz="2000" dirty="0"/>
              <a:t>	</a:t>
            </a:r>
            <a:r>
              <a:rPr lang="en-US" altLang="zh-TW" sz="2000" dirty="0" err="1"/>
              <a:t>products.unit_price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products.stock</a:t>
            </a:r>
            <a:r>
              <a:rPr lang="en-US" altLang="zh-TW" sz="2000" dirty="0"/>
              <a:t>, description</a:t>
            </a:r>
            <a:r>
              <a:rPr lang="en-US" altLang="zh-TW" sz="2000" dirty="0" smtClean="0"/>
              <a:t>,</a:t>
            </a:r>
            <a:br>
              <a:rPr lang="en-US" altLang="zh-TW" sz="2000" dirty="0" smtClean="0"/>
            </a:br>
            <a:r>
              <a:rPr lang="en-US" altLang="zh-TW" sz="2000" dirty="0"/>
              <a:t>	</a:t>
            </a:r>
            <a:r>
              <a:rPr lang="en-US" altLang="zh-TW" sz="2000" dirty="0" err="1"/>
              <a:t>products.photo_url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products.shelf_date</a:t>
            </a:r>
            <a:r>
              <a:rPr lang="en-US" altLang="zh-TW" sz="2000" dirty="0"/>
              <a:t>, category, discount</a:t>
            </a:r>
            <a:r>
              <a:rPr lang="en-US" altLang="zh-TW" sz="2000" dirty="0" smtClean="0"/>
              <a:t>,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product_colors.photo_url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color_photo</a:t>
            </a:r>
            <a:r>
              <a:rPr lang="en-US" altLang="zh-TW" sz="2000" dirty="0" smtClean="0"/>
              <a:t>,</a:t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product_colors.shelf_date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as </a:t>
            </a:r>
            <a:r>
              <a:rPr lang="en-US" altLang="zh-TW" sz="2000" dirty="0" err="1"/>
              <a:t>color_shelf_date,icon_url</a:t>
            </a:r>
            <a:r>
              <a:rPr lang="en-US" altLang="zh-TW" sz="2000" dirty="0" smtClean="0"/>
              <a:t>,</a:t>
            </a:r>
            <a:br>
              <a:rPr lang="en-US" altLang="zh-TW" sz="2000" dirty="0" smtClean="0"/>
            </a:br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        </a:t>
            </a:r>
            <a:r>
              <a:rPr lang="en-US" altLang="zh-TW" sz="2000" dirty="0" err="1"/>
              <a:t>product_color_sizes.stock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size_stock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product_color_sizes.unit_price</a:t>
            </a:r>
            <a:r>
              <a:rPr lang="en-US" altLang="zh-TW" sz="2000" dirty="0"/>
              <a:t> as </a:t>
            </a:r>
            <a:r>
              <a:rPr lang="en-US" altLang="zh-TW" sz="2000" dirty="0" err="1" smtClean="0"/>
              <a:t>size_price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n-US" altLang="zh-TW" sz="2000" dirty="0" smtClean="0"/>
              <a:t> products</a:t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LEFT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JOIN </a:t>
            </a:r>
            <a:r>
              <a:rPr lang="en-US" altLang="zh-TW" sz="2000" dirty="0" err="1"/>
              <a:t>product_colors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products.id=</a:t>
            </a:r>
            <a:r>
              <a:rPr lang="en-US" altLang="zh-TW" sz="2000" dirty="0" err="1" smtClean="0"/>
              <a:t>product_colors.product_id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LEFT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JOIN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product_color_sizes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ON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products.id = </a:t>
            </a:r>
            <a:r>
              <a:rPr lang="en-US" altLang="zh-TW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product_color_sizes.product_id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	AND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((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product_colors.color_name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product_color_sizes.color_name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				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   OR(</a:t>
            </a:r>
            <a:r>
              <a:rPr lang="en-US" altLang="zh-TW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product_colors.color_name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IS NULL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			</a:t>
            </a:r>
            <a:r>
              <a:rPr lang="en-US" altLang="zh-TW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product_color_sizes.color_name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=''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))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    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WHERE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products.id </a:t>
            </a:r>
            <a:r>
              <a:rPr lang="en-US" altLang="zh-TW" sz="2000" dirty="0" smtClean="0"/>
              <a:t>IN (1,11,14,15)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accent5">
                    <a:lumMod val="50000"/>
                  </a:schemeClr>
                </a:solidFill>
              </a:rPr>
              <a:t>ORDER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BY</a:t>
            </a:r>
            <a:r>
              <a:rPr lang="en-US" altLang="zh-TW" sz="2000" dirty="0"/>
              <a:t> id, </a:t>
            </a:r>
            <a:r>
              <a:rPr lang="en-US" altLang="zh-TW" sz="2000" dirty="0" err="1"/>
              <a:t>name,product_colors.color_name,ordinal</a:t>
            </a:r>
            <a:r>
              <a:rPr lang="en-US" altLang="zh-TW" sz="2000" dirty="0"/>
              <a:t>;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85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庫存管理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即時庫存查詢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ProducService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ProductDAO</a:t>
            </a:r>
            <a:r>
              <a:rPr lang="zh-TW" altLang="en-US" dirty="0" smtClean="0"/>
              <a:t>提供即時庫存查詢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ProductService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endParaRPr lang="zh-TW" altLang="en-US" baseline="-2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2751137"/>
            <a:ext cx="5610225" cy="18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庫存管理</a:t>
            </a:r>
            <a:r>
              <a:rPr lang="en-US" altLang="zh-TW" sz="2800" dirty="0"/>
              <a:t>-</a:t>
            </a:r>
            <a:r>
              <a:rPr lang="zh-TW" altLang="en-US" sz="2800" dirty="0"/>
              <a:t>即時庫存查詢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ProducService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ProductDAO</a:t>
            </a:r>
            <a:r>
              <a:rPr lang="zh-TW" altLang="en-US" dirty="0" smtClean="0"/>
              <a:t>提供即時庫存查詢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ProducDAO</a:t>
            </a:r>
            <a:r>
              <a:rPr lang="zh-TW" altLang="en-US" dirty="0" smtClean="0"/>
              <a:t>加入三個方法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endParaRPr lang="zh-TW" altLang="en-US" baseline="-25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07" y="2829910"/>
            <a:ext cx="6912293" cy="28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Dynamic Web</a:t>
            </a:r>
            <a:r>
              <a:rPr lang="zh-TW" altLang="en-US" dirty="0" smtClean="0"/>
              <a:t>專案後，要檢查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專案編碼</a:t>
            </a:r>
            <a:r>
              <a:rPr lang="en-US" altLang="zh-TW" dirty="0" smtClean="0"/>
              <a:t>, Java Compiler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, Web Server, Web Project Settings</a:t>
            </a:r>
          </a:p>
          <a:p>
            <a:r>
              <a:rPr lang="zh-TW" altLang="en-US" dirty="0" smtClean="0"/>
              <a:t>專案路徑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是否與</a:t>
            </a:r>
            <a:r>
              <a:rPr lang="en-US" altLang="zh-TW" dirty="0" smtClean="0"/>
              <a:t>Lib</a:t>
            </a:r>
            <a:r>
              <a:rPr lang="zh-TW" altLang="en-US" dirty="0" smtClean="0"/>
              <a:t>專案放在同一個資料夾中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74" y="2936631"/>
            <a:ext cx="9096375" cy="29981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141177" y="3815861"/>
            <a:ext cx="2250831" cy="28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691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庫存管理</a:t>
            </a:r>
            <a:r>
              <a:rPr lang="en-US" altLang="zh-TW" sz="2800" dirty="0">
                <a:solidFill>
                  <a:prstClr val="black"/>
                </a:solidFill>
              </a:rPr>
              <a:t>-</a:t>
            </a:r>
            <a:r>
              <a:rPr lang="zh-TW" altLang="en-US" sz="2800" dirty="0">
                <a:solidFill>
                  <a:prstClr val="black"/>
                </a:solidFill>
              </a:rPr>
              <a:t>即時庫存查詢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ProducService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ProductDAO</a:t>
            </a:r>
            <a:r>
              <a:rPr lang="zh-TW" altLang="en-US" dirty="0" smtClean="0"/>
              <a:t>提供即時庫存查詢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ProducDAO</a:t>
            </a:r>
            <a:r>
              <a:rPr lang="zh-TW" altLang="en-US" dirty="0" smtClean="0"/>
              <a:t>加入三個方法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endParaRPr lang="zh-TW" altLang="en-US" baseline="-2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31" y="2651813"/>
            <a:ext cx="9780922" cy="34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庫存管理</a:t>
            </a:r>
            <a:r>
              <a:rPr lang="en-US" altLang="zh-TW" sz="2800" dirty="0">
                <a:solidFill>
                  <a:prstClr val="black"/>
                </a:solidFill>
              </a:rPr>
              <a:t>-</a:t>
            </a:r>
            <a:r>
              <a:rPr lang="zh-TW" altLang="en-US" sz="2800" dirty="0">
                <a:solidFill>
                  <a:prstClr val="black"/>
                </a:solidFill>
              </a:rPr>
              <a:t>即時庫存查詢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ProducService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ProductDAO</a:t>
            </a:r>
            <a:r>
              <a:rPr lang="zh-TW" altLang="en-US" dirty="0" smtClean="0"/>
              <a:t>提供即時庫存查詢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ProducDAO</a:t>
            </a:r>
            <a:r>
              <a:rPr lang="zh-TW" altLang="en-US" dirty="0" smtClean="0"/>
              <a:t>加入三個方法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endParaRPr lang="zh-TW" altLang="en-US" baseline="-2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41" y="2670237"/>
            <a:ext cx="8227343" cy="37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庫存</a:t>
            </a:r>
            <a:r>
              <a:rPr lang="zh-TW" altLang="en-US" dirty="0" smtClean="0"/>
              <a:t>管理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帶入畫面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cart.jsp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check_out.jsp</a:t>
            </a:r>
            <a:r>
              <a:rPr lang="zh-TW" altLang="en-US" dirty="0" smtClean="0"/>
              <a:t>帶出即時庫存，如下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366963"/>
            <a:ext cx="7915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庫存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修改庫存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OrderDAO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方法前，加入修改庫存的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31" y="2518474"/>
            <a:ext cx="8722393" cy="25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1325563"/>
          </a:xfrm>
        </p:spPr>
        <p:txBody>
          <a:bodyPr/>
          <a:lstStyle/>
          <a:p>
            <a:r>
              <a:rPr lang="zh-TW" altLang="en-US" dirty="0"/>
              <a:t>庫存</a:t>
            </a:r>
            <a:r>
              <a:rPr lang="zh-TW" altLang="en-US" dirty="0" smtClean="0"/>
              <a:t>管理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修改庫存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825625"/>
            <a:ext cx="3420979" cy="4351338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方法中加上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43" y="1294862"/>
            <a:ext cx="7550568" cy="50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2021/07/02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r>
              <a:rPr lang="zh-TW" altLang="en-US" dirty="0" smtClean="0"/>
              <a:t>完整示範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6527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r>
              <a:rPr lang="zh-TW" altLang="en-US" dirty="0" smtClean="0"/>
              <a:t>示範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產品</a:t>
            </a:r>
            <a:r>
              <a:rPr lang="zh-TW" altLang="en-US" dirty="0" smtClean="0"/>
              <a:t>清單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products_list.jsp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&gt;</a:t>
            </a:r>
            <a:r>
              <a:rPr lang="zh-TW" altLang="en-US" dirty="0" smtClean="0"/>
              <a:t>產品</a:t>
            </a:r>
            <a:r>
              <a:rPr lang="zh-TW" altLang="en-US" dirty="0" smtClean="0"/>
              <a:t>介紹</a:t>
            </a:r>
            <a:r>
              <a:rPr lang="en-US" altLang="zh-TW" dirty="0"/>
              <a:t>(</a:t>
            </a:r>
            <a:r>
              <a:rPr lang="en-US" altLang="zh-TW" dirty="0" err="1" smtClean="0"/>
              <a:t>product.jsp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</a:t>
            </a:r>
            <a:r>
              <a:rPr lang="zh-TW" altLang="en-US" b="1" u="sng" dirty="0" smtClean="0">
                <a:solidFill>
                  <a:schemeClr val="accent1">
                    <a:lumMod val="50000"/>
                  </a:schemeClr>
                </a:solidFill>
              </a:rPr>
              <a:t>同步</a:t>
            </a:r>
            <a:r>
              <a:rPr lang="en-US" altLang="zh-TW" b="1" u="sng" dirty="0" smtClean="0">
                <a:solidFill>
                  <a:schemeClr val="accent1">
                    <a:lumMod val="50000"/>
                  </a:schemeClr>
                </a:solidFill>
              </a:rPr>
              <a:t>GET</a:t>
            </a:r>
            <a:r>
              <a:rPr lang="zh-TW" altLang="en-US" b="1" u="sng" dirty="0" smtClean="0">
                <a:solidFill>
                  <a:schemeClr val="accent1">
                    <a:lumMod val="50000"/>
                  </a:schemeClr>
                </a:solidFill>
              </a:rPr>
              <a:t>請求</a:t>
            </a:r>
            <a:r>
              <a:rPr lang="zh-TW" altLang="en-US" dirty="0" smtClean="0"/>
              <a:t>為</a:t>
            </a:r>
            <a:r>
              <a:rPr lang="en-US" altLang="zh-TW" dirty="0" smtClean="0"/>
              <a:t>&lt;</a:t>
            </a:r>
            <a:r>
              <a:rPr lang="en-US" altLang="zh-TW" b="1" dirty="0" smtClean="0">
                <a:solidFill>
                  <a:srgbClr val="FF0000"/>
                </a:solidFill>
              </a:rPr>
              <a:t>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</a:t>
            </a:r>
            <a:r>
              <a:rPr lang="en-US" altLang="zh-TW" dirty="0"/>
              <a:t>'</a:t>
            </a:r>
            <a:r>
              <a:rPr lang="en-US" altLang="zh-TW" dirty="0" err="1" smtClean="0"/>
              <a:t>product.jsp?productId</a:t>
            </a:r>
            <a:r>
              <a:rPr lang="en-US" altLang="zh-TW" dirty="0" smtClean="0"/>
              <a:t>=x'&gt;…&lt;/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/>
              <a:t>將改為</a:t>
            </a:r>
            <a:r>
              <a:rPr lang="en-US" altLang="zh-TW" u="sng" dirty="0" smtClean="0">
                <a:solidFill>
                  <a:schemeClr val="accent1">
                    <a:lumMod val="50000"/>
                  </a:schemeClr>
                </a:solidFill>
              </a:rPr>
              <a:t>ajax</a:t>
            </a:r>
            <a:r>
              <a:rPr lang="zh-TW" altLang="en-US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請求</a:t>
            </a:r>
            <a:r>
              <a:rPr lang="en-US" altLang="zh-TW" dirty="0" smtClean="0"/>
              <a:t>(url:</a:t>
            </a:r>
            <a:r>
              <a:rPr lang="en-US" altLang="zh-TW" dirty="0"/>
              <a:t> </a:t>
            </a:r>
            <a:r>
              <a:rPr lang="en-US" altLang="zh-TW" dirty="0" err="1"/>
              <a:t>product.jsp?productId</a:t>
            </a:r>
            <a:r>
              <a:rPr lang="en-US" altLang="zh-TW" dirty="0"/>
              <a:t>=x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，並將取得的產品介紹以</a:t>
            </a:r>
            <a:r>
              <a:rPr lang="en-US" altLang="zh-TW" dirty="0" err="1" smtClean="0"/>
              <a:t>fancybox</a:t>
            </a:r>
            <a:r>
              <a:rPr lang="zh-TW" altLang="en-US" dirty="0" smtClean="0"/>
              <a:t>呈現在</a:t>
            </a:r>
            <a:r>
              <a:rPr lang="zh-TW" altLang="en-US" dirty="0"/>
              <a:t>產品</a:t>
            </a:r>
            <a:r>
              <a:rPr lang="zh-TW" altLang="en-US" dirty="0" smtClean="0"/>
              <a:t>清單的中</a:t>
            </a:r>
            <a:r>
              <a:rPr lang="zh-TW" altLang="en-US" dirty="0"/>
              <a:t>央</a:t>
            </a:r>
            <a:endParaRPr lang="en-US" altLang="zh-TW" dirty="0" smtClean="0"/>
          </a:p>
          <a:p>
            <a:r>
              <a:rPr lang="zh-TW" altLang="en-US" dirty="0"/>
              <a:t>產品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product.jsp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&gt;</a:t>
            </a:r>
            <a:r>
              <a:rPr lang="zh-TW" altLang="en-US" dirty="0" smtClean="0"/>
              <a:t>加入購物車</a:t>
            </a:r>
            <a:endParaRPr lang="en-US" altLang="zh-TW" dirty="0" smtClean="0"/>
          </a:p>
          <a:p>
            <a:pPr lvl="1"/>
            <a:r>
              <a:rPr lang="zh-TW" altLang="en-US" dirty="0"/>
              <a:t>原為</a:t>
            </a:r>
            <a:r>
              <a:rPr lang="en-US" altLang="zh-TW" dirty="0" smtClean="0"/>
              <a:t>&lt;form </a:t>
            </a:r>
            <a:r>
              <a:rPr lang="en-US" altLang="zh-TW" dirty="0"/>
              <a:t>id= </a:t>
            </a:r>
            <a:r>
              <a:rPr lang="en-US" altLang="zh-TW" dirty="0" smtClean="0"/>
              <a:t>'</a:t>
            </a:r>
            <a:r>
              <a:rPr lang="en-US" altLang="zh-TW" b="1" dirty="0" err="1" smtClean="0"/>
              <a:t>addCartForm</a:t>
            </a:r>
            <a:r>
              <a:rPr lang="en-US" altLang="zh-TW" dirty="0" smtClean="0"/>
              <a:t>' </a:t>
            </a:r>
            <a:r>
              <a:rPr lang="en-US" altLang="zh-TW" b="1" dirty="0" smtClean="0"/>
              <a:t>action</a:t>
            </a:r>
            <a:r>
              <a:rPr lang="en-US" altLang="zh-TW" b="1" dirty="0" smtClean="0"/>
              <a:t>=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add_cart.do</a:t>
            </a:r>
            <a:r>
              <a:rPr lang="en-US" altLang="zh-TW" dirty="0"/>
              <a:t>'</a:t>
            </a:r>
            <a:r>
              <a:rPr lang="en-US" altLang="zh-TW" dirty="0" smtClean="0"/>
              <a:t> method='</a:t>
            </a:r>
            <a:r>
              <a:rPr lang="en-US" altLang="zh-TW" b="1" dirty="0">
                <a:solidFill>
                  <a:srgbClr val="C00000"/>
                </a:solidFill>
              </a:rPr>
              <a:t>POST</a:t>
            </a:r>
            <a:r>
              <a:rPr lang="en-US" altLang="zh-TW" dirty="0" smtClean="0"/>
              <a:t>'&gt;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…</a:t>
            </a:r>
            <a:br>
              <a:rPr lang="en-US" altLang="zh-TW" dirty="0" smtClean="0"/>
            </a:br>
            <a:r>
              <a:rPr lang="en-US" altLang="zh-TW" dirty="0" smtClean="0"/>
              <a:t>		&lt;input type=</a:t>
            </a:r>
            <a:r>
              <a:rPr lang="en-US" altLang="zh-TW" dirty="0"/>
              <a:t> </a:t>
            </a:r>
            <a:r>
              <a:rPr lang="en-US" altLang="zh-TW" dirty="0" smtClean="0"/>
              <a:t>'submit'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value=</a:t>
            </a:r>
            <a:r>
              <a:rPr lang="en-US" altLang="zh-TW" dirty="0"/>
              <a:t> '</a:t>
            </a:r>
            <a:r>
              <a:rPr lang="zh-TW" altLang="en-US" dirty="0" smtClean="0"/>
              <a:t>加入購物車</a:t>
            </a:r>
            <a:r>
              <a:rPr lang="en-US" altLang="zh-TW" dirty="0" smtClean="0"/>
              <a:t>'&gt;</a:t>
            </a:r>
          </a:p>
          <a:p>
            <a:pPr marL="457200" lvl="1" indent="0">
              <a:buNone/>
            </a:pPr>
            <a:r>
              <a:rPr lang="en-US" altLang="zh-TW" dirty="0" smtClean="0"/>
              <a:t>	      &lt;/form&gt;</a:t>
            </a:r>
            <a:endParaRPr lang="en-US" altLang="zh-TW" dirty="0"/>
          </a:p>
          <a:p>
            <a:pPr lvl="1"/>
            <a:r>
              <a:rPr lang="zh-TW" altLang="en-US" dirty="0"/>
              <a:t>將改為</a:t>
            </a:r>
            <a:r>
              <a:rPr lang="en-US" altLang="zh-TW" dirty="0"/>
              <a:t>ajax</a:t>
            </a:r>
            <a:r>
              <a:rPr lang="zh-TW" altLang="en-US" dirty="0"/>
              <a:t> </a:t>
            </a:r>
            <a:r>
              <a:rPr lang="en-US" altLang="zh-TW" dirty="0" smtClean="0"/>
              <a:t>GET/</a:t>
            </a:r>
            <a:r>
              <a:rPr lang="en-US" altLang="zh-TW" b="1" dirty="0" smtClean="0">
                <a:solidFill>
                  <a:srgbClr val="C00000"/>
                </a:solidFill>
              </a:rPr>
              <a:t>POST</a:t>
            </a:r>
            <a:r>
              <a:rPr lang="zh-TW" altLang="en-US" dirty="0" smtClean="0"/>
              <a:t>請求</a:t>
            </a:r>
            <a:r>
              <a:rPr lang="en-US" altLang="zh-TW" dirty="0"/>
              <a:t>(url: </a:t>
            </a:r>
            <a:r>
              <a:rPr lang="en-US" altLang="zh-TW" dirty="0" smtClean="0"/>
              <a:t>$("#</a:t>
            </a:r>
            <a:r>
              <a:rPr lang="en-US" altLang="zh-TW" b="1" dirty="0" err="1" smtClean="0"/>
              <a:t>addCartForm</a:t>
            </a:r>
            <a:r>
              <a:rPr lang="en-US" altLang="zh-TW" dirty="0" smtClean="0"/>
              <a:t>").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</a:t>
            </a:r>
            <a:r>
              <a:rPr lang="en-US" altLang="zh-TW" b="1" dirty="0" smtClean="0"/>
              <a:t>action</a:t>
            </a:r>
            <a:r>
              <a:rPr lang="en-US" altLang="zh-TW" dirty="0" smtClean="0"/>
              <a:t>'))</a:t>
            </a:r>
            <a:r>
              <a:rPr lang="zh-TW" altLang="en-US" dirty="0"/>
              <a:t>，並將取得</a:t>
            </a:r>
            <a:r>
              <a:rPr lang="zh-TW" altLang="en-US" dirty="0" smtClean="0"/>
              <a:t>的</a:t>
            </a:r>
            <a:r>
              <a:rPr lang="zh-TW" altLang="en-US" dirty="0" smtClean="0"/>
              <a:t>購物車數量</a:t>
            </a:r>
            <a:r>
              <a:rPr lang="zh-TW" altLang="en-US" dirty="0" smtClean="0"/>
              <a:t>更新在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23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Submit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的行為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元素必須放在</a:t>
            </a:r>
            <a:r>
              <a:rPr lang="en-US" altLang="zh-TW" dirty="0" smtClean="0">
                <a:solidFill>
                  <a:srgbClr val="FF0000"/>
                </a:solidFill>
              </a:rPr>
              <a:t>form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檢查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nput/select/</a:t>
            </a:r>
            <a:r>
              <a:rPr lang="en-US" altLang="zh-TW" dirty="0" err="1" smtClean="0"/>
              <a:t>textarea</a:t>
            </a:r>
            <a:r>
              <a:rPr lang="en-US" altLang="zh-TW" dirty="0" smtClean="0"/>
              <a:t>: required, min, max, </a:t>
            </a:r>
            <a:r>
              <a:rPr lang="en-US" altLang="zh-TW" dirty="0" err="1" smtClean="0"/>
              <a:t>maxlength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minlength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不在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標準中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檢查成功才做第二步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Submit(</a:t>
            </a:r>
            <a:r>
              <a:rPr lang="zh-TW" altLang="en-US" dirty="0" smtClean="0"/>
              <a:t>同步</a:t>
            </a:r>
            <a:r>
              <a:rPr lang="en-US" altLang="zh-TW" dirty="0" smtClean="0"/>
              <a:t>GET/POST</a:t>
            </a:r>
            <a:r>
              <a:rPr lang="zh-TW" altLang="en-US" dirty="0" smtClean="0"/>
              <a:t>請求</a:t>
            </a:r>
            <a:r>
              <a:rPr lang="en-US" altLang="zh-TW" dirty="0" smtClean="0"/>
              <a:t>)-&gt;</a:t>
            </a:r>
            <a:r>
              <a:rPr lang="zh-TW" altLang="en-US" dirty="0" smtClean="0"/>
              <a:t>非同步請求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&lt;</a:t>
            </a:r>
            <a:r>
              <a:rPr lang="en-US" altLang="zh-TW" dirty="0" smtClean="0">
                <a:solidFill>
                  <a:srgbClr val="FF0000"/>
                </a:solidFill>
              </a:rPr>
              <a:t>form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onsubmit</a:t>
            </a:r>
            <a:r>
              <a:rPr lang="en-US" altLang="zh-TW" dirty="0" smtClean="0"/>
              <a:t>=‘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 err="1" smtClean="0"/>
              <a:t>addCart</a:t>
            </a:r>
            <a:r>
              <a:rPr lang="en-US" altLang="zh-TW" dirty="0" smtClean="0"/>
              <a:t>();’&gt;</a:t>
            </a:r>
            <a:br>
              <a:rPr lang="en-US" altLang="zh-TW" dirty="0" smtClean="0"/>
            </a:br>
            <a:r>
              <a:rPr lang="en-US" altLang="zh-TW" dirty="0" smtClean="0"/>
              <a:t>   ………………</a:t>
            </a:r>
            <a:br>
              <a:rPr lang="en-US" altLang="zh-TW" dirty="0" smtClean="0"/>
            </a:br>
            <a:r>
              <a:rPr lang="en-US" altLang="zh-TW" dirty="0" smtClean="0"/>
              <a:t>         &lt;input type=‘</a:t>
            </a:r>
            <a:r>
              <a:rPr lang="en-US" altLang="zh-TW" dirty="0" smtClean="0">
                <a:solidFill>
                  <a:srgbClr val="FF0000"/>
                </a:solidFill>
              </a:rPr>
              <a:t>submit</a:t>
            </a:r>
            <a:r>
              <a:rPr lang="en-US" altLang="zh-TW" dirty="0" smtClean="0"/>
              <a:t>’ value='</a:t>
            </a:r>
            <a:r>
              <a:rPr lang="zh-TW" altLang="en-US" dirty="0" smtClean="0"/>
              <a:t>加入購物車</a:t>
            </a:r>
            <a:r>
              <a:rPr lang="en-US" altLang="zh-TW" dirty="0" smtClean="0"/>
              <a:t>‘ ….&gt; </a:t>
            </a:r>
            <a:br>
              <a:rPr lang="en-US" altLang="zh-TW" dirty="0" smtClean="0"/>
            </a:br>
            <a:r>
              <a:rPr lang="en-US" altLang="zh-TW" dirty="0" smtClean="0"/>
              <a:t>   &lt;/form&gt;</a:t>
            </a:r>
          </a:p>
          <a:p>
            <a:pPr lvl="1"/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7996989" y="4948989"/>
            <a:ext cx="745958" cy="465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815137" y="4812632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改成</a:t>
            </a:r>
            <a:r>
              <a:rPr lang="en-US" altLang="zh-TW" dirty="0" smtClean="0"/>
              <a:t>ajax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72403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roduct.jsp</a:t>
            </a:r>
            <a:r>
              <a:rPr lang="zh-TW" altLang="en-US" dirty="0" smtClean="0"/>
              <a:t>加上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addCart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7996989" y="4948989"/>
            <a:ext cx="745958" cy="465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815137" y="4812632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改成</a:t>
            </a:r>
            <a:r>
              <a:rPr lang="en-US" altLang="zh-TW" dirty="0" smtClean="0"/>
              <a:t>ajax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243931"/>
            <a:ext cx="93726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69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AddToCartServlet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把原來</a:t>
            </a:r>
            <a:r>
              <a:rPr lang="en-US" altLang="zh-TW" dirty="0" err="1" smtClean="0"/>
              <a:t>doPost</a:t>
            </a:r>
            <a:r>
              <a:rPr lang="zh-TW" altLang="en-US" dirty="0" smtClean="0"/>
              <a:t>方法最後面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redirect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cart.jsp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forward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small_cart.jsp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07368"/>
            <a:ext cx="7620000" cy="1371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7326" y="3336758"/>
            <a:ext cx="7106653" cy="264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23473" y="3914273"/>
            <a:ext cx="7106653" cy="264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90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</a:t>
            </a:r>
            <a:r>
              <a:rPr lang="zh-TW" altLang="en-US" dirty="0" smtClean="0"/>
              <a:t>專案結構</a:t>
            </a:r>
            <a:r>
              <a:rPr lang="en-US" altLang="zh-TW" dirty="0" smtClean="0"/>
              <a:t>				Lib</a:t>
            </a:r>
            <a:r>
              <a:rPr lang="zh-TW" altLang="en-US" dirty="0" smtClean="0"/>
              <a:t>專案結構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57" y="1384545"/>
            <a:ext cx="3873610" cy="448725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9336949" y="3370385"/>
            <a:ext cx="1608993" cy="2110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425222" y="2920512"/>
            <a:ext cx="1608993" cy="44987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8" y="1409700"/>
            <a:ext cx="3762375" cy="43434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875085" y="2924908"/>
            <a:ext cx="1421924" cy="10404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031266" y="3305908"/>
            <a:ext cx="1265743" cy="5465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93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3117</Words>
  <Application>Microsoft Office PowerPoint</Application>
  <PresentationFormat>寬螢幕</PresentationFormat>
  <Paragraphs>998</Paragraphs>
  <Slides>89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89</vt:i4>
      </vt:variant>
    </vt:vector>
  </HeadingPairs>
  <TitlesOfParts>
    <vt:vector size="95" baseType="lpstr">
      <vt:lpstr>新細明體</vt:lpstr>
      <vt:lpstr>Arial</vt:lpstr>
      <vt:lpstr>Calibri</vt:lpstr>
      <vt:lpstr>Calibri Light</vt:lpstr>
      <vt:lpstr>Courier New</vt:lpstr>
      <vt:lpstr>Office 佈景主題</vt:lpstr>
      <vt:lpstr>上課筆記</vt:lpstr>
      <vt:lpstr>5/31, 6/1</vt:lpstr>
      <vt:lpstr>Exception架構</vt:lpstr>
      <vt:lpstr>PowerPoint 簡報</vt:lpstr>
      <vt:lpstr>建立Dynamic Web專案</vt:lpstr>
      <vt:lpstr>建立Dynamic Web專案，Eclipse必須先</vt:lpstr>
      <vt:lpstr>建立Dynamic Web專案</vt:lpstr>
      <vt:lpstr>建立Dynamic Web專案後，要檢查</vt:lpstr>
      <vt:lpstr>Web專案結構    Lib專案結構</vt:lpstr>
      <vt:lpstr>開始撰寫HTML</vt:lpstr>
      <vt:lpstr>首頁 (wireframe)</vt:lpstr>
      <vt:lpstr>PowerPoint 簡報</vt:lpstr>
      <vt:lpstr>06-03</vt:lpstr>
      <vt:lpstr>PowerPoint 簡報</vt:lpstr>
      <vt:lpstr>PowerPoint 簡報</vt:lpstr>
      <vt:lpstr>處理Pkey/Unique Index Duplication錯誤</vt:lpstr>
      <vt:lpstr>Web架構</vt:lpstr>
      <vt:lpstr>Java 5.0</vt:lpstr>
      <vt:lpstr>6-4</vt:lpstr>
      <vt:lpstr>網址(url, Uniform Resource Locator )</vt:lpstr>
      <vt:lpstr>哪些元件有url</vt:lpstr>
      <vt:lpstr>register</vt:lpstr>
      <vt:lpstr>HTTP 網路封包</vt:lpstr>
      <vt:lpstr>Servlet的url-pattern</vt:lpstr>
      <vt:lpstr>PowerPoint 簡報</vt:lpstr>
      <vt:lpstr>PowerPoint 簡報</vt:lpstr>
      <vt:lpstr>06-08</vt:lpstr>
      <vt:lpstr>JSP</vt:lpstr>
      <vt:lpstr>MVC Model2</vt:lpstr>
      <vt:lpstr>06-17</vt:lpstr>
      <vt:lpstr>el最常用指令重點</vt:lpstr>
      <vt:lpstr>request的getParameter vs getAttribute</vt:lpstr>
      <vt:lpstr>在jsp中include子網頁</vt:lpstr>
      <vt:lpstr>Include在後台的運作</vt:lpstr>
      <vt:lpstr>Filter解決characterEncoding:utf-8</vt:lpstr>
      <vt:lpstr>AOP(Aspect-oriented programming)</vt:lpstr>
      <vt:lpstr>404.jsp的中文問題</vt:lpstr>
      <vt:lpstr>06-18</vt:lpstr>
      <vt:lpstr>Ajax(Asynchronous JavaScript and XML)</vt:lpstr>
      <vt:lpstr>Ajax示範</vt:lpstr>
      <vt:lpstr>6-23</vt:lpstr>
      <vt:lpstr>E06:檢視產品明細</vt:lpstr>
      <vt:lpstr>E06:檢視產品明細</vt:lpstr>
      <vt:lpstr>正規化1</vt:lpstr>
      <vt:lpstr>正規化1</vt:lpstr>
      <vt:lpstr>正規化2</vt:lpstr>
      <vt:lpstr>正規化3</vt:lpstr>
      <vt:lpstr>JOIN</vt:lpstr>
      <vt:lpstr>INNER JOIN</vt:lpstr>
      <vt:lpstr>LEFT OUTER JOIN</vt:lpstr>
      <vt:lpstr>RIGHT OUTER JOIN</vt:lpstr>
      <vt:lpstr>FULL OUTER JOIN</vt:lpstr>
      <vt:lpstr>FULL OUTER JOIN(進出貨明細表)</vt:lpstr>
      <vt:lpstr>CROSS JOIN(join沒有ON的條件)</vt:lpstr>
      <vt:lpstr>6-24</vt:lpstr>
      <vt:lpstr>查詢產品明細使用了LEFT OUTER JOIN</vt:lpstr>
      <vt:lpstr>加入Color類別來記錄產品顏色資料</vt:lpstr>
      <vt:lpstr>6/25 加入購物車</vt:lpstr>
      <vt:lpstr>建立cart.jsp (用純HTML定義購物車內容)</vt:lpstr>
      <vt:lpstr>ShoppingCart+CartItem</vt:lpstr>
      <vt:lpstr>集合(List, Set, Map, Array)型態屬性的getter</vt:lpstr>
      <vt:lpstr>ShoppingCart + CartItem</vt:lpstr>
      <vt:lpstr>內部轉交request.getRequestDispatcher(url).forward(request, response)</vt:lpstr>
      <vt:lpstr>外部轉址(response.sendRedirect(url))</vt:lpstr>
      <vt:lpstr>Map: put(update), remove  完成修改購物車</vt:lpstr>
      <vt:lpstr>結帳畫面</vt:lpstr>
      <vt:lpstr>結帳(check_out.jsp)</vt:lpstr>
      <vt:lpstr>結帳(check_out.jsp)</vt:lpstr>
      <vt:lpstr>資料庫交易控制</vt:lpstr>
      <vt:lpstr>歷史訂單</vt:lpstr>
      <vt:lpstr>歷史訂單</vt:lpstr>
      <vt:lpstr>訂單明細</vt:lpstr>
      <vt:lpstr>EZShip串接</vt:lpstr>
      <vt:lpstr>EZShip串接</vt:lpstr>
      <vt:lpstr>EZShip串接</vt:lpstr>
      <vt:lpstr>產品&gt;顏色&gt;尺寸</vt:lpstr>
      <vt:lpstr>產品&gt;顏色&gt;尺寸</vt:lpstr>
      <vt:lpstr>庫存管理-即時庫存查詢</vt:lpstr>
      <vt:lpstr>庫存管理-即時庫存查詢</vt:lpstr>
      <vt:lpstr>庫存管理-即時庫存查詢</vt:lpstr>
      <vt:lpstr>庫存管理-即時庫存查詢</vt:lpstr>
      <vt:lpstr>庫存管理-帶入畫面</vt:lpstr>
      <vt:lpstr>庫存管理-修改庫存</vt:lpstr>
      <vt:lpstr>庫存管理-修改庫存</vt:lpstr>
      <vt:lpstr>2021/07/02</vt:lpstr>
      <vt:lpstr>Ajax示範</vt:lpstr>
      <vt:lpstr>當form的Submit click的行為</vt:lpstr>
      <vt:lpstr>product.jsp加上javascript  addCart()</vt:lpstr>
      <vt:lpstr>修改AddToCartServlet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06-03</dc:title>
  <dc:creator>User</dc:creator>
  <cp:lastModifiedBy>User</cp:lastModifiedBy>
  <cp:revision>587</cp:revision>
  <dcterms:created xsi:type="dcterms:W3CDTF">2021-06-03T01:23:10Z</dcterms:created>
  <dcterms:modified xsi:type="dcterms:W3CDTF">2021-07-06T11:04:52Z</dcterms:modified>
</cp:coreProperties>
</file>