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6" r:id="rId3"/>
    <p:sldId id="304" r:id="rId4"/>
    <p:sldId id="261" r:id="rId5"/>
    <p:sldId id="305" r:id="rId6"/>
    <p:sldId id="310" r:id="rId7"/>
    <p:sldId id="311" r:id="rId8"/>
    <p:sldId id="319" r:id="rId9"/>
    <p:sldId id="318" r:id="rId10"/>
    <p:sldId id="320" r:id="rId11"/>
    <p:sldId id="326" r:id="rId12"/>
    <p:sldId id="327" r:id="rId13"/>
    <p:sldId id="323" r:id="rId14"/>
    <p:sldId id="324" r:id="rId15"/>
    <p:sldId id="328" r:id="rId16"/>
    <p:sldId id="331" r:id="rId17"/>
    <p:sldId id="330" r:id="rId18"/>
    <p:sldId id="271" r:id="rId19"/>
    <p:sldId id="332" r:id="rId20"/>
    <p:sldId id="352" r:id="rId21"/>
    <p:sldId id="335" r:id="rId22"/>
    <p:sldId id="353" r:id="rId23"/>
    <p:sldId id="344" r:id="rId24"/>
    <p:sldId id="347" r:id="rId25"/>
    <p:sldId id="348" r:id="rId26"/>
    <p:sldId id="351" r:id="rId27"/>
    <p:sldId id="350" r:id="rId28"/>
    <p:sldId id="354" r:id="rId29"/>
    <p:sldId id="355" r:id="rId30"/>
    <p:sldId id="356" r:id="rId31"/>
    <p:sldId id="357" r:id="rId32"/>
    <p:sldId id="358" r:id="rId33"/>
    <p:sldId id="308" r:id="rId34"/>
    <p:sldId id="309" r:id="rId35"/>
    <p:sldId id="337" r:id="rId36"/>
    <p:sldId id="338" r:id="rId37"/>
    <p:sldId id="359" r:id="rId38"/>
    <p:sldId id="360" r:id="rId39"/>
    <p:sldId id="361" r:id="rId40"/>
    <p:sldId id="362" r:id="rId41"/>
    <p:sldId id="342" r:id="rId42"/>
    <p:sldId id="343" r:id="rId43"/>
    <p:sldId id="340" r:id="rId44"/>
    <p:sldId id="341" r:id="rId45"/>
    <p:sldId id="312" r:id="rId46"/>
    <p:sldId id="313" r:id="rId47"/>
    <p:sldId id="314" r:id="rId48"/>
    <p:sldId id="315" r:id="rId49"/>
    <p:sldId id="316" r:id="rId50"/>
    <p:sldId id="33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C9E4E681-86E7-4B8A-B4C9-DDAE94BF51EC}">
          <p14:sldIdLst>
            <p14:sldId id="256"/>
            <p14:sldId id="306"/>
            <p14:sldId id="304"/>
            <p14:sldId id="261"/>
          </p14:sldIdLst>
        </p14:section>
        <p14:section name="网格" id="{C636E9B3-E7D8-43B4-86EA-DB40C30B2812}">
          <p14:sldIdLst>
            <p14:sldId id="305"/>
            <p14:sldId id="310"/>
          </p14:sldIdLst>
        </p14:section>
        <p14:section name="底部导航" id="{89C5CF6C-40EE-49C1-BF51-B946A50C249F}">
          <p14:sldIdLst>
            <p14:sldId id="311"/>
            <p14:sldId id="319"/>
          </p14:sldIdLst>
        </p14:section>
        <p14:section name="底部栏" id="{49A7ADB5-D3B2-451E-AFFD-BB7DD19313E5}">
          <p14:sldIdLst>
            <p14:sldId id="318"/>
            <p14:sldId id="320"/>
            <p14:sldId id="326"/>
            <p14:sldId id="327"/>
            <p14:sldId id="323"/>
            <p14:sldId id="324"/>
          </p14:sldIdLst>
        </p14:section>
        <p14:section name="按钮及对话框" id="{C6C4033E-2B0C-45EB-A85C-F531DB9D9A0B}">
          <p14:sldIdLst>
            <p14:sldId id="328"/>
            <p14:sldId id="331"/>
            <p14:sldId id="330"/>
            <p14:sldId id="271"/>
          </p14:sldIdLst>
        </p14:section>
        <p14:section name="卡片" id="{A249541B-FB4A-43A7-9EC9-A29D6696C026}">
          <p14:sldIdLst>
            <p14:sldId id="332"/>
            <p14:sldId id="352"/>
            <p14:sldId id="335"/>
            <p14:sldId id="353"/>
            <p14:sldId id="344"/>
            <p14:sldId id="347"/>
            <p14:sldId id="348"/>
            <p14:sldId id="351"/>
            <p14:sldId id="350"/>
            <p14:sldId id="354"/>
            <p14:sldId id="355"/>
            <p14:sldId id="356"/>
            <p14:sldId id="357"/>
            <p14:sldId id="358"/>
          </p14:sldIdLst>
        </p14:section>
        <p14:section name="表格" id="{776DBA47-7FB5-448A-AC14-1A3983E18D7C}">
          <p14:sldIdLst>
            <p14:sldId id="308"/>
            <p14:sldId id="309"/>
          </p14:sldIdLst>
        </p14:section>
        <p14:section name="菜单" id="{6B994808-FE02-45FD-BF85-C3FA2C021CFF}">
          <p14:sldIdLst>
            <p14:sldId id="337"/>
            <p14:sldId id="338"/>
          </p14:sldIdLst>
        </p14:section>
        <p14:section name="标签栏" id="{ED5A8699-3C47-4576-ACD8-B1C2EBECBD23}">
          <p14:sldIdLst>
            <p14:sldId id="359"/>
            <p14:sldId id="360"/>
            <p14:sldId id="361"/>
            <p14:sldId id="362"/>
          </p14:sldIdLst>
        </p14:section>
        <p14:section name="导航抽屉" id="{128CC57D-DBA5-41D7-BFF0-524F1964A3B8}">
          <p14:sldIdLst>
            <p14:sldId id="342"/>
            <p14:sldId id="343"/>
          </p14:sldIdLst>
        </p14:section>
        <p14:section name="通知" id="{4991AC15-1A62-4AF4-90A0-6712961B9842}">
          <p14:sldIdLst>
            <p14:sldId id="340"/>
            <p14:sldId id="341"/>
          </p14:sldIdLst>
        </p14:section>
        <p14:section name="阴影" id="{CE268FFA-1F33-4FBF-9BA2-7667CC6660A0}">
          <p14:sldIdLst>
            <p14:sldId id="312"/>
            <p14:sldId id="313"/>
            <p14:sldId id="314"/>
            <p14:sldId id="315"/>
            <p14:sldId id="316"/>
          </p14:sldIdLst>
        </p14:section>
        <p14:section name="虚拟导航" id="{A10F42B8-79A4-4884-9011-756B02B98DC9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CD4"/>
    <a:srgbClr val="FAFAFA"/>
    <a:srgbClr val="757575"/>
    <a:srgbClr val="FF4081"/>
    <a:srgbClr val="424242"/>
    <a:srgbClr val="F9F9F9"/>
    <a:srgbClr val="B2B2B2"/>
    <a:srgbClr val="9DC2E8"/>
    <a:srgbClr val="9D9D9D"/>
    <a:srgbClr val="394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CAEA-BF89-4A1B-AF34-2476FF8DE7C1}" type="datetimeFigureOut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2016/7/29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F5730-FBFB-4DAD-AB33-083553C60353}" type="slidenum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‹#›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5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53594A0-CE5D-4116-B7E3-2BBA6938E755}" type="datetimeFigureOut">
              <a:rPr lang="zh-CN" altLang="en-US" smtClean="0"/>
              <a:pPr/>
              <a:t>2016/7/29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106F641-BC5C-4E07-960C-1E6D52375F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22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7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5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4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4.wdp"/><Relationship Id="rId3" Type="http://schemas.microsoft.com/office/2007/relationships/hdphoto" Target="../media/hdphoto2.wdp"/><Relationship Id="rId7" Type="http://schemas.microsoft.com/office/2007/relationships/hdphoto" Target="../media/hdphoto5.wdp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7.wdp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50.xml"/><Relationship Id="rId3" Type="http://schemas.openxmlformats.org/officeDocument/2006/relationships/slide" Target="slide16.xml"/><Relationship Id="rId7" Type="http://schemas.openxmlformats.org/officeDocument/2006/relationships/slide" Target="slide38.xml"/><Relationship Id="rId12" Type="http://schemas.openxmlformats.org/officeDocument/2006/relationships/slide" Target="slide4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7.xml"/><Relationship Id="rId5" Type="http://schemas.openxmlformats.org/officeDocument/2006/relationships/slide" Target="slide35.xml"/><Relationship Id="rId10" Type="http://schemas.openxmlformats.org/officeDocument/2006/relationships/slide" Target="slide43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1455" y="264417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>
                <a:solidFill>
                  <a:prstClr val="white"/>
                </a:solidFill>
              </a:rPr>
              <a:t>构成要素</a:t>
            </a:r>
          </a:p>
        </p:txBody>
      </p:sp>
    </p:spTree>
    <p:extLst>
      <p:ext uri="{BB962C8B-B14F-4D97-AF65-F5344CB8AC3E}">
        <p14:creationId xmlns:p14="http://schemas.microsoft.com/office/powerpoint/2010/main" val="352721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1463400"/>
            <a:ext cx="6804000" cy="39312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2995613" y="1841500"/>
            <a:ext cx="454025" cy="454025"/>
            <a:chOff x="1887" y="1160"/>
            <a:chExt cx="286" cy="28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116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923" y="1184"/>
              <a:ext cx="214" cy="237"/>
            </a:xfrm>
            <a:custGeom>
              <a:avLst/>
              <a:gdLst>
                <a:gd name="T0" fmla="*/ 120 w 144"/>
                <a:gd name="T1" fmla="*/ 113 h 159"/>
                <a:gd name="T2" fmla="*/ 104 w 144"/>
                <a:gd name="T3" fmla="*/ 119 h 159"/>
                <a:gd name="T4" fmla="*/ 47 w 144"/>
                <a:gd name="T5" fmla="*/ 86 h 159"/>
                <a:gd name="T6" fmla="*/ 48 w 144"/>
                <a:gd name="T7" fmla="*/ 80 h 159"/>
                <a:gd name="T8" fmla="*/ 47 w 144"/>
                <a:gd name="T9" fmla="*/ 74 h 159"/>
                <a:gd name="T10" fmla="*/ 104 w 144"/>
                <a:gd name="T11" fmla="*/ 41 h 159"/>
                <a:gd name="T12" fmla="*/ 120 w 144"/>
                <a:gd name="T13" fmla="*/ 48 h 159"/>
                <a:gd name="T14" fmla="*/ 144 w 144"/>
                <a:gd name="T15" fmla="*/ 24 h 159"/>
                <a:gd name="T16" fmla="*/ 120 w 144"/>
                <a:gd name="T17" fmla="*/ 0 h 159"/>
                <a:gd name="T18" fmla="*/ 96 w 144"/>
                <a:gd name="T19" fmla="*/ 24 h 159"/>
                <a:gd name="T20" fmla="*/ 97 w 144"/>
                <a:gd name="T21" fmla="*/ 30 h 159"/>
                <a:gd name="T22" fmla="*/ 40 w 144"/>
                <a:gd name="T23" fmla="*/ 62 h 159"/>
                <a:gd name="T24" fmla="*/ 24 w 144"/>
                <a:gd name="T25" fmla="*/ 56 h 159"/>
                <a:gd name="T26" fmla="*/ 0 w 144"/>
                <a:gd name="T27" fmla="*/ 80 h 159"/>
                <a:gd name="T28" fmla="*/ 24 w 144"/>
                <a:gd name="T29" fmla="*/ 104 h 159"/>
                <a:gd name="T30" fmla="*/ 40 w 144"/>
                <a:gd name="T31" fmla="*/ 98 h 159"/>
                <a:gd name="T32" fmla="*/ 97 w 144"/>
                <a:gd name="T33" fmla="*/ 131 h 159"/>
                <a:gd name="T34" fmla="*/ 97 w 144"/>
                <a:gd name="T35" fmla="*/ 136 h 159"/>
                <a:gd name="T36" fmla="*/ 120 w 144"/>
                <a:gd name="T37" fmla="*/ 159 h 159"/>
                <a:gd name="T38" fmla="*/ 143 w 144"/>
                <a:gd name="T39" fmla="*/ 136 h 159"/>
                <a:gd name="T40" fmla="*/ 120 w 144"/>
                <a:gd name="T41" fmla="*/ 11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59">
                  <a:moveTo>
                    <a:pt x="120" y="113"/>
                  </a:moveTo>
                  <a:cubicBezTo>
                    <a:pt x="114" y="113"/>
                    <a:pt x="108" y="115"/>
                    <a:pt x="104" y="11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4"/>
                    <a:pt x="48" y="82"/>
                    <a:pt x="48" y="80"/>
                  </a:cubicBezTo>
                  <a:cubicBezTo>
                    <a:pt x="48" y="78"/>
                    <a:pt x="48" y="76"/>
                    <a:pt x="47" y="74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8" y="45"/>
                    <a:pt x="114" y="48"/>
                    <a:pt x="120" y="48"/>
                  </a:cubicBezTo>
                  <a:cubicBezTo>
                    <a:pt x="133" y="48"/>
                    <a:pt x="144" y="37"/>
                    <a:pt x="144" y="24"/>
                  </a:cubicBezTo>
                  <a:cubicBezTo>
                    <a:pt x="144" y="11"/>
                    <a:pt x="133" y="0"/>
                    <a:pt x="120" y="0"/>
                  </a:cubicBezTo>
                  <a:cubicBezTo>
                    <a:pt x="107" y="0"/>
                    <a:pt x="96" y="11"/>
                    <a:pt x="96" y="24"/>
                  </a:cubicBezTo>
                  <a:cubicBezTo>
                    <a:pt x="96" y="26"/>
                    <a:pt x="96" y="28"/>
                    <a:pt x="97" y="3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6" y="58"/>
                    <a:pt x="30" y="56"/>
                    <a:pt x="24" y="56"/>
                  </a:cubicBezTo>
                  <a:cubicBezTo>
                    <a:pt x="11" y="56"/>
                    <a:pt x="0" y="67"/>
                    <a:pt x="0" y="80"/>
                  </a:cubicBezTo>
                  <a:cubicBezTo>
                    <a:pt x="0" y="93"/>
                    <a:pt x="11" y="104"/>
                    <a:pt x="24" y="104"/>
                  </a:cubicBezTo>
                  <a:cubicBezTo>
                    <a:pt x="30" y="104"/>
                    <a:pt x="36" y="102"/>
                    <a:pt x="40" y="98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2"/>
                    <a:pt x="97" y="134"/>
                    <a:pt x="97" y="136"/>
                  </a:cubicBezTo>
                  <a:cubicBezTo>
                    <a:pt x="97" y="149"/>
                    <a:pt x="107" y="159"/>
                    <a:pt x="120" y="159"/>
                  </a:cubicBezTo>
                  <a:cubicBezTo>
                    <a:pt x="133" y="159"/>
                    <a:pt x="143" y="149"/>
                    <a:pt x="143" y="136"/>
                  </a:cubicBezTo>
                  <a:cubicBezTo>
                    <a:pt x="143" y="123"/>
                    <a:pt x="133" y="113"/>
                    <a:pt x="120" y="113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8"/>
          <p:cNvGrpSpPr>
            <a:grpSpLocks noChangeAspect="1"/>
          </p:cNvGrpSpPr>
          <p:nvPr/>
        </p:nvGrpSpPr>
        <p:grpSpPr bwMode="auto">
          <a:xfrm>
            <a:off x="2995613" y="2747963"/>
            <a:ext cx="454025" cy="454025"/>
            <a:chOff x="1887" y="1731"/>
            <a:chExt cx="286" cy="286"/>
          </a:xfrm>
        </p:grpSpPr>
        <p:sp>
          <p:nvSpPr>
            <p:cNvPr id="4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73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887" y="1779"/>
              <a:ext cx="286" cy="190"/>
            </a:xfrm>
            <a:custGeom>
              <a:avLst/>
              <a:gdLst>
                <a:gd name="T0" fmla="*/ 155 w 192"/>
                <a:gd name="T1" fmla="*/ 48 h 128"/>
                <a:gd name="T2" fmla="*/ 96 w 192"/>
                <a:gd name="T3" fmla="*/ 0 h 128"/>
                <a:gd name="T4" fmla="*/ 43 w 192"/>
                <a:gd name="T5" fmla="*/ 32 h 128"/>
                <a:gd name="T6" fmla="*/ 0 w 192"/>
                <a:gd name="T7" fmla="*/ 80 h 128"/>
                <a:gd name="T8" fmla="*/ 48 w 192"/>
                <a:gd name="T9" fmla="*/ 128 h 128"/>
                <a:gd name="T10" fmla="*/ 152 w 192"/>
                <a:gd name="T11" fmla="*/ 128 h 128"/>
                <a:gd name="T12" fmla="*/ 192 w 192"/>
                <a:gd name="T13" fmla="*/ 88 h 128"/>
                <a:gd name="T14" fmla="*/ 155 w 192"/>
                <a:gd name="T15" fmla="*/ 48 h 128"/>
                <a:gd name="T16" fmla="*/ 112 w 192"/>
                <a:gd name="T17" fmla="*/ 72 h 128"/>
                <a:gd name="T18" fmla="*/ 112 w 192"/>
                <a:gd name="T19" fmla="*/ 104 h 128"/>
                <a:gd name="T20" fmla="*/ 80 w 192"/>
                <a:gd name="T21" fmla="*/ 104 h 128"/>
                <a:gd name="T22" fmla="*/ 80 w 192"/>
                <a:gd name="T23" fmla="*/ 72 h 128"/>
                <a:gd name="T24" fmla="*/ 56 w 192"/>
                <a:gd name="T25" fmla="*/ 72 h 128"/>
                <a:gd name="T26" fmla="*/ 96 w 192"/>
                <a:gd name="T27" fmla="*/ 32 h 128"/>
                <a:gd name="T28" fmla="*/ 136 w 192"/>
                <a:gd name="T29" fmla="*/ 72 h 128"/>
                <a:gd name="T30" fmla="*/ 112 w 192"/>
                <a:gd name="T31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28">
                  <a:moveTo>
                    <a:pt x="155" y="48"/>
                  </a:moveTo>
                  <a:cubicBezTo>
                    <a:pt x="149" y="21"/>
                    <a:pt x="125" y="0"/>
                    <a:pt x="96" y="0"/>
                  </a:cubicBezTo>
                  <a:cubicBezTo>
                    <a:pt x="73" y="0"/>
                    <a:pt x="53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4" y="128"/>
                    <a:pt x="192" y="110"/>
                    <a:pt x="192" y="88"/>
                  </a:cubicBezTo>
                  <a:cubicBezTo>
                    <a:pt x="192" y="67"/>
                    <a:pt x="176" y="50"/>
                    <a:pt x="155" y="48"/>
                  </a:cubicBezTo>
                  <a:close/>
                  <a:moveTo>
                    <a:pt x="112" y="72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12" y="7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12"/>
          <p:cNvGrpSpPr>
            <a:grpSpLocks noChangeAspect="1"/>
          </p:cNvGrpSpPr>
          <p:nvPr/>
        </p:nvGrpSpPr>
        <p:grpSpPr bwMode="auto">
          <a:xfrm>
            <a:off x="2995613" y="3656013"/>
            <a:ext cx="454025" cy="454025"/>
            <a:chOff x="1887" y="2303"/>
            <a:chExt cx="286" cy="286"/>
          </a:xfrm>
        </p:grpSpPr>
        <p:sp>
          <p:nvSpPr>
            <p:cNvPr id="4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7" y="230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911" y="2315"/>
              <a:ext cx="226" cy="262"/>
            </a:xfrm>
            <a:custGeom>
              <a:avLst/>
              <a:gdLst>
                <a:gd name="T0" fmla="*/ 112 w 152"/>
                <a:gd name="T1" fmla="*/ 0 h 176"/>
                <a:gd name="T2" fmla="*/ 16 w 152"/>
                <a:gd name="T3" fmla="*/ 0 h 176"/>
                <a:gd name="T4" fmla="*/ 0 w 152"/>
                <a:gd name="T5" fmla="*/ 16 h 176"/>
                <a:gd name="T6" fmla="*/ 0 w 152"/>
                <a:gd name="T7" fmla="*/ 128 h 176"/>
                <a:gd name="T8" fmla="*/ 16 w 152"/>
                <a:gd name="T9" fmla="*/ 128 h 176"/>
                <a:gd name="T10" fmla="*/ 16 w 152"/>
                <a:gd name="T11" fmla="*/ 16 h 176"/>
                <a:gd name="T12" fmla="*/ 112 w 152"/>
                <a:gd name="T13" fmla="*/ 16 h 176"/>
                <a:gd name="T14" fmla="*/ 112 w 152"/>
                <a:gd name="T15" fmla="*/ 0 h 176"/>
                <a:gd name="T16" fmla="*/ 136 w 152"/>
                <a:gd name="T17" fmla="*/ 32 h 176"/>
                <a:gd name="T18" fmla="*/ 48 w 152"/>
                <a:gd name="T19" fmla="*/ 32 h 176"/>
                <a:gd name="T20" fmla="*/ 32 w 152"/>
                <a:gd name="T21" fmla="*/ 48 h 176"/>
                <a:gd name="T22" fmla="*/ 32 w 152"/>
                <a:gd name="T23" fmla="*/ 160 h 176"/>
                <a:gd name="T24" fmla="*/ 48 w 152"/>
                <a:gd name="T25" fmla="*/ 176 h 176"/>
                <a:gd name="T26" fmla="*/ 136 w 152"/>
                <a:gd name="T27" fmla="*/ 176 h 176"/>
                <a:gd name="T28" fmla="*/ 152 w 152"/>
                <a:gd name="T29" fmla="*/ 160 h 176"/>
                <a:gd name="T30" fmla="*/ 152 w 152"/>
                <a:gd name="T31" fmla="*/ 48 h 176"/>
                <a:gd name="T32" fmla="*/ 136 w 152"/>
                <a:gd name="T33" fmla="*/ 32 h 176"/>
                <a:gd name="T34" fmla="*/ 136 w 152"/>
                <a:gd name="T35" fmla="*/ 160 h 176"/>
                <a:gd name="T36" fmla="*/ 48 w 152"/>
                <a:gd name="T37" fmla="*/ 160 h 176"/>
                <a:gd name="T38" fmla="*/ 48 w 152"/>
                <a:gd name="T39" fmla="*/ 48 h 176"/>
                <a:gd name="T40" fmla="*/ 136 w 152"/>
                <a:gd name="T41" fmla="*/ 48 h 176"/>
                <a:gd name="T42" fmla="*/ 136 w 152"/>
                <a:gd name="T43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6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2" y="16"/>
                    <a:pt x="112" y="16"/>
                    <a:pt x="112" y="16"/>
                  </a:cubicBezTo>
                  <a:lnTo>
                    <a:pt x="112" y="0"/>
                  </a:lnTo>
                  <a:close/>
                  <a:moveTo>
                    <a:pt x="136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2" y="39"/>
                    <a:pt x="32" y="4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9"/>
                    <a:pt x="39" y="176"/>
                    <a:pt x="48" y="176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45" y="176"/>
                    <a:pt x="152" y="169"/>
                    <a:pt x="152" y="160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9"/>
                    <a:pt x="145" y="32"/>
                    <a:pt x="136" y="32"/>
                  </a:cubicBezTo>
                  <a:close/>
                  <a:moveTo>
                    <a:pt x="136" y="160"/>
                  </a:moveTo>
                  <a:cubicBezTo>
                    <a:pt x="48" y="160"/>
                    <a:pt x="48" y="160"/>
                    <a:pt x="48" y="16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36" y="48"/>
                    <a:pt x="136" y="48"/>
                    <a:pt x="136" y="48"/>
                  </a:cubicBezTo>
                  <a:lnTo>
                    <a:pt x="136" y="16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Group 20"/>
          <p:cNvGrpSpPr>
            <a:grpSpLocks noChangeAspect="1"/>
          </p:cNvGrpSpPr>
          <p:nvPr/>
        </p:nvGrpSpPr>
        <p:grpSpPr bwMode="auto">
          <a:xfrm>
            <a:off x="2995613" y="4562475"/>
            <a:ext cx="454025" cy="454025"/>
            <a:chOff x="1887" y="2874"/>
            <a:chExt cx="286" cy="286"/>
          </a:xfrm>
        </p:grpSpPr>
        <p:sp>
          <p:nvSpPr>
            <p:cNvPr id="5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87" y="2874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auto">
            <a:xfrm>
              <a:off x="1911" y="2910"/>
              <a:ext cx="238" cy="214"/>
            </a:xfrm>
            <a:custGeom>
              <a:avLst/>
              <a:gdLst>
                <a:gd name="T0" fmla="*/ 136 w 160"/>
                <a:gd name="T1" fmla="*/ 40 h 144"/>
                <a:gd name="T2" fmla="*/ 24 w 160"/>
                <a:gd name="T3" fmla="*/ 40 h 144"/>
                <a:gd name="T4" fmla="*/ 0 w 160"/>
                <a:gd name="T5" fmla="*/ 64 h 144"/>
                <a:gd name="T6" fmla="*/ 0 w 160"/>
                <a:gd name="T7" fmla="*/ 112 h 144"/>
                <a:gd name="T8" fmla="*/ 32 w 160"/>
                <a:gd name="T9" fmla="*/ 112 h 144"/>
                <a:gd name="T10" fmla="*/ 32 w 160"/>
                <a:gd name="T11" fmla="*/ 144 h 144"/>
                <a:gd name="T12" fmla="*/ 128 w 160"/>
                <a:gd name="T13" fmla="*/ 144 h 144"/>
                <a:gd name="T14" fmla="*/ 128 w 160"/>
                <a:gd name="T15" fmla="*/ 112 h 144"/>
                <a:gd name="T16" fmla="*/ 160 w 160"/>
                <a:gd name="T17" fmla="*/ 112 h 144"/>
                <a:gd name="T18" fmla="*/ 160 w 160"/>
                <a:gd name="T19" fmla="*/ 64 h 144"/>
                <a:gd name="T20" fmla="*/ 136 w 160"/>
                <a:gd name="T21" fmla="*/ 40 h 144"/>
                <a:gd name="T22" fmla="*/ 112 w 160"/>
                <a:gd name="T23" fmla="*/ 128 h 144"/>
                <a:gd name="T24" fmla="*/ 48 w 160"/>
                <a:gd name="T25" fmla="*/ 128 h 144"/>
                <a:gd name="T26" fmla="*/ 48 w 160"/>
                <a:gd name="T27" fmla="*/ 88 h 144"/>
                <a:gd name="T28" fmla="*/ 112 w 160"/>
                <a:gd name="T29" fmla="*/ 88 h 144"/>
                <a:gd name="T30" fmla="*/ 112 w 160"/>
                <a:gd name="T31" fmla="*/ 128 h 144"/>
                <a:gd name="T32" fmla="*/ 136 w 160"/>
                <a:gd name="T33" fmla="*/ 72 h 144"/>
                <a:gd name="T34" fmla="*/ 128 w 160"/>
                <a:gd name="T35" fmla="*/ 64 h 144"/>
                <a:gd name="T36" fmla="*/ 136 w 160"/>
                <a:gd name="T37" fmla="*/ 56 h 144"/>
                <a:gd name="T38" fmla="*/ 144 w 160"/>
                <a:gd name="T39" fmla="*/ 64 h 144"/>
                <a:gd name="T40" fmla="*/ 136 w 160"/>
                <a:gd name="T41" fmla="*/ 72 h 144"/>
                <a:gd name="T42" fmla="*/ 128 w 160"/>
                <a:gd name="T43" fmla="*/ 0 h 144"/>
                <a:gd name="T44" fmla="*/ 32 w 160"/>
                <a:gd name="T45" fmla="*/ 0 h 144"/>
                <a:gd name="T46" fmla="*/ 32 w 160"/>
                <a:gd name="T47" fmla="*/ 32 h 144"/>
                <a:gd name="T48" fmla="*/ 128 w 160"/>
                <a:gd name="T49" fmla="*/ 32 h 144"/>
                <a:gd name="T50" fmla="*/ 128 w 160"/>
                <a:gd name="T5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44">
                  <a:moveTo>
                    <a:pt x="13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11" y="40"/>
                    <a:pt x="0" y="51"/>
                    <a:pt x="0" y="6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51"/>
                    <a:pt x="149" y="40"/>
                    <a:pt x="136" y="40"/>
                  </a:cubicBezTo>
                  <a:close/>
                  <a:moveTo>
                    <a:pt x="112" y="128"/>
                  </a:moveTo>
                  <a:cubicBezTo>
                    <a:pt x="48" y="128"/>
                    <a:pt x="48" y="128"/>
                    <a:pt x="48" y="12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112" y="88"/>
                    <a:pt x="112" y="88"/>
                    <a:pt x="112" y="88"/>
                  </a:cubicBezTo>
                  <a:lnTo>
                    <a:pt x="112" y="128"/>
                  </a:lnTo>
                  <a:close/>
                  <a:moveTo>
                    <a:pt x="136" y="72"/>
                  </a:moveTo>
                  <a:cubicBezTo>
                    <a:pt x="132" y="72"/>
                    <a:pt x="128" y="68"/>
                    <a:pt x="128" y="64"/>
                  </a:cubicBezTo>
                  <a:cubicBezTo>
                    <a:pt x="128" y="60"/>
                    <a:pt x="132" y="56"/>
                    <a:pt x="136" y="56"/>
                  </a:cubicBezTo>
                  <a:cubicBezTo>
                    <a:pt x="140" y="56"/>
                    <a:pt x="144" y="60"/>
                    <a:pt x="144" y="64"/>
                  </a:cubicBezTo>
                  <a:cubicBezTo>
                    <a:pt x="144" y="68"/>
                    <a:pt x="140" y="72"/>
                    <a:pt x="136" y="72"/>
                  </a:cubicBezTo>
                  <a:close/>
                  <a:moveTo>
                    <a:pt x="12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57090" y="18373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分享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57090" y="2744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上传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57089" y="36517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复制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57089" y="45589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打印本页</a:t>
            </a:r>
          </a:p>
        </p:txBody>
      </p: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5394600"/>
              <a:ext cx="6804000" cy="14634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1463400"/>
              <a:ext cx="0" cy="39312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1463400"/>
              <a:ext cx="0" cy="39312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53946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18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405000"/>
            <a:ext cx="6804000" cy="60480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8"/>
          <p:cNvGrpSpPr>
            <a:grpSpLocks noChangeAspect="1"/>
          </p:cNvGrpSpPr>
          <p:nvPr/>
        </p:nvGrpSpPr>
        <p:grpSpPr bwMode="auto">
          <a:xfrm>
            <a:off x="2995613" y="4714200"/>
            <a:ext cx="454025" cy="454025"/>
            <a:chOff x="1887" y="1731"/>
            <a:chExt cx="286" cy="286"/>
          </a:xfrm>
        </p:grpSpPr>
        <p:sp>
          <p:nvSpPr>
            <p:cNvPr id="4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73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887" y="1779"/>
              <a:ext cx="286" cy="190"/>
            </a:xfrm>
            <a:custGeom>
              <a:avLst/>
              <a:gdLst>
                <a:gd name="T0" fmla="*/ 155 w 192"/>
                <a:gd name="T1" fmla="*/ 48 h 128"/>
                <a:gd name="T2" fmla="*/ 96 w 192"/>
                <a:gd name="T3" fmla="*/ 0 h 128"/>
                <a:gd name="T4" fmla="*/ 43 w 192"/>
                <a:gd name="T5" fmla="*/ 32 h 128"/>
                <a:gd name="T6" fmla="*/ 0 w 192"/>
                <a:gd name="T7" fmla="*/ 80 h 128"/>
                <a:gd name="T8" fmla="*/ 48 w 192"/>
                <a:gd name="T9" fmla="*/ 128 h 128"/>
                <a:gd name="T10" fmla="*/ 152 w 192"/>
                <a:gd name="T11" fmla="*/ 128 h 128"/>
                <a:gd name="T12" fmla="*/ 192 w 192"/>
                <a:gd name="T13" fmla="*/ 88 h 128"/>
                <a:gd name="T14" fmla="*/ 155 w 192"/>
                <a:gd name="T15" fmla="*/ 48 h 128"/>
                <a:gd name="T16" fmla="*/ 112 w 192"/>
                <a:gd name="T17" fmla="*/ 72 h 128"/>
                <a:gd name="T18" fmla="*/ 112 w 192"/>
                <a:gd name="T19" fmla="*/ 104 h 128"/>
                <a:gd name="T20" fmla="*/ 80 w 192"/>
                <a:gd name="T21" fmla="*/ 104 h 128"/>
                <a:gd name="T22" fmla="*/ 80 w 192"/>
                <a:gd name="T23" fmla="*/ 72 h 128"/>
                <a:gd name="T24" fmla="*/ 56 w 192"/>
                <a:gd name="T25" fmla="*/ 72 h 128"/>
                <a:gd name="T26" fmla="*/ 96 w 192"/>
                <a:gd name="T27" fmla="*/ 32 h 128"/>
                <a:gd name="T28" fmla="*/ 136 w 192"/>
                <a:gd name="T29" fmla="*/ 72 h 128"/>
                <a:gd name="T30" fmla="*/ 112 w 192"/>
                <a:gd name="T31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28">
                  <a:moveTo>
                    <a:pt x="155" y="48"/>
                  </a:moveTo>
                  <a:cubicBezTo>
                    <a:pt x="149" y="21"/>
                    <a:pt x="125" y="0"/>
                    <a:pt x="96" y="0"/>
                  </a:cubicBezTo>
                  <a:cubicBezTo>
                    <a:pt x="73" y="0"/>
                    <a:pt x="53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4" y="128"/>
                    <a:pt x="192" y="110"/>
                    <a:pt x="192" y="88"/>
                  </a:cubicBezTo>
                  <a:cubicBezTo>
                    <a:pt x="192" y="67"/>
                    <a:pt x="176" y="50"/>
                    <a:pt x="155" y="48"/>
                  </a:cubicBezTo>
                  <a:close/>
                  <a:moveTo>
                    <a:pt x="112" y="72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12" y="7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995613" y="5621338"/>
            <a:ext cx="454025" cy="454025"/>
            <a:chOff x="1887" y="3541"/>
            <a:chExt cx="286" cy="28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87" y="354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91" y="3645"/>
              <a:ext cx="78" cy="78"/>
            </a:xfrm>
            <a:prstGeom prst="ellipse">
              <a:avLst/>
            </a:pr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1911" y="3565"/>
              <a:ext cx="238" cy="214"/>
            </a:xfrm>
            <a:custGeom>
              <a:avLst/>
              <a:gdLst>
                <a:gd name="T0" fmla="*/ 56 w 160"/>
                <a:gd name="T1" fmla="*/ 0 h 144"/>
                <a:gd name="T2" fmla="*/ 41 w 160"/>
                <a:gd name="T3" fmla="*/ 16 h 144"/>
                <a:gd name="T4" fmla="*/ 16 w 160"/>
                <a:gd name="T5" fmla="*/ 16 h 144"/>
                <a:gd name="T6" fmla="*/ 0 w 160"/>
                <a:gd name="T7" fmla="*/ 32 h 144"/>
                <a:gd name="T8" fmla="*/ 0 w 160"/>
                <a:gd name="T9" fmla="*/ 128 h 144"/>
                <a:gd name="T10" fmla="*/ 16 w 160"/>
                <a:gd name="T11" fmla="*/ 144 h 144"/>
                <a:gd name="T12" fmla="*/ 144 w 160"/>
                <a:gd name="T13" fmla="*/ 144 h 144"/>
                <a:gd name="T14" fmla="*/ 160 w 160"/>
                <a:gd name="T15" fmla="*/ 128 h 144"/>
                <a:gd name="T16" fmla="*/ 160 w 160"/>
                <a:gd name="T17" fmla="*/ 32 h 144"/>
                <a:gd name="T18" fmla="*/ 144 w 160"/>
                <a:gd name="T19" fmla="*/ 16 h 144"/>
                <a:gd name="T20" fmla="*/ 119 w 160"/>
                <a:gd name="T21" fmla="*/ 16 h 144"/>
                <a:gd name="T22" fmla="*/ 104 w 160"/>
                <a:gd name="T23" fmla="*/ 0 h 144"/>
                <a:gd name="T24" fmla="*/ 56 w 160"/>
                <a:gd name="T25" fmla="*/ 0 h 144"/>
                <a:gd name="T26" fmla="*/ 80 w 160"/>
                <a:gd name="T27" fmla="*/ 120 h 144"/>
                <a:gd name="T28" fmla="*/ 40 w 160"/>
                <a:gd name="T29" fmla="*/ 80 h 144"/>
                <a:gd name="T30" fmla="*/ 80 w 160"/>
                <a:gd name="T31" fmla="*/ 40 h 144"/>
                <a:gd name="T32" fmla="*/ 120 w 160"/>
                <a:gd name="T33" fmla="*/ 80 h 144"/>
                <a:gd name="T34" fmla="*/ 80 w 160"/>
                <a:gd name="T35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144">
                  <a:moveTo>
                    <a:pt x="56" y="0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60" y="137"/>
                    <a:pt x="160" y="128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3"/>
                    <a:pt x="153" y="16"/>
                    <a:pt x="144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56" y="0"/>
                  </a:lnTo>
                  <a:close/>
                  <a:moveTo>
                    <a:pt x="80" y="120"/>
                  </a:moveTo>
                  <a:cubicBezTo>
                    <a:pt x="58" y="120"/>
                    <a:pt x="40" y="102"/>
                    <a:pt x="40" y="80"/>
                  </a:cubicBezTo>
                  <a:cubicBezTo>
                    <a:pt x="40" y="58"/>
                    <a:pt x="58" y="40"/>
                    <a:pt x="80" y="40"/>
                  </a:cubicBezTo>
                  <a:cubicBezTo>
                    <a:pt x="102" y="40"/>
                    <a:pt x="120" y="58"/>
                    <a:pt x="120" y="80"/>
                  </a:cubicBezTo>
                  <a:cubicBezTo>
                    <a:pt x="120" y="102"/>
                    <a:pt x="102" y="120"/>
                    <a:pt x="80" y="120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Group 10"/>
          <p:cNvGrpSpPr>
            <a:grpSpLocks noChangeAspect="1"/>
          </p:cNvGrpSpPr>
          <p:nvPr/>
        </p:nvGrpSpPr>
        <p:grpSpPr bwMode="auto">
          <a:xfrm>
            <a:off x="2995613" y="3503613"/>
            <a:ext cx="454025" cy="454025"/>
            <a:chOff x="1887" y="2207"/>
            <a:chExt cx="286" cy="286"/>
          </a:xfrm>
        </p:grpSpPr>
        <p:sp>
          <p:nvSpPr>
            <p:cNvPr id="46" name="AutoShape 9"/>
            <p:cNvSpPr>
              <a:spLocks noChangeAspect="1" noChangeArrowheads="1" noTextEdit="1"/>
            </p:cNvSpPr>
            <p:nvPr/>
          </p:nvSpPr>
          <p:spPr bwMode="auto">
            <a:xfrm>
              <a:off x="1887" y="220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1911" y="2255"/>
              <a:ext cx="238" cy="190"/>
            </a:xfrm>
            <a:custGeom>
              <a:avLst/>
              <a:gdLst>
                <a:gd name="T0" fmla="*/ 6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32 h 128"/>
                <a:gd name="T16" fmla="*/ 144 w 160"/>
                <a:gd name="T17" fmla="*/ 16 h 128"/>
                <a:gd name="T18" fmla="*/ 80 w 160"/>
                <a:gd name="T19" fmla="*/ 16 h 128"/>
                <a:gd name="T20" fmla="*/ 64 w 16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28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3"/>
                    <a:pt x="153" y="16"/>
                    <a:pt x="144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995613" y="1689341"/>
            <a:ext cx="454025" cy="454025"/>
            <a:chOff x="1885" y="1060"/>
            <a:chExt cx="286" cy="28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5" y="106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909" y="1084"/>
              <a:ext cx="238" cy="238"/>
            </a:xfrm>
            <a:custGeom>
              <a:avLst/>
              <a:gdLst>
                <a:gd name="T0" fmla="*/ 142 w 160"/>
                <a:gd name="T1" fmla="*/ 0 h 160"/>
                <a:gd name="T2" fmla="*/ 18 w 160"/>
                <a:gd name="T3" fmla="*/ 0 h 160"/>
                <a:gd name="T4" fmla="*/ 0 w 160"/>
                <a:gd name="T5" fmla="*/ 18 h 160"/>
                <a:gd name="T6" fmla="*/ 0 w 160"/>
                <a:gd name="T7" fmla="*/ 142 h 160"/>
                <a:gd name="T8" fmla="*/ 18 w 160"/>
                <a:gd name="T9" fmla="*/ 160 h 160"/>
                <a:gd name="T10" fmla="*/ 142 w 160"/>
                <a:gd name="T11" fmla="*/ 160 h 160"/>
                <a:gd name="T12" fmla="*/ 160 w 160"/>
                <a:gd name="T13" fmla="*/ 142 h 160"/>
                <a:gd name="T14" fmla="*/ 160 w 160"/>
                <a:gd name="T15" fmla="*/ 18 h 160"/>
                <a:gd name="T16" fmla="*/ 142 w 160"/>
                <a:gd name="T17" fmla="*/ 0 h 160"/>
                <a:gd name="T18" fmla="*/ 124 w 160"/>
                <a:gd name="T19" fmla="*/ 53 h 160"/>
                <a:gd name="T20" fmla="*/ 36 w 160"/>
                <a:gd name="T21" fmla="*/ 53 h 160"/>
                <a:gd name="T22" fmla="*/ 36 w 160"/>
                <a:gd name="T23" fmla="*/ 36 h 160"/>
                <a:gd name="T24" fmla="*/ 124 w 160"/>
                <a:gd name="T25" fmla="*/ 36 h 160"/>
                <a:gd name="T26" fmla="*/ 124 w 160"/>
                <a:gd name="T27" fmla="*/ 53 h 160"/>
                <a:gd name="T28" fmla="*/ 124 w 160"/>
                <a:gd name="T29" fmla="*/ 89 h 160"/>
                <a:gd name="T30" fmla="*/ 36 w 160"/>
                <a:gd name="T31" fmla="*/ 89 h 160"/>
                <a:gd name="T32" fmla="*/ 36 w 160"/>
                <a:gd name="T33" fmla="*/ 71 h 160"/>
                <a:gd name="T34" fmla="*/ 124 w 160"/>
                <a:gd name="T35" fmla="*/ 71 h 160"/>
                <a:gd name="T36" fmla="*/ 124 w 160"/>
                <a:gd name="T37" fmla="*/ 89 h 160"/>
                <a:gd name="T38" fmla="*/ 98 w 160"/>
                <a:gd name="T39" fmla="*/ 124 h 160"/>
                <a:gd name="T40" fmla="*/ 36 w 160"/>
                <a:gd name="T41" fmla="*/ 124 h 160"/>
                <a:gd name="T42" fmla="*/ 36 w 160"/>
                <a:gd name="T43" fmla="*/ 107 h 160"/>
                <a:gd name="T44" fmla="*/ 98 w 160"/>
                <a:gd name="T45" fmla="*/ 107 h 160"/>
                <a:gd name="T46" fmla="*/ 98 w 160"/>
                <a:gd name="T47" fmla="*/ 12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2"/>
                    <a:pt x="8" y="160"/>
                    <a:pt x="18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52" y="160"/>
                    <a:pt x="160" y="152"/>
                    <a:pt x="160" y="142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8"/>
                    <a:pt x="152" y="0"/>
                    <a:pt x="142" y="0"/>
                  </a:cubicBezTo>
                  <a:close/>
                  <a:moveTo>
                    <a:pt x="124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24" y="36"/>
                    <a:pt x="124" y="36"/>
                    <a:pt x="124" y="36"/>
                  </a:cubicBezTo>
                  <a:lnTo>
                    <a:pt x="124" y="53"/>
                  </a:lnTo>
                  <a:close/>
                  <a:moveTo>
                    <a:pt x="124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124" y="71"/>
                    <a:pt x="124" y="71"/>
                    <a:pt x="124" y="71"/>
                  </a:cubicBezTo>
                  <a:lnTo>
                    <a:pt x="124" y="89"/>
                  </a:lnTo>
                  <a:close/>
                  <a:moveTo>
                    <a:pt x="98" y="124"/>
                  </a:moveTo>
                  <a:cubicBezTo>
                    <a:pt x="36" y="124"/>
                    <a:pt x="36" y="124"/>
                    <a:pt x="36" y="12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98" y="107"/>
                    <a:pt x="98" y="107"/>
                    <a:pt x="98" y="107"/>
                  </a:cubicBezTo>
                  <a:lnTo>
                    <a:pt x="98" y="12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8"/>
          <p:cNvGrpSpPr>
            <a:grpSpLocks noChangeAspect="1"/>
          </p:cNvGrpSpPr>
          <p:nvPr/>
        </p:nvGrpSpPr>
        <p:grpSpPr bwMode="auto">
          <a:xfrm>
            <a:off x="2995613" y="2592933"/>
            <a:ext cx="454025" cy="454025"/>
            <a:chOff x="1887" y="1633"/>
            <a:chExt cx="286" cy="286"/>
          </a:xfrm>
        </p:grpSpPr>
        <p:sp>
          <p:nvSpPr>
            <p:cNvPr id="4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63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1911" y="1657"/>
              <a:ext cx="238" cy="238"/>
            </a:xfrm>
            <a:custGeom>
              <a:avLst/>
              <a:gdLst>
                <a:gd name="T0" fmla="*/ 142 w 160"/>
                <a:gd name="T1" fmla="*/ 0 h 160"/>
                <a:gd name="T2" fmla="*/ 18 w 160"/>
                <a:gd name="T3" fmla="*/ 0 h 160"/>
                <a:gd name="T4" fmla="*/ 0 w 160"/>
                <a:gd name="T5" fmla="*/ 18 h 160"/>
                <a:gd name="T6" fmla="*/ 0 w 160"/>
                <a:gd name="T7" fmla="*/ 44 h 160"/>
                <a:gd name="T8" fmla="*/ 0 w 160"/>
                <a:gd name="T9" fmla="*/ 44 h 160"/>
                <a:gd name="T10" fmla="*/ 0 w 160"/>
                <a:gd name="T11" fmla="*/ 142 h 160"/>
                <a:gd name="T12" fmla="*/ 18 w 160"/>
                <a:gd name="T13" fmla="*/ 160 h 160"/>
                <a:gd name="T14" fmla="*/ 142 w 160"/>
                <a:gd name="T15" fmla="*/ 160 h 160"/>
                <a:gd name="T16" fmla="*/ 160 w 160"/>
                <a:gd name="T17" fmla="*/ 142 h 160"/>
                <a:gd name="T18" fmla="*/ 160 w 160"/>
                <a:gd name="T19" fmla="*/ 18 h 160"/>
                <a:gd name="T20" fmla="*/ 142 w 160"/>
                <a:gd name="T21" fmla="*/ 0 h 160"/>
                <a:gd name="T22" fmla="*/ 142 w 160"/>
                <a:gd name="T23" fmla="*/ 71 h 160"/>
                <a:gd name="T24" fmla="*/ 71 w 160"/>
                <a:gd name="T25" fmla="*/ 71 h 160"/>
                <a:gd name="T26" fmla="*/ 71 w 160"/>
                <a:gd name="T27" fmla="*/ 142 h 160"/>
                <a:gd name="T28" fmla="*/ 53 w 160"/>
                <a:gd name="T29" fmla="*/ 142 h 160"/>
                <a:gd name="T30" fmla="*/ 53 w 160"/>
                <a:gd name="T31" fmla="*/ 71 h 160"/>
                <a:gd name="T32" fmla="*/ 18 w 160"/>
                <a:gd name="T33" fmla="*/ 71 h 160"/>
                <a:gd name="T34" fmla="*/ 18 w 160"/>
                <a:gd name="T35" fmla="*/ 53 h 160"/>
                <a:gd name="T36" fmla="*/ 53 w 160"/>
                <a:gd name="T37" fmla="*/ 53 h 160"/>
                <a:gd name="T38" fmla="*/ 53 w 160"/>
                <a:gd name="T39" fmla="*/ 18 h 160"/>
                <a:gd name="T40" fmla="*/ 71 w 160"/>
                <a:gd name="T41" fmla="*/ 18 h 160"/>
                <a:gd name="T42" fmla="*/ 71 w 160"/>
                <a:gd name="T43" fmla="*/ 53 h 160"/>
                <a:gd name="T44" fmla="*/ 142 w 160"/>
                <a:gd name="T45" fmla="*/ 53 h 160"/>
                <a:gd name="T46" fmla="*/ 142 w 160"/>
                <a:gd name="T4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2"/>
                    <a:pt x="8" y="160"/>
                    <a:pt x="18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52" y="160"/>
                    <a:pt x="160" y="152"/>
                    <a:pt x="160" y="142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8"/>
                    <a:pt x="152" y="0"/>
                    <a:pt x="142" y="0"/>
                  </a:cubicBezTo>
                  <a:close/>
                  <a:moveTo>
                    <a:pt x="142" y="71"/>
                  </a:moveTo>
                  <a:cubicBezTo>
                    <a:pt x="71" y="71"/>
                    <a:pt x="71" y="71"/>
                    <a:pt x="71" y="71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142" y="53"/>
                    <a:pt x="142" y="53"/>
                    <a:pt x="142" y="53"/>
                  </a:cubicBezTo>
                  <a:lnTo>
                    <a:pt x="142" y="71"/>
                  </a:lnTo>
                  <a:close/>
                </a:path>
              </a:pathLst>
            </a:custGeom>
            <a:solidFill>
              <a:srgbClr val="0F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 flipH="1">
            <a:off x="2694000" y="4335766"/>
            <a:ext cx="6804000" cy="0"/>
          </a:xfrm>
          <a:prstGeom prst="line">
            <a:avLst/>
          </a:prstGeom>
          <a:ln w="12700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957090" y="25933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表格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57090" y="35001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文件夹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57089" y="471016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上传照片或视频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57089" y="56173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打开相机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887689" y="672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alpha val="87000"/>
                  </a:schemeClr>
                </a:solidFill>
              </a:rPr>
              <a:t>创建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57090" y="1686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文档</a:t>
            </a:r>
          </a:p>
        </p:txBody>
      </p: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6453000"/>
              <a:ext cx="6804000" cy="405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405000"/>
              <a:ext cx="0" cy="60480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405000"/>
              <a:ext cx="0" cy="60480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64530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设计标注"/>
          <p:cNvGrpSpPr/>
          <p:nvPr/>
        </p:nvGrpSpPr>
        <p:grpSpPr>
          <a:xfrm>
            <a:off x="2694000" y="404999"/>
            <a:ext cx="6804000" cy="6048001"/>
            <a:chOff x="2694000" y="404999"/>
            <a:chExt cx="6804000" cy="6048001"/>
          </a:xfrm>
        </p:grpSpPr>
        <p:sp>
          <p:nvSpPr>
            <p:cNvPr id="37" name="矩形 36"/>
            <p:cNvSpPr/>
            <p:nvPr/>
          </p:nvSpPr>
          <p:spPr>
            <a:xfrm>
              <a:off x="2694000" y="4335979"/>
              <a:ext cx="6804000" cy="151200"/>
            </a:xfrm>
            <a:prstGeom prst="rect">
              <a:avLst/>
            </a:prstGeom>
            <a:solidFill>
              <a:srgbClr val="FF408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694000" y="6301800"/>
              <a:ext cx="6804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94000" y="1463400"/>
              <a:ext cx="68040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94000" y="2370600"/>
              <a:ext cx="68040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694000" y="4487400"/>
              <a:ext cx="68040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694000" y="5394600"/>
              <a:ext cx="68040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694000" y="405000"/>
              <a:ext cx="6804000" cy="1058400"/>
            </a:xfrm>
            <a:prstGeom prst="rect">
              <a:avLst/>
            </a:prstGeom>
            <a:solidFill>
              <a:srgbClr val="3E4FB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694000" y="4184566"/>
              <a:ext cx="6804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694000" y="3277366"/>
              <a:ext cx="68040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694000" y="404999"/>
              <a:ext cx="302400" cy="6048001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195600" y="404999"/>
              <a:ext cx="302400" cy="6048001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450000" y="1463400"/>
              <a:ext cx="604800" cy="4989600"/>
            </a:xfrm>
            <a:prstGeom prst="rect">
              <a:avLst/>
            </a:prstGeom>
            <a:solidFill>
              <a:srgbClr val="FF98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96400" y="2596966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96400" y="3504166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96400" y="47142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96400" y="56214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996400" y="16902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1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405000"/>
            <a:ext cx="6804000" cy="60480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8"/>
          <p:cNvGrpSpPr>
            <a:grpSpLocks noChangeAspect="1"/>
          </p:cNvGrpSpPr>
          <p:nvPr/>
        </p:nvGrpSpPr>
        <p:grpSpPr bwMode="auto">
          <a:xfrm>
            <a:off x="2995613" y="4714200"/>
            <a:ext cx="454025" cy="454025"/>
            <a:chOff x="1887" y="1731"/>
            <a:chExt cx="286" cy="286"/>
          </a:xfrm>
        </p:grpSpPr>
        <p:sp>
          <p:nvSpPr>
            <p:cNvPr id="4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73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887" y="1779"/>
              <a:ext cx="286" cy="190"/>
            </a:xfrm>
            <a:custGeom>
              <a:avLst/>
              <a:gdLst>
                <a:gd name="T0" fmla="*/ 155 w 192"/>
                <a:gd name="T1" fmla="*/ 48 h 128"/>
                <a:gd name="T2" fmla="*/ 96 w 192"/>
                <a:gd name="T3" fmla="*/ 0 h 128"/>
                <a:gd name="T4" fmla="*/ 43 w 192"/>
                <a:gd name="T5" fmla="*/ 32 h 128"/>
                <a:gd name="T6" fmla="*/ 0 w 192"/>
                <a:gd name="T7" fmla="*/ 80 h 128"/>
                <a:gd name="T8" fmla="*/ 48 w 192"/>
                <a:gd name="T9" fmla="*/ 128 h 128"/>
                <a:gd name="T10" fmla="*/ 152 w 192"/>
                <a:gd name="T11" fmla="*/ 128 h 128"/>
                <a:gd name="T12" fmla="*/ 192 w 192"/>
                <a:gd name="T13" fmla="*/ 88 h 128"/>
                <a:gd name="T14" fmla="*/ 155 w 192"/>
                <a:gd name="T15" fmla="*/ 48 h 128"/>
                <a:gd name="T16" fmla="*/ 112 w 192"/>
                <a:gd name="T17" fmla="*/ 72 h 128"/>
                <a:gd name="T18" fmla="*/ 112 w 192"/>
                <a:gd name="T19" fmla="*/ 104 h 128"/>
                <a:gd name="T20" fmla="*/ 80 w 192"/>
                <a:gd name="T21" fmla="*/ 104 h 128"/>
                <a:gd name="T22" fmla="*/ 80 w 192"/>
                <a:gd name="T23" fmla="*/ 72 h 128"/>
                <a:gd name="T24" fmla="*/ 56 w 192"/>
                <a:gd name="T25" fmla="*/ 72 h 128"/>
                <a:gd name="T26" fmla="*/ 96 w 192"/>
                <a:gd name="T27" fmla="*/ 32 h 128"/>
                <a:gd name="T28" fmla="*/ 136 w 192"/>
                <a:gd name="T29" fmla="*/ 72 h 128"/>
                <a:gd name="T30" fmla="*/ 112 w 192"/>
                <a:gd name="T31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28">
                  <a:moveTo>
                    <a:pt x="155" y="48"/>
                  </a:moveTo>
                  <a:cubicBezTo>
                    <a:pt x="149" y="21"/>
                    <a:pt x="125" y="0"/>
                    <a:pt x="96" y="0"/>
                  </a:cubicBezTo>
                  <a:cubicBezTo>
                    <a:pt x="73" y="0"/>
                    <a:pt x="53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4" y="128"/>
                    <a:pt x="192" y="110"/>
                    <a:pt x="192" y="88"/>
                  </a:cubicBezTo>
                  <a:cubicBezTo>
                    <a:pt x="192" y="67"/>
                    <a:pt x="176" y="50"/>
                    <a:pt x="155" y="48"/>
                  </a:cubicBezTo>
                  <a:close/>
                  <a:moveTo>
                    <a:pt x="112" y="72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12" y="7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995613" y="5621338"/>
            <a:ext cx="454025" cy="454025"/>
            <a:chOff x="1887" y="3541"/>
            <a:chExt cx="286" cy="28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87" y="354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91" y="3645"/>
              <a:ext cx="78" cy="78"/>
            </a:xfrm>
            <a:prstGeom prst="ellipse">
              <a:avLst/>
            </a:pr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1911" y="3565"/>
              <a:ext cx="238" cy="214"/>
            </a:xfrm>
            <a:custGeom>
              <a:avLst/>
              <a:gdLst>
                <a:gd name="T0" fmla="*/ 56 w 160"/>
                <a:gd name="T1" fmla="*/ 0 h 144"/>
                <a:gd name="T2" fmla="*/ 41 w 160"/>
                <a:gd name="T3" fmla="*/ 16 h 144"/>
                <a:gd name="T4" fmla="*/ 16 w 160"/>
                <a:gd name="T5" fmla="*/ 16 h 144"/>
                <a:gd name="T6" fmla="*/ 0 w 160"/>
                <a:gd name="T7" fmla="*/ 32 h 144"/>
                <a:gd name="T8" fmla="*/ 0 w 160"/>
                <a:gd name="T9" fmla="*/ 128 h 144"/>
                <a:gd name="T10" fmla="*/ 16 w 160"/>
                <a:gd name="T11" fmla="*/ 144 h 144"/>
                <a:gd name="T12" fmla="*/ 144 w 160"/>
                <a:gd name="T13" fmla="*/ 144 h 144"/>
                <a:gd name="T14" fmla="*/ 160 w 160"/>
                <a:gd name="T15" fmla="*/ 128 h 144"/>
                <a:gd name="T16" fmla="*/ 160 w 160"/>
                <a:gd name="T17" fmla="*/ 32 h 144"/>
                <a:gd name="T18" fmla="*/ 144 w 160"/>
                <a:gd name="T19" fmla="*/ 16 h 144"/>
                <a:gd name="T20" fmla="*/ 119 w 160"/>
                <a:gd name="T21" fmla="*/ 16 h 144"/>
                <a:gd name="T22" fmla="*/ 104 w 160"/>
                <a:gd name="T23" fmla="*/ 0 h 144"/>
                <a:gd name="T24" fmla="*/ 56 w 160"/>
                <a:gd name="T25" fmla="*/ 0 h 144"/>
                <a:gd name="T26" fmla="*/ 80 w 160"/>
                <a:gd name="T27" fmla="*/ 120 h 144"/>
                <a:gd name="T28" fmla="*/ 40 w 160"/>
                <a:gd name="T29" fmla="*/ 80 h 144"/>
                <a:gd name="T30" fmla="*/ 80 w 160"/>
                <a:gd name="T31" fmla="*/ 40 h 144"/>
                <a:gd name="T32" fmla="*/ 120 w 160"/>
                <a:gd name="T33" fmla="*/ 80 h 144"/>
                <a:gd name="T34" fmla="*/ 80 w 160"/>
                <a:gd name="T35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144">
                  <a:moveTo>
                    <a:pt x="56" y="0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60" y="137"/>
                    <a:pt x="160" y="128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3"/>
                    <a:pt x="153" y="16"/>
                    <a:pt x="144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56" y="0"/>
                  </a:lnTo>
                  <a:close/>
                  <a:moveTo>
                    <a:pt x="80" y="120"/>
                  </a:moveTo>
                  <a:cubicBezTo>
                    <a:pt x="58" y="120"/>
                    <a:pt x="40" y="102"/>
                    <a:pt x="40" y="80"/>
                  </a:cubicBezTo>
                  <a:cubicBezTo>
                    <a:pt x="40" y="58"/>
                    <a:pt x="58" y="40"/>
                    <a:pt x="80" y="40"/>
                  </a:cubicBezTo>
                  <a:cubicBezTo>
                    <a:pt x="102" y="40"/>
                    <a:pt x="120" y="58"/>
                    <a:pt x="120" y="80"/>
                  </a:cubicBezTo>
                  <a:cubicBezTo>
                    <a:pt x="120" y="102"/>
                    <a:pt x="102" y="120"/>
                    <a:pt x="80" y="120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Group 10"/>
          <p:cNvGrpSpPr>
            <a:grpSpLocks noChangeAspect="1"/>
          </p:cNvGrpSpPr>
          <p:nvPr/>
        </p:nvGrpSpPr>
        <p:grpSpPr bwMode="auto">
          <a:xfrm>
            <a:off x="2995613" y="3503613"/>
            <a:ext cx="454025" cy="454025"/>
            <a:chOff x="1887" y="2207"/>
            <a:chExt cx="286" cy="286"/>
          </a:xfrm>
        </p:grpSpPr>
        <p:sp>
          <p:nvSpPr>
            <p:cNvPr id="46" name="AutoShape 9"/>
            <p:cNvSpPr>
              <a:spLocks noChangeAspect="1" noChangeArrowheads="1" noTextEdit="1"/>
            </p:cNvSpPr>
            <p:nvPr/>
          </p:nvSpPr>
          <p:spPr bwMode="auto">
            <a:xfrm>
              <a:off x="1887" y="220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1911" y="2255"/>
              <a:ext cx="238" cy="190"/>
            </a:xfrm>
            <a:custGeom>
              <a:avLst/>
              <a:gdLst>
                <a:gd name="T0" fmla="*/ 6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32 h 128"/>
                <a:gd name="T16" fmla="*/ 144 w 160"/>
                <a:gd name="T17" fmla="*/ 16 h 128"/>
                <a:gd name="T18" fmla="*/ 80 w 160"/>
                <a:gd name="T19" fmla="*/ 16 h 128"/>
                <a:gd name="T20" fmla="*/ 64 w 16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28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3"/>
                    <a:pt x="153" y="16"/>
                    <a:pt x="144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995613" y="1689341"/>
            <a:ext cx="454025" cy="454025"/>
            <a:chOff x="1885" y="1060"/>
            <a:chExt cx="286" cy="28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5" y="106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909" y="1084"/>
              <a:ext cx="238" cy="238"/>
            </a:xfrm>
            <a:custGeom>
              <a:avLst/>
              <a:gdLst>
                <a:gd name="T0" fmla="*/ 142 w 160"/>
                <a:gd name="T1" fmla="*/ 0 h 160"/>
                <a:gd name="T2" fmla="*/ 18 w 160"/>
                <a:gd name="T3" fmla="*/ 0 h 160"/>
                <a:gd name="T4" fmla="*/ 0 w 160"/>
                <a:gd name="T5" fmla="*/ 18 h 160"/>
                <a:gd name="T6" fmla="*/ 0 w 160"/>
                <a:gd name="T7" fmla="*/ 142 h 160"/>
                <a:gd name="T8" fmla="*/ 18 w 160"/>
                <a:gd name="T9" fmla="*/ 160 h 160"/>
                <a:gd name="T10" fmla="*/ 142 w 160"/>
                <a:gd name="T11" fmla="*/ 160 h 160"/>
                <a:gd name="T12" fmla="*/ 160 w 160"/>
                <a:gd name="T13" fmla="*/ 142 h 160"/>
                <a:gd name="T14" fmla="*/ 160 w 160"/>
                <a:gd name="T15" fmla="*/ 18 h 160"/>
                <a:gd name="T16" fmla="*/ 142 w 160"/>
                <a:gd name="T17" fmla="*/ 0 h 160"/>
                <a:gd name="T18" fmla="*/ 124 w 160"/>
                <a:gd name="T19" fmla="*/ 53 h 160"/>
                <a:gd name="T20" fmla="*/ 36 w 160"/>
                <a:gd name="T21" fmla="*/ 53 h 160"/>
                <a:gd name="T22" fmla="*/ 36 w 160"/>
                <a:gd name="T23" fmla="*/ 36 h 160"/>
                <a:gd name="T24" fmla="*/ 124 w 160"/>
                <a:gd name="T25" fmla="*/ 36 h 160"/>
                <a:gd name="T26" fmla="*/ 124 w 160"/>
                <a:gd name="T27" fmla="*/ 53 h 160"/>
                <a:gd name="T28" fmla="*/ 124 w 160"/>
                <a:gd name="T29" fmla="*/ 89 h 160"/>
                <a:gd name="T30" fmla="*/ 36 w 160"/>
                <a:gd name="T31" fmla="*/ 89 h 160"/>
                <a:gd name="T32" fmla="*/ 36 w 160"/>
                <a:gd name="T33" fmla="*/ 71 h 160"/>
                <a:gd name="T34" fmla="*/ 124 w 160"/>
                <a:gd name="T35" fmla="*/ 71 h 160"/>
                <a:gd name="T36" fmla="*/ 124 w 160"/>
                <a:gd name="T37" fmla="*/ 89 h 160"/>
                <a:gd name="T38" fmla="*/ 98 w 160"/>
                <a:gd name="T39" fmla="*/ 124 h 160"/>
                <a:gd name="T40" fmla="*/ 36 w 160"/>
                <a:gd name="T41" fmla="*/ 124 h 160"/>
                <a:gd name="T42" fmla="*/ 36 w 160"/>
                <a:gd name="T43" fmla="*/ 107 h 160"/>
                <a:gd name="T44" fmla="*/ 98 w 160"/>
                <a:gd name="T45" fmla="*/ 107 h 160"/>
                <a:gd name="T46" fmla="*/ 98 w 160"/>
                <a:gd name="T47" fmla="*/ 12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2"/>
                    <a:pt x="8" y="160"/>
                    <a:pt x="18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52" y="160"/>
                    <a:pt x="160" y="152"/>
                    <a:pt x="160" y="142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8"/>
                    <a:pt x="152" y="0"/>
                    <a:pt x="142" y="0"/>
                  </a:cubicBezTo>
                  <a:close/>
                  <a:moveTo>
                    <a:pt x="124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24" y="36"/>
                    <a:pt x="124" y="36"/>
                    <a:pt x="124" y="36"/>
                  </a:cubicBezTo>
                  <a:lnTo>
                    <a:pt x="124" y="53"/>
                  </a:lnTo>
                  <a:close/>
                  <a:moveTo>
                    <a:pt x="124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124" y="71"/>
                    <a:pt x="124" y="71"/>
                    <a:pt x="124" y="71"/>
                  </a:cubicBezTo>
                  <a:lnTo>
                    <a:pt x="124" y="89"/>
                  </a:lnTo>
                  <a:close/>
                  <a:moveTo>
                    <a:pt x="98" y="124"/>
                  </a:moveTo>
                  <a:cubicBezTo>
                    <a:pt x="36" y="124"/>
                    <a:pt x="36" y="124"/>
                    <a:pt x="36" y="12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98" y="107"/>
                    <a:pt x="98" y="107"/>
                    <a:pt x="98" y="107"/>
                  </a:cubicBezTo>
                  <a:lnTo>
                    <a:pt x="98" y="12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8"/>
          <p:cNvGrpSpPr>
            <a:grpSpLocks noChangeAspect="1"/>
          </p:cNvGrpSpPr>
          <p:nvPr/>
        </p:nvGrpSpPr>
        <p:grpSpPr bwMode="auto">
          <a:xfrm>
            <a:off x="2995613" y="2592933"/>
            <a:ext cx="454025" cy="454025"/>
            <a:chOff x="1887" y="1633"/>
            <a:chExt cx="286" cy="286"/>
          </a:xfrm>
        </p:grpSpPr>
        <p:sp>
          <p:nvSpPr>
            <p:cNvPr id="4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63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1911" y="1657"/>
              <a:ext cx="238" cy="238"/>
            </a:xfrm>
            <a:custGeom>
              <a:avLst/>
              <a:gdLst>
                <a:gd name="T0" fmla="*/ 142 w 160"/>
                <a:gd name="T1" fmla="*/ 0 h 160"/>
                <a:gd name="T2" fmla="*/ 18 w 160"/>
                <a:gd name="T3" fmla="*/ 0 h 160"/>
                <a:gd name="T4" fmla="*/ 0 w 160"/>
                <a:gd name="T5" fmla="*/ 18 h 160"/>
                <a:gd name="T6" fmla="*/ 0 w 160"/>
                <a:gd name="T7" fmla="*/ 44 h 160"/>
                <a:gd name="T8" fmla="*/ 0 w 160"/>
                <a:gd name="T9" fmla="*/ 44 h 160"/>
                <a:gd name="T10" fmla="*/ 0 w 160"/>
                <a:gd name="T11" fmla="*/ 142 h 160"/>
                <a:gd name="T12" fmla="*/ 18 w 160"/>
                <a:gd name="T13" fmla="*/ 160 h 160"/>
                <a:gd name="T14" fmla="*/ 142 w 160"/>
                <a:gd name="T15" fmla="*/ 160 h 160"/>
                <a:gd name="T16" fmla="*/ 160 w 160"/>
                <a:gd name="T17" fmla="*/ 142 h 160"/>
                <a:gd name="T18" fmla="*/ 160 w 160"/>
                <a:gd name="T19" fmla="*/ 18 h 160"/>
                <a:gd name="T20" fmla="*/ 142 w 160"/>
                <a:gd name="T21" fmla="*/ 0 h 160"/>
                <a:gd name="T22" fmla="*/ 142 w 160"/>
                <a:gd name="T23" fmla="*/ 71 h 160"/>
                <a:gd name="T24" fmla="*/ 71 w 160"/>
                <a:gd name="T25" fmla="*/ 71 h 160"/>
                <a:gd name="T26" fmla="*/ 71 w 160"/>
                <a:gd name="T27" fmla="*/ 142 h 160"/>
                <a:gd name="T28" fmla="*/ 53 w 160"/>
                <a:gd name="T29" fmla="*/ 142 h 160"/>
                <a:gd name="T30" fmla="*/ 53 w 160"/>
                <a:gd name="T31" fmla="*/ 71 h 160"/>
                <a:gd name="T32" fmla="*/ 18 w 160"/>
                <a:gd name="T33" fmla="*/ 71 h 160"/>
                <a:gd name="T34" fmla="*/ 18 w 160"/>
                <a:gd name="T35" fmla="*/ 53 h 160"/>
                <a:gd name="T36" fmla="*/ 53 w 160"/>
                <a:gd name="T37" fmla="*/ 53 h 160"/>
                <a:gd name="T38" fmla="*/ 53 w 160"/>
                <a:gd name="T39" fmla="*/ 18 h 160"/>
                <a:gd name="T40" fmla="*/ 71 w 160"/>
                <a:gd name="T41" fmla="*/ 18 h 160"/>
                <a:gd name="T42" fmla="*/ 71 w 160"/>
                <a:gd name="T43" fmla="*/ 53 h 160"/>
                <a:gd name="T44" fmla="*/ 142 w 160"/>
                <a:gd name="T45" fmla="*/ 53 h 160"/>
                <a:gd name="T46" fmla="*/ 142 w 160"/>
                <a:gd name="T4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2"/>
                    <a:pt x="8" y="160"/>
                    <a:pt x="18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52" y="160"/>
                    <a:pt x="160" y="152"/>
                    <a:pt x="160" y="142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8"/>
                    <a:pt x="152" y="0"/>
                    <a:pt x="142" y="0"/>
                  </a:cubicBezTo>
                  <a:close/>
                  <a:moveTo>
                    <a:pt x="142" y="71"/>
                  </a:moveTo>
                  <a:cubicBezTo>
                    <a:pt x="71" y="71"/>
                    <a:pt x="71" y="71"/>
                    <a:pt x="71" y="71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142" y="53"/>
                    <a:pt x="142" y="53"/>
                    <a:pt x="142" y="53"/>
                  </a:cubicBezTo>
                  <a:lnTo>
                    <a:pt x="142" y="71"/>
                  </a:lnTo>
                  <a:close/>
                </a:path>
              </a:pathLst>
            </a:custGeom>
            <a:solidFill>
              <a:srgbClr val="0F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 flipH="1">
            <a:off x="2694000" y="4335766"/>
            <a:ext cx="6804000" cy="0"/>
          </a:xfrm>
          <a:prstGeom prst="line">
            <a:avLst/>
          </a:prstGeom>
          <a:ln w="12700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957090" y="25933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表格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57090" y="35001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文件夹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57089" y="471016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上传照片或视频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57089" y="56173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打开相机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887689" y="672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alpha val="87000"/>
                  </a:schemeClr>
                </a:solidFill>
              </a:rPr>
              <a:t>创建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57090" y="1686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文档</a:t>
            </a:r>
          </a:p>
        </p:txBody>
      </p: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6453000"/>
              <a:ext cx="6804000" cy="405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405000"/>
              <a:ext cx="0" cy="60480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405000"/>
              <a:ext cx="0" cy="60480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64530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96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480600"/>
            <a:ext cx="6804000" cy="58968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210709" y="1958194"/>
            <a:ext cx="780983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Gmail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772835" y="1958194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环聊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068862" y="1958194"/>
            <a:ext cx="1043876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Google+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278034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邮箱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772835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信息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8267635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复制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006324" y="5593422"/>
            <a:ext cx="1189749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Facebook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646789" y="5583310"/>
            <a:ext cx="90281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Twitter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0" y="934373"/>
            <a:ext cx="907200" cy="907548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00" y="934373"/>
            <a:ext cx="907200" cy="90754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00" y="934373"/>
            <a:ext cx="907200" cy="907548"/>
          </a:xfrm>
          <a:prstGeom prst="rect">
            <a:avLst/>
          </a:prstGeom>
        </p:spPr>
      </p:pic>
      <p:grpSp>
        <p:nvGrpSpPr>
          <p:cNvPr id="109" name="Group 46"/>
          <p:cNvGrpSpPr>
            <a:grpSpLocks noChangeAspect="1"/>
          </p:cNvGrpSpPr>
          <p:nvPr/>
        </p:nvGrpSpPr>
        <p:grpSpPr bwMode="auto">
          <a:xfrm>
            <a:off x="3148013" y="2749737"/>
            <a:ext cx="906462" cy="906811"/>
            <a:chOff x="1983" y="1826"/>
            <a:chExt cx="571" cy="571"/>
          </a:xfrm>
        </p:grpSpPr>
        <p:sp>
          <p:nvSpPr>
            <p:cNvPr id="110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983" y="1826"/>
              <a:ext cx="571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"/>
            <p:cNvSpPr>
              <a:spLocks noEditPoints="1"/>
            </p:cNvSpPr>
            <p:nvPr/>
          </p:nvSpPr>
          <p:spPr bwMode="auto">
            <a:xfrm>
              <a:off x="2031" y="1921"/>
              <a:ext cx="475" cy="381"/>
            </a:xfrm>
            <a:custGeom>
              <a:avLst/>
              <a:gdLst>
                <a:gd name="T0" fmla="*/ 14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16 h 128"/>
                <a:gd name="T16" fmla="*/ 144 w 160"/>
                <a:gd name="T17" fmla="*/ 0 h 128"/>
                <a:gd name="T18" fmla="*/ 144 w 160"/>
                <a:gd name="T19" fmla="*/ 32 h 128"/>
                <a:gd name="T20" fmla="*/ 80 w 160"/>
                <a:gd name="T21" fmla="*/ 72 h 128"/>
                <a:gd name="T22" fmla="*/ 16 w 160"/>
                <a:gd name="T23" fmla="*/ 32 h 128"/>
                <a:gd name="T24" fmla="*/ 16 w 160"/>
                <a:gd name="T25" fmla="*/ 16 h 128"/>
                <a:gd name="T26" fmla="*/ 80 w 160"/>
                <a:gd name="T27" fmla="*/ 56 h 128"/>
                <a:gd name="T28" fmla="*/ 144 w 160"/>
                <a:gd name="T29" fmla="*/ 16 h 128"/>
                <a:gd name="T30" fmla="*/ 144 w 160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28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44" y="3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144" y="16"/>
                    <a:pt x="144" y="16"/>
                    <a:pt x="144" y="16"/>
                  </a:cubicBezTo>
                  <a:lnTo>
                    <a:pt x="144" y="3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3" name="Group 50"/>
          <p:cNvGrpSpPr>
            <a:grpSpLocks noChangeAspect="1"/>
          </p:cNvGrpSpPr>
          <p:nvPr/>
        </p:nvGrpSpPr>
        <p:grpSpPr bwMode="auto">
          <a:xfrm>
            <a:off x="5641975" y="2749737"/>
            <a:ext cx="908050" cy="906811"/>
            <a:chOff x="3554" y="1826"/>
            <a:chExt cx="572" cy="571"/>
          </a:xfrm>
        </p:grpSpPr>
        <p:sp>
          <p:nvSpPr>
            <p:cNvPr id="114" name="AutoShape 49"/>
            <p:cNvSpPr>
              <a:spLocks noChangeAspect="1" noChangeArrowheads="1" noTextEdit="1"/>
            </p:cNvSpPr>
            <p:nvPr/>
          </p:nvSpPr>
          <p:spPr bwMode="auto">
            <a:xfrm>
              <a:off x="3554" y="1826"/>
              <a:ext cx="572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1"/>
            <p:cNvSpPr>
              <a:spLocks noEditPoints="1"/>
            </p:cNvSpPr>
            <p:nvPr/>
          </p:nvSpPr>
          <p:spPr bwMode="auto">
            <a:xfrm>
              <a:off x="3602" y="1874"/>
              <a:ext cx="476" cy="475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60 h 160"/>
                <a:gd name="T8" fmla="*/ 32 w 160"/>
                <a:gd name="T9" fmla="*/ 128 h 160"/>
                <a:gd name="T10" fmla="*/ 144 w 160"/>
                <a:gd name="T11" fmla="*/ 128 h 160"/>
                <a:gd name="T12" fmla="*/ 160 w 160"/>
                <a:gd name="T13" fmla="*/ 112 h 160"/>
                <a:gd name="T14" fmla="*/ 160 w 160"/>
                <a:gd name="T15" fmla="*/ 16 h 160"/>
                <a:gd name="T16" fmla="*/ 144 w 160"/>
                <a:gd name="T17" fmla="*/ 0 h 160"/>
                <a:gd name="T18" fmla="*/ 128 w 160"/>
                <a:gd name="T19" fmla="*/ 96 h 160"/>
                <a:gd name="T20" fmla="*/ 32 w 160"/>
                <a:gd name="T21" fmla="*/ 96 h 160"/>
                <a:gd name="T22" fmla="*/ 32 w 160"/>
                <a:gd name="T23" fmla="*/ 80 h 160"/>
                <a:gd name="T24" fmla="*/ 128 w 160"/>
                <a:gd name="T25" fmla="*/ 80 h 160"/>
                <a:gd name="T26" fmla="*/ 128 w 160"/>
                <a:gd name="T27" fmla="*/ 96 h 160"/>
                <a:gd name="T28" fmla="*/ 128 w 160"/>
                <a:gd name="T29" fmla="*/ 72 h 160"/>
                <a:gd name="T30" fmla="*/ 32 w 160"/>
                <a:gd name="T31" fmla="*/ 72 h 160"/>
                <a:gd name="T32" fmla="*/ 32 w 160"/>
                <a:gd name="T33" fmla="*/ 56 h 160"/>
                <a:gd name="T34" fmla="*/ 128 w 160"/>
                <a:gd name="T35" fmla="*/ 56 h 160"/>
                <a:gd name="T36" fmla="*/ 128 w 160"/>
                <a:gd name="T37" fmla="*/ 72 h 160"/>
                <a:gd name="T38" fmla="*/ 128 w 160"/>
                <a:gd name="T39" fmla="*/ 48 h 160"/>
                <a:gd name="T40" fmla="*/ 32 w 160"/>
                <a:gd name="T41" fmla="*/ 48 h 160"/>
                <a:gd name="T42" fmla="*/ 32 w 160"/>
                <a:gd name="T43" fmla="*/ 32 h 160"/>
                <a:gd name="T44" fmla="*/ 128 w 160"/>
                <a:gd name="T45" fmla="*/ 32 h 160"/>
                <a:gd name="T46" fmla="*/ 128 w 160"/>
                <a:gd name="T47" fmla="*/ 4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28" y="96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28" y="80"/>
                    <a:pt x="128" y="80"/>
                    <a:pt x="128" y="80"/>
                  </a:cubicBezTo>
                  <a:lnTo>
                    <a:pt x="128" y="96"/>
                  </a:lnTo>
                  <a:close/>
                  <a:moveTo>
                    <a:pt x="128" y="72"/>
                  </a:moveTo>
                  <a:cubicBezTo>
                    <a:pt x="32" y="72"/>
                    <a:pt x="32" y="72"/>
                    <a:pt x="32" y="7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28" y="56"/>
                    <a:pt x="128" y="56"/>
                    <a:pt x="128" y="56"/>
                  </a:cubicBezTo>
                  <a:lnTo>
                    <a:pt x="128" y="72"/>
                  </a:lnTo>
                  <a:close/>
                  <a:moveTo>
                    <a:pt x="128" y="48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8" y="4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9" name="Group 12"/>
          <p:cNvGrpSpPr>
            <a:grpSpLocks noChangeAspect="1"/>
          </p:cNvGrpSpPr>
          <p:nvPr/>
        </p:nvGrpSpPr>
        <p:grpSpPr bwMode="auto">
          <a:xfrm>
            <a:off x="8137200" y="2749256"/>
            <a:ext cx="907200" cy="907548"/>
            <a:chOff x="1887" y="2303"/>
            <a:chExt cx="286" cy="286"/>
          </a:xfrm>
        </p:grpSpPr>
        <p:sp>
          <p:nvSpPr>
            <p:cNvPr id="15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7" y="230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"/>
            <p:cNvSpPr>
              <a:spLocks noEditPoints="1"/>
            </p:cNvSpPr>
            <p:nvPr/>
          </p:nvSpPr>
          <p:spPr bwMode="auto">
            <a:xfrm>
              <a:off x="1911" y="2315"/>
              <a:ext cx="226" cy="262"/>
            </a:xfrm>
            <a:custGeom>
              <a:avLst/>
              <a:gdLst>
                <a:gd name="T0" fmla="*/ 112 w 152"/>
                <a:gd name="T1" fmla="*/ 0 h 176"/>
                <a:gd name="T2" fmla="*/ 16 w 152"/>
                <a:gd name="T3" fmla="*/ 0 h 176"/>
                <a:gd name="T4" fmla="*/ 0 w 152"/>
                <a:gd name="T5" fmla="*/ 16 h 176"/>
                <a:gd name="T6" fmla="*/ 0 w 152"/>
                <a:gd name="T7" fmla="*/ 128 h 176"/>
                <a:gd name="T8" fmla="*/ 16 w 152"/>
                <a:gd name="T9" fmla="*/ 128 h 176"/>
                <a:gd name="T10" fmla="*/ 16 w 152"/>
                <a:gd name="T11" fmla="*/ 16 h 176"/>
                <a:gd name="T12" fmla="*/ 112 w 152"/>
                <a:gd name="T13" fmla="*/ 16 h 176"/>
                <a:gd name="T14" fmla="*/ 112 w 152"/>
                <a:gd name="T15" fmla="*/ 0 h 176"/>
                <a:gd name="T16" fmla="*/ 136 w 152"/>
                <a:gd name="T17" fmla="*/ 32 h 176"/>
                <a:gd name="T18" fmla="*/ 48 w 152"/>
                <a:gd name="T19" fmla="*/ 32 h 176"/>
                <a:gd name="T20" fmla="*/ 32 w 152"/>
                <a:gd name="T21" fmla="*/ 48 h 176"/>
                <a:gd name="T22" fmla="*/ 32 w 152"/>
                <a:gd name="T23" fmla="*/ 160 h 176"/>
                <a:gd name="T24" fmla="*/ 48 w 152"/>
                <a:gd name="T25" fmla="*/ 176 h 176"/>
                <a:gd name="T26" fmla="*/ 136 w 152"/>
                <a:gd name="T27" fmla="*/ 176 h 176"/>
                <a:gd name="T28" fmla="*/ 152 w 152"/>
                <a:gd name="T29" fmla="*/ 160 h 176"/>
                <a:gd name="T30" fmla="*/ 152 w 152"/>
                <a:gd name="T31" fmla="*/ 48 h 176"/>
                <a:gd name="T32" fmla="*/ 136 w 152"/>
                <a:gd name="T33" fmla="*/ 32 h 176"/>
                <a:gd name="T34" fmla="*/ 136 w 152"/>
                <a:gd name="T35" fmla="*/ 160 h 176"/>
                <a:gd name="T36" fmla="*/ 48 w 152"/>
                <a:gd name="T37" fmla="*/ 160 h 176"/>
                <a:gd name="T38" fmla="*/ 48 w 152"/>
                <a:gd name="T39" fmla="*/ 48 h 176"/>
                <a:gd name="T40" fmla="*/ 136 w 152"/>
                <a:gd name="T41" fmla="*/ 48 h 176"/>
                <a:gd name="T42" fmla="*/ 136 w 152"/>
                <a:gd name="T43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6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2" y="16"/>
                    <a:pt x="112" y="16"/>
                    <a:pt x="112" y="16"/>
                  </a:cubicBezTo>
                  <a:lnTo>
                    <a:pt x="112" y="0"/>
                  </a:lnTo>
                  <a:close/>
                  <a:moveTo>
                    <a:pt x="136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2" y="39"/>
                    <a:pt x="32" y="4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9"/>
                    <a:pt x="39" y="176"/>
                    <a:pt x="48" y="176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45" y="176"/>
                    <a:pt x="152" y="169"/>
                    <a:pt x="152" y="160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9"/>
                    <a:pt x="145" y="32"/>
                    <a:pt x="136" y="32"/>
                  </a:cubicBezTo>
                  <a:close/>
                  <a:moveTo>
                    <a:pt x="136" y="160"/>
                  </a:moveTo>
                  <a:cubicBezTo>
                    <a:pt x="48" y="160"/>
                    <a:pt x="48" y="160"/>
                    <a:pt x="48" y="16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36" y="48"/>
                    <a:pt x="136" y="48"/>
                    <a:pt x="136" y="48"/>
                  </a:cubicBezTo>
                  <a:lnTo>
                    <a:pt x="136" y="16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Group 54"/>
          <p:cNvGrpSpPr>
            <a:grpSpLocks noChangeAspect="1"/>
          </p:cNvGrpSpPr>
          <p:nvPr/>
        </p:nvGrpSpPr>
        <p:grpSpPr bwMode="auto">
          <a:xfrm>
            <a:off x="3148013" y="4564946"/>
            <a:ext cx="906462" cy="908398"/>
            <a:chOff x="1983" y="2779"/>
            <a:chExt cx="571" cy="572"/>
          </a:xfrm>
        </p:grpSpPr>
        <p:sp>
          <p:nvSpPr>
            <p:cNvPr id="118" name="AutoShape 53"/>
            <p:cNvSpPr>
              <a:spLocks noChangeAspect="1" noChangeArrowheads="1" noTextEdit="1"/>
            </p:cNvSpPr>
            <p:nvPr/>
          </p:nvSpPr>
          <p:spPr bwMode="auto">
            <a:xfrm>
              <a:off x="1983" y="2779"/>
              <a:ext cx="571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5"/>
            <p:cNvSpPr>
              <a:spLocks noEditPoints="1"/>
            </p:cNvSpPr>
            <p:nvPr/>
          </p:nvSpPr>
          <p:spPr bwMode="auto">
            <a:xfrm>
              <a:off x="2031" y="2827"/>
              <a:ext cx="475" cy="476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44 h 160"/>
                <a:gd name="T8" fmla="*/ 16 w 160"/>
                <a:gd name="T9" fmla="*/ 160 h 160"/>
                <a:gd name="T10" fmla="*/ 144 w 160"/>
                <a:gd name="T11" fmla="*/ 160 h 160"/>
                <a:gd name="T12" fmla="*/ 160 w 160"/>
                <a:gd name="T13" fmla="*/ 144 h 160"/>
                <a:gd name="T14" fmla="*/ 160 w 160"/>
                <a:gd name="T15" fmla="*/ 16 h 160"/>
                <a:gd name="T16" fmla="*/ 144 w 160"/>
                <a:gd name="T17" fmla="*/ 0 h 160"/>
                <a:gd name="T18" fmla="*/ 136 w 160"/>
                <a:gd name="T19" fmla="*/ 16 h 160"/>
                <a:gd name="T20" fmla="*/ 136 w 160"/>
                <a:gd name="T21" fmla="*/ 40 h 160"/>
                <a:gd name="T22" fmla="*/ 120 w 160"/>
                <a:gd name="T23" fmla="*/ 40 h 160"/>
                <a:gd name="T24" fmla="*/ 112 w 160"/>
                <a:gd name="T25" fmla="*/ 48 h 160"/>
                <a:gd name="T26" fmla="*/ 112 w 160"/>
                <a:gd name="T27" fmla="*/ 64 h 160"/>
                <a:gd name="T28" fmla="*/ 136 w 160"/>
                <a:gd name="T29" fmla="*/ 64 h 160"/>
                <a:gd name="T30" fmla="*/ 136 w 160"/>
                <a:gd name="T31" fmla="*/ 88 h 160"/>
                <a:gd name="T32" fmla="*/ 112 w 160"/>
                <a:gd name="T33" fmla="*/ 88 h 160"/>
                <a:gd name="T34" fmla="*/ 112 w 160"/>
                <a:gd name="T35" fmla="*/ 144 h 160"/>
                <a:gd name="T36" fmla="*/ 88 w 160"/>
                <a:gd name="T37" fmla="*/ 144 h 160"/>
                <a:gd name="T38" fmla="*/ 88 w 160"/>
                <a:gd name="T39" fmla="*/ 88 h 160"/>
                <a:gd name="T40" fmla="*/ 72 w 160"/>
                <a:gd name="T41" fmla="*/ 88 h 160"/>
                <a:gd name="T42" fmla="*/ 72 w 160"/>
                <a:gd name="T43" fmla="*/ 64 h 160"/>
                <a:gd name="T44" fmla="*/ 88 w 160"/>
                <a:gd name="T45" fmla="*/ 64 h 160"/>
                <a:gd name="T46" fmla="*/ 88 w 160"/>
                <a:gd name="T47" fmla="*/ 44 h 160"/>
                <a:gd name="T48" fmla="*/ 116 w 160"/>
                <a:gd name="T49" fmla="*/ 16 h 160"/>
                <a:gd name="T50" fmla="*/ 136 w 160"/>
                <a:gd name="T51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36" y="16"/>
                  </a:moveTo>
                  <a:cubicBezTo>
                    <a:pt x="136" y="40"/>
                    <a:pt x="136" y="40"/>
                    <a:pt x="136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15" y="40"/>
                    <a:pt x="112" y="43"/>
                    <a:pt x="112" y="4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9"/>
                    <a:pt x="101" y="16"/>
                    <a:pt x="116" y="16"/>
                  </a:cubicBezTo>
                  <a:lnTo>
                    <a:pt x="136" y="1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Group 58"/>
          <p:cNvGrpSpPr>
            <a:grpSpLocks noChangeAspect="1"/>
          </p:cNvGrpSpPr>
          <p:nvPr/>
        </p:nvGrpSpPr>
        <p:grpSpPr bwMode="auto">
          <a:xfrm>
            <a:off x="5641975" y="4564946"/>
            <a:ext cx="908050" cy="908398"/>
            <a:chOff x="3554" y="2779"/>
            <a:chExt cx="572" cy="572"/>
          </a:xfrm>
        </p:grpSpPr>
        <p:sp>
          <p:nvSpPr>
            <p:cNvPr id="122" name="AutoShape 57"/>
            <p:cNvSpPr>
              <a:spLocks noChangeAspect="1" noChangeArrowheads="1" noTextEdit="1"/>
            </p:cNvSpPr>
            <p:nvPr/>
          </p:nvSpPr>
          <p:spPr bwMode="auto">
            <a:xfrm>
              <a:off x="3554" y="2779"/>
              <a:ext cx="572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9"/>
            <p:cNvSpPr>
              <a:spLocks noEditPoints="1"/>
            </p:cNvSpPr>
            <p:nvPr/>
          </p:nvSpPr>
          <p:spPr bwMode="auto">
            <a:xfrm>
              <a:off x="3602" y="2827"/>
              <a:ext cx="476" cy="476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44 h 160"/>
                <a:gd name="T8" fmla="*/ 16 w 160"/>
                <a:gd name="T9" fmla="*/ 160 h 160"/>
                <a:gd name="T10" fmla="*/ 144 w 160"/>
                <a:gd name="T11" fmla="*/ 160 h 160"/>
                <a:gd name="T12" fmla="*/ 160 w 160"/>
                <a:gd name="T13" fmla="*/ 144 h 160"/>
                <a:gd name="T14" fmla="*/ 160 w 160"/>
                <a:gd name="T15" fmla="*/ 16 h 160"/>
                <a:gd name="T16" fmla="*/ 144 w 160"/>
                <a:gd name="T17" fmla="*/ 0 h 160"/>
                <a:gd name="T18" fmla="*/ 126 w 160"/>
                <a:gd name="T19" fmla="*/ 58 h 160"/>
                <a:gd name="T20" fmla="*/ 66 w 160"/>
                <a:gd name="T21" fmla="*/ 122 h 160"/>
                <a:gd name="T22" fmla="*/ 32 w 160"/>
                <a:gd name="T23" fmla="*/ 113 h 160"/>
                <a:gd name="T24" fmla="*/ 63 w 160"/>
                <a:gd name="T25" fmla="*/ 104 h 160"/>
                <a:gd name="T26" fmla="*/ 43 w 160"/>
                <a:gd name="T27" fmla="*/ 89 h 160"/>
                <a:gd name="T28" fmla="*/ 52 w 160"/>
                <a:gd name="T29" fmla="*/ 89 h 160"/>
                <a:gd name="T30" fmla="*/ 35 w 160"/>
                <a:gd name="T31" fmla="*/ 67 h 160"/>
                <a:gd name="T32" fmla="*/ 44 w 160"/>
                <a:gd name="T33" fmla="*/ 70 h 160"/>
                <a:gd name="T34" fmla="*/ 38 w 160"/>
                <a:gd name="T35" fmla="*/ 41 h 160"/>
                <a:gd name="T36" fmla="*/ 82 w 160"/>
                <a:gd name="T37" fmla="*/ 63 h 160"/>
                <a:gd name="T38" fmla="*/ 118 w 160"/>
                <a:gd name="T39" fmla="*/ 44 h 160"/>
                <a:gd name="T40" fmla="*/ 132 w 160"/>
                <a:gd name="T41" fmla="*/ 39 h 160"/>
                <a:gd name="T42" fmla="*/ 123 w 160"/>
                <a:gd name="T43" fmla="*/ 51 h 160"/>
                <a:gd name="T44" fmla="*/ 134 w 160"/>
                <a:gd name="T45" fmla="*/ 48 h 160"/>
                <a:gd name="T46" fmla="*/ 126 w 160"/>
                <a:gd name="T47" fmla="*/ 5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26" y="58"/>
                  </a:moveTo>
                  <a:cubicBezTo>
                    <a:pt x="125" y="95"/>
                    <a:pt x="102" y="121"/>
                    <a:pt x="66" y="122"/>
                  </a:cubicBezTo>
                  <a:cubicBezTo>
                    <a:pt x="52" y="123"/>
                    <a:pt x="42" y="118"/>
                    <a:pt x="32" y="113"/>
                  </a:cubicBezTo>
                  <a:cubicBezTo>
                    <a:pt x="42" y="114"/>
                    <a:pt x="56" y="110"/>
                    <a:pt x="63" y="104"/>
                  </a:cubicBezTo>
                  <a:cubicBezTo>
                    <a:pt x="53" y="103"/>
                    <a:pt x="46" y="98"/>
                    <a:pt x="43" y="89"/>
                  </a:cubicBezTo>
                  <a:cubicBezTo>
                    <a:pt x="46" y="90"/>
                    <a:pt x="50" y="89"/>
                    <a:pt x="52" y="89"/>
                  </a:cubicBezTo>
                  <a:cubicBezTo>
                    <a:pt x="42" y="86"/>
                    <a:pt x="36" y="80"/>
                    <a:pt x="35" y="67"/>
                  </a:cubicBezTo>
                  <a:cubicBezTo>
                    <a:pt x="38" y="69"/>
                    <a:pt x="41" y="70"/>
                    <a:pt x="44" y="70"/>
                  </a:cubicBezTo>
                  <a:cubicBezTo>
                    <a:pt x="37" y="66"/>
                    <a:pt x="32" y="50"/>
                    <a:pt x="38" y="41"/>
                  </a:cubicBezTo>
                  <a:cubicBezTo>
                    <a:pt x="48" y="52"/>
                    <a:pt x="61" y="62"/>
                    <a:pt x="82" y="63"/>
                  </a:cubicBezTo>
                  <a:cubicBezTo>
                    <a:pt x="76" y="41"/>
                    <a:pt x="106" y="29"/>
                    <a:pt x="118" y="44"/>
                  </a:cubicBezTo>
                  <a:cubicBezTo>
                    <a:pt x="124" y="43"/>
                    <a:pt x="128" y="41"/>
                    <a:pt x="132" y="39"/>
                  </a:cubicBezTo>
                  <a:cubicBezTo>
                    <a:pt x="130" y="45"/>
                    <a:pt x="127" y="48"/>
                    <a:pt x="123" y="51"/>
                  </a:cubicBezTo>
                  <a:cubicBezTo>
                    <a:pt x="127" y="50"/>
                    <a:pt x="131" y="50"/>
                    <a:pt x="134" y="48"/>
                  </a:cubicBezTo>
                  <a:cubicBezTo>
                    <a:pt x="134" y="52"/>
                    <a:pt x="130" y="55"/>
                    <a:pt x="126" y="58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6375141"/>
              <a:ext cx="6804000" cy="4828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480600"/>
              <a:ext cx="0" cy="58968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480600"/>
              <a:ext cx="0" cy="58968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6375141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8" name="设计标注"/>
          <p:cNvGrpSpPr/>
          <p:nvPr/>
        </p:nvGrpSpPr>
        <p:grpSpPr>
          <a:xfrm>
            <a:off x="2693999" y="481094"/>
            <a:ext cx="6804001" cy="5895813"/>
            <a:chOff x="2693999" y="783752"/>
            <a:chExt cx="6804001" cy="5895813"/>
          </a:xfrm>
        </p:grpSpPr>
        <p:sp>
          <p:nvSpPr>
            <p:cNvPr id="52" name="矩形 51"/>
            <p:cNvSpPr/>
            <p:nvPr/>
          </p:nvSpPr>
          <p:spPr>
            <a:xfrm>
              <a:off x="2694000" y="783753"/>
              <a:ext cx="68040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693999" y="6225965"/>
              <a:ext cx="68040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694000" y="1086151"/>
              <a:ext cx="6804000" cy="1209600"/>
            </a:xfrm>
            <a:prstGeom prst="rect">
              <a:avLst/>
            </a:prstGeom>
            <a:solidFill>
              <a:srgbClr val="FFEB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694000" y="2295753"/>
              <a:ext cx="68040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693999" y="4109940"/>
              <a:ext cx="68040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47600" y="1237351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42400" y="1237351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137200" y="1237351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694000" y="2900339"/>
              <a:ext cx="6804000" cy="1209600"/>
            </a:xfrm>
            <a:prstGeom prst="rect">
              <a:avLst/>
            </a:prstGeom>
            <a:solidFill>
              <a:srgbClr val="FFEB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3147600" y="3051539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42400" y="3051539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137200" y="3051539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693999" y="4715470"/>
              <a:ext cx="6804000" cy="1209600"/>
            </a:xfrm>
            <a:prstGeom prst="rect">
              <a:avLst/>
            </a:prstGeom>
            <a:solidFill>
              <a:srgbClr val="FFEB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3147600" y="4866670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642400" y="4866670"/>
              <a:ext cx="907200" cy="9072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4081"/>
                  </a:solidFill>
                </a:rPr>
                <a:t>48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693999" y="5923566"/>
              <a:ext cx="6804000" cy="302400"/>
            </a:xfrm>
            <a:prstGeom prst="rect">
              <a:avLst/>
            </a:prstGeom>
            <a:solidFill>
              <a:srgbClr val="8BFF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694000" y="2598153"/>
              <a:ext cx="6804000" cy="302400"/>
            </a:xfrm>
            <a:prstGeom prst="rect">
              <a:avLst/>
            </a:prstGeom>
            <a:solidFill>
              <a:srgbClr val="8BFF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2693999" y="4412340"/>
              <a:ext cx="6804000" cy="302400"/>
            </a:xfrm>
            <a:prstGeom prst="rect">
              <a:avLst/>
            </a:prstGeom>
            <a:solidFill>
              <a:srgbClr val="8BFF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94000" y="783752"/>
              <a:ext cx="453600" cy="5894542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044400" y="783752"/>
              <a:ext cx="453600" cy="5894541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51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480600"/>
            <a:ext cx="6804000" cy="58968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210709" y="1958194"/>
            <a:ext cx="780983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Gmail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772835" y="1958194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环聊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068862" y="1958194"/>
            <a:ext cx="1043876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Google+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278034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邮箱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772835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信息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8267635" y="3773078"/>
            <a:ext cx="64633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复制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006324" y="5593422"/>
            <a:ext cx="1189749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Facebook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646789" y="5583310"/>
            <a:ext cx="902811" cy="36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Twitter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0" y="934373"/>
            <a:ext cx="907200" cy="907548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00" y="934373"/>
            <a:ext cx="907200" cy="90754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00" y="934373"/>
            <a:ext cx="907200" cy="907548"/>
          </a:xfrm>
          <a:prstGeom prst="rect">
            <a:avLst/>
          </a:prstGeom>
        </p:spPr>
      </p:pic>
      <p:grpSp>
        <p:nvGrpSpPr>
          <p:cNvPr id="109" name="Group 46"/>
          <p:cNvGrpSpPr>
            <a:grpSpLocks noChangeAspect="1"/>
          </p:cNvGrpSpPr>
          <p:nvPr/>
        </p:nvGrpSpPr>
        <p:grpSpPr bwMode="auto">
          <a:xfrm>
            <a:off x="3148013" y="2749737"/>
            <a:ext cx="906462" cy="906811"/>
            <a:chOff x="1983" y="1826"/>
            <a:chExt cx="571" cy="571"/>
          </a:xfrm>
        </p:grpSpPr>
        <p:sp>
          <p:nvSpPr>
            <p:cNvPr id="110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983" y="1826"/>
              <a:ext cx="571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"/>
            <p:cNvSpPr>
              <a:spLocks noEditPoints="1"/>
            </p:cNvSpPr>
            <p:nvPr/>
          </p:nvSpPr>
          <p:spPr bwMode="auto">
            <a:xfrm>
              <a:off x="2031" y="1921"/>
              <a:ext cx="475" cy="381"/>
            </a:xfrm>
            <a:custGeom>
              <a:avLst/>
              <a:gdLst>
                <a:gd name="T0" fmla="*/ 14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16 h 128"/>
                <a:gd name="T16" fmla="*/ 144 w 160"/>
                <a:gd name="T17" fmla="*/ 0 h 128"/>
                <a:gd name="T18" fmla="*/ 144 w 160"/>
                <a:gd name="T19" fmla="*/ 32 h 128"/>
                <a:gd name="T20" fmla="*/ 80 w 160"/>
                <a:gd name="T21" fmla="*/ 72 h 128"/>
                <a:gd name="T22" fmla="*/ 16 w 160"/>
                <a:gd name="T23" fmla="*/ 32 h 128"/>
                <a:gd name="T24" fmla="*/ 16 w 160"/>
                <a:gd name="T25" fmla="*/ 16 h 128"/>
                <a:gd name="T26" fmla="*/ 80 w 160"/>
                <a:gd name="T27" fmla="*/ 56 h 128"/>
                <a:gd name="T28" fmla="*/ 144 w 160"/>
                <a:gd name="T29" fmla="*/ 16 h 128"/>
                <a:gd name="T30" fmla="*/ 144 w 160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28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44" y="3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144" y="16"/>
                    <a:pt x="144" y="16"/>
                    <a:pt x="144" y="16"/>
                  </a:cubicBezTo>
                  <a:lnTo>
                    <a:pt x="144" y="3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3" name="Group 50"/>
          <p:cNvGrpSpPr>
            <a:grpSpLocks noChangeAspect="1"/>
          </p:cNvGrpSpPr>
          <p:nvPr/>
        </p:nvGrpSpPr>
        <p:grpSpPr bwMode="auto">
          <a:xfrm>
            <a:off x="5641975" y="2749737"/>
            <a:ext cx="908050" cy="906811"/>
            <a:chOff x="3554" y="1826"/>
            <a:chExt cx="572" cy="571"/>
          </a:xfrm>
        </p:grpSpPr>
        <p:sp>
          <p:nvSpPr>
            <p:cNvPr id="114" name="AutoShape 49"/>
            <p:cNvSpPr>
              <a:spLocks noChangeAspect="1" noChangeArrowheads="1" noTextEdit="1"/>
            </p:cNvSpPr>
            <p:nvPr/>
          </p:nvSpPr>
          <p:spPr bwMode="auto">
            <a:xfrm>
              <a:off x="3554" y="1826"/>
              <a:ext cx="572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1"/>
            <p:cNvSpPr>
              <a:spLocks noEditPoints="1"/>
            </p:cNvSpPr>
            <p:nvPr/>
          </p:nvSpPr>
          <p:spPr bwMode="auto">
            <a:xfrm>
              <a:off x="3602" y="1874"/>
              <a:ext cx="476" cy="475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60 h 160"/>
                <a:gd name="T8" fmla="*/ 32 w 160"/>
                <a:gd name="T9" fmla="*/ 128 h 160"/>
                <a:gd name="T10" fmla="*/ 144 w 160"/>
                <a:gd name="T11" fmla="*/ 128 h 160"/>
                <a:gd name="T12" fmla="*/ 160 w 160"/>
                <a:gd name="T13" fmla="*/ 112 h 160"/>
                <a:gd name="T14" fmla="*/ 160 w 160"/>
                <a:gd name="T15" fmla="*/ 16 h 160"/>
                <a:gd name="T16" fmla="*/ 144 w 160"/>
                <a:gd name="T17" fmla="*/ 0 h 160"/>
                <a:gd name="T18" fmla="*/ 128 w 160"/>
                <a:gd name="T19" fmla="*/ 96 h 160"/>
                <a:gd name="T20" fmla="*/ 32 w 160"/>
                <a:gd name="T21" fmla="*/ 96 h 160"/>
                <a:gd name="T22" fmla="*/ 32 w 160"/>
                <a:gd name="T23" fmla="*/ 80 h 160"/>
                <a:gd name="T24" fmla="*/ 128 w 160"/>
                <a:gd name="T25" fmla="*/ 80 h 160"/>
                <a:gd name="T26" fmla="*/ 128 w 160"/>
                <a:gd name="T27" fmla="*/ 96 h 160"/>
                <a:gd name="T28" fmla="*/ 128 w 160"/>
                <a:gd name="T29" fmla="*/ 72 h 160"/>
                <a:gd name="T30" fmla="*/ 32 w 160"/>
                <a:gd name="T31" fmla="*/ 72 h 160"/>
                <a:gd name="T32" fmla="*/ 32 w 160"/>
                <a:gd name="T33" fmla="*/ 56 h 160"/>
                <a:gd name="T34" fmla="*/ 128 w 160"/>
                <a:gd name="T35" fmla="*/ 56 h 160"/>
                <a:gd name="T36" fmla="*/ 128 w 160"/>
                <a:gd name="T37" fmla="*/ 72 h 160"/>
                <a:gd name="T38" fmla="*/ 128 w 160"/>
                <a:gd name="T39" fmla="*/ 48 h 160"/>
                <a:gd name="T40" fmla="*/ 32 w 160"/>
                <a:gd name="T41" fmla="*/ 48 h 160"/>
                <a:gd name="T42" fmla="*/ 32 w 160"/>
                <a:gd name="T43" fmla="*/ 32 h 160"/>
                <a:gd name="T44" fmla="*/ 128 w 160"/>
                <a:gd name="T45" fmla="*/ 32 h 160"/>
                <a:gd name="T46" fmla="*/ 128 w 160"/>
                <a:gd name="T47" fmla="*/ 4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28" y="96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28" y="80"/>
                    <a:pt x="128" y="80"/>
                    <a:pt x="128" y="80"/>
                  </a:cubicBezTo>
                  <a:lnTo>
                    <a:pt x="128" y="96"/>
                  </a:lnTo>
                  <a:close/>
                  <a:moveTo>
                    <a:pt x="128" y="72"/>
                  </a:moveTo>
                  <a:cubicBezTo>
                    <a:pt x="32" y="72"/>
                    <a:pt x="32" y="72"/>
                    <a:pt x="32" y="72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28" y="56"/>
                    <a:pt x="128" y="56"/>
                    <a:pt x="128" y="56"/>
                  </a:cubicBezTo>
                  <a:lnTo>
                    <a:pt x="128" y="72"/>
                  </a:lnTo>
                  <a:close/>
                  <a:moveTo>
                    <a:pt x="128" y="48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8" y="4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9" name="Group 12"/>
          <p:cNvGrpSpPr>
            <a:grpSpLocks noChangeAspect="1"/>
          </p:cNvGrpSpPr>
          <p:nvPr/>
        </p:nvGrpSpPr>
        <p:grpSpPr bwMode="auto">
          <a:xfrm>
            <a:off x="8137200" y="2749256"/>
            <a:ext cx="907200" cy="907548"/>
            <a:chOff x="1887" y="2303"/>
            <a:chExt cx="286" cy="286"/>
          </a:xfrm>
        </p:grpSpPr>
        <p:sp>
          <p:nvSpPr>
            <p:cNvPr id="15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7" y="230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"/>
            <p:cNvSpPr>
              <a:spLocks noEditPoints="1"/>
            </p:cNvSpPr>
            <p:nvPr/>
          </p:nvSpPr>
          <p:spPr bwMode="auto">
            <a:xfrm>
              <a:off x="1911" y="2315"/>
              <a:ext cx="226" cy="262"/>
            </a:xfrm>
            <a:custGeom>
              <a:avLst/>
              <a:gdLst>
                <a:gd name="T0" fmla="*/ 112 w 152"/>
                <a:gd name="T1" fmla="*/ 0 h 176"/>
                <a:gd name="T2" fmla="*/ 16 w 152"/>
                <a:gd name="T3" fmla="*/ 0 h 176"/>
                <a:gd name="T4" fmla="*/ 0 w 152"/>
                <a:gd name="T5" fmla="*/ 16 h 176"/>
                <a:gd name="T6" fmla="*/ 0 w 152"/>
                <a:gd name="T7" fmla="*/ 128 h 176"/>
                <a:gd name="T8" fmla="*/ 16 w 152"/>
                <a:gd name="T9" fmla="*/ 128 h 176"/>
                <a:gd name="T10" fmla="*/ 16 w 152"/>
                <a:gd name="T11" fmla="*/ 16 h 176"/>
                <a:gd name="T12" fmla="*/ 112 w 152"/>
                <a:gd name="T13" fmla="*/ 16 h 176"/>
                <a:gd name="T14" fmla="*/ 112 w 152"/>
                <a:gd name="T15" fmla="*/ 0 h 176"/>
                <a:gd name="T16" fmla="*/ 136 w 152"/>
                <a:gd name="T17" fmla="*/ 32 h 176"/>
                <a:gd name="T18" fmla="*/ 48 w 152"/>
                <a:gd name="T19" fmla="*/ 32 h 176"/>
                <a:gd name="T20" fmla="*/ 32 w 152"/>
                <a:gd name="T21" fmla="*/ 48 h 176"/>
                <a:gd name="T22" fmla="*/ 32 w 152"/>
                <a:gd name="T23" fmla="*/ 160 h 176"/>
                <a:gd name="T24" fmla="*/ 48 w 152"/>
                <a:gd name="T25" fmla="*/ 176 h 176"/>
                <a:gd name="T26" fmla="*/ 136 w 152"/>
                <a:gd name="T27" fmla="*/ 176 h 176"/>
                <a:gd name="T28" fmla="*/ 152 w 152"/>
                <a:gd name="T29" fmla="*/ 160 h 176"/>
                <a:gd name="T30" fmla="*/ 152 w 152"/>
                <a:gd name="T31" fmla="*/ 48 h 176"/>
                <a:gd name="T32" fmla="*/ 136 w 152"/>
                <a:gd name="T33" fmla="*/ 32 h 176"/>
                <a:gd name="T34" fmla="*/ 136 w 152"/>
                <a:gd name="T35" fmla="*/ 160 h 176"/>
                <a:gd name="T36" fmla="*/ 48 w 152"/>
                <a:gd name="T37" fmla="*/ 160 h 176"/>
                <a:gd name="T38" fmla="*/ 48 w 152"/>
                <a:gd name="T39" fmla="*/ 48 h 176"/>
                <a:gd name="T40" fmla="*/ 136 w 152"/>
                <a:gd name="T41" fmla="*/ 48 h 176"/>
                <a:gd name="T42" fmla="*/ 136 w 152"/>
                <a:gd name="T43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6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2" y="16"/>
                    <a:pt x="112" y="16"/>
                    <a:pt x="112" y="16"/>
                  </a:cubicBezTo>
                  <a:lnTo>
                    <a:pt x="112" y="0"/>
                  </a:lnTo>
                  <a:close/>
                  <a:moveTo>
                    <a:pt x="136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2" y="39"/>
                    <a:pt x="32" y="4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9"/>
                    <a:pt x="39" y="176"/>
                    <a:pt x="48" y="176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45" y="176"/>
                    <a:pt x="152" y="169"/>
                    <a:pt x="152" y="160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9"/>
                    <a:pt x="145" y="32"/>
                    <a:pt x="136" y="32"/>
                  </a:cubicBezTo>
                  <a:close/>
                  <a:moveTo>
                    <a:pt x="136" y="160"/>
                  </a:moveTo>
                  <a:cubicBezTo>
                    <a:pt x="48" y="160"/>
                    <a:pt x="48" y="160"/>
                    <a:pt x="48" y="16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36" y="48"/>
                    <a:pt x="136" y="48"/>
                    <a:pt x="136" y="48"/>
                  </a:cubicBezTo>
                  <a:lnTo>
                    <a:pt x="136" y="16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Group 54"/>
          <p:cNvGrpSpPr>
            <a:grpSpLocks noChangeAspect="1"/>
          </p:cNvGrpSpPr>
          <p:nvPr/>
        </p:nvGrpSpPr>
        <p:grpSpPr bwMode="auto">
          <a:xfrm>
            <a:off x="3148013" y="4564946"/>
            <a:ext cx="906462" cy="908398"/>
            <a:chOff x="1983" y="2779"/>
            <a:chExt cx="571" cy="572"/>
          </a:xfrm>
        </p:grpSpPr>
        <p:sp>
          <p:nvSpPr>
            <p:cNvPr id="118" name="AutoShape 53"/>
            <p:cNvSpPr>
              <a:spLocks noChangeAspect="1" noChangeArrowheads="1" noTextEdit="1"/>
            </p:cNvSpPr>
            <p:nvPr/>
          </p:nvSpPr>
          <p:spPr bwMode="auto">
            <a:xfrm>
              <a:off x="1983" y="2779"/>
              <a:ext cx="571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5"/>
            <p:cNvSpPr>
              <a:spLocks noEditPoints="1"/>
            </p:cNvSpPr>
            <p:nvPr/>
          </p:nvSpPr>
          <p:spPr bwMode="auto">
            <a:xfrm>
              <a:off x="2031" y="2827"/>
              <a:ext cx="475" cy="476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44 h 160"/>
                <a:gd name="T8" fmla="*/ 16 w 160"/>
                <a:gd name="T9" fmla="*/ 160 h 160"/>
                <a:gd name="T10" fmla="*/ 144 w 160"/>
                <a:gd name="T11" fmla="*/ 160 h 160"/>
                <a:gd name="T12" fmla="*/ 160 w 160"/>
                <a:gd name="T13" fmla="*/ 144 h 160"/>
                <a:gd name="T14" fmla="*/ 160 w 160"/>
                <a:gd name="T15" fmla="*/ 16 h 160"/>
                <a:gd name="T16" fmla="*/ 144 w 160"/>
                <a:gd name="T17" fmla="*/ 0 h 160"/>
                <a:gd name="T18" fmla="*/ 136 w 160"/>
                <a:gd name="T19" fmla="*/ 16 h 160"/>
                <a:gd name="T20" fmla="*/ 136 w 160"/>
                <a:gd name="T21" fmla="*/ 40 h 160"/>
                <a:gd name="T22" fmla="*/ 120 w 160"/>
                <a:gd name="T23" fmla="*/ 40 h 160"/>
                <a:gd name="T24" fmla="*/ 112 w 160"/>
                <a:gd name="T25" fmla="*/ 48 h 160"/>
                <a:gd name="T26" fmla="*/ 112 w 160"/>
                <a:gd name="T27" fmla="*/ 64 h 160"/>
                <a:gd name="T28" fmla="*/ 136 w 160"/>
                <a:gd name="T29" fmla="*/ 64 h 160"/>
                <a:gd name="T30" fmla="*/ 136 w 160"/>
                <a:gd name="T31" fmla="*/ 88 h 160"/>
                <a:gd name="T32" fmla="*/ 112 w 160"/>
                <a:gd name="T33" fmla="*/ 88 h 160"/>
                <a:gd name="T34" fmla="*/ 112 w 160"/>
                <a:gd name="T35" fmla="*/ 144 h 160"/>
                <a:gd name="T36" fmla="*/ 88 w 160"/>
                <a:gd name="T37" fmla="*/ 144 h 160"/>
                <a:gd name="T38" fmla="*/ 88 w 160"/>
                <a:gd name="T39" fmla="*/ 88 h 160"/>
                <a:gd name="T40" fmla="*/ 72 w 160"/>
                <a:gd name="T41" fmla="*/ 88 h 160"/>
                <a:gd name="T42" fmla="*/ 72 w 160"/>
                <a:gd name="T43" fmla="*/ 64 h 160"/>
                <a:gd name="T44" fmla="*/ 88 w 160"/>
                <a:gd name="T45" fmla="*/ 64 h 160"/>
                <a:gd name="T46" fmla="*/ 88 w 160"/>
                <a:gd name="T47" fmla="*/ 44 h 160"/>
                <a:gd name="T48" fmla="*/ 116 w 160"/>
                <a:gd name="T49" fmla="*/ 16 h 160"/>
                <a:gd name="T50" fmla="*/ 136 w 160"/>
                <a:gd name="T51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36" y="16"/>
                  </a:moveTo>
                  <a:cubicBezTo>
                    <a:pt x="136" y="40"/>
                    <a:pt x="136" y="40"/>
                    <a:pt x="136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15" y="40"/>
                    <a:pt x="112" y="43"/>
                    <a:pt x="112" y="48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9"/>
                    <a:pt x="101" y="16"/>
                    <a:pt x="116" y="16"/>
                  </a:cubicBezTo>
                  <a:lnTo>
                    <a:pt x="136" y="1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Group 58"/>
          <p:cNvGrpSpPr>
            <a:grpSpLocks noChangeAspect="1"/>
          </p:cNvGrpSpPr>
          <p:nvPr/>
        </p:nvGrpSpPr>
        <p:grpSpPr bwMode="auto">
          <a:xfrm>
            <a:off x="5641975" y="4564946"/>
            <a:ext cx="908050" cy="908398"/>
            <a:chOff x="3554" y="2779"/>
            <a:chExt cx="572" cy="572"/>
          </a:xfrm>
        </p:grpSpPr>
        <p:sp>
          <p:nvSpPr>
            <p:cNvPr id="122" name="AutoShape 57"/>
            <p:cNvSpPr>
              <a:spLocks noChangeAspect="1" noChangeArrowheads="1" noTextEdit="1"/>
            </p:cNvSpPr>
            <p:nvPr/>
          </p:nvSpPr>
          <p:spPr bwMode="auto">
            <a:xfrm>
              <a:off x="3554" y="2779"/>
              <a:ext cx="572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9"/>
            <p:cNvSpPr>
              <a:spLocks noEditPoints="1"/>
            </p:cNvSpPr>
            <p:nvPr/>
          </p:nvSpPr>
          <p:spPr bwMode="auto">
            <a:xfrm>
              <a:off x="3602" y="2827"/>
              <a:ext cx="476" cy="476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0 w 160"/>
                <a:gd name="T5" fmla="*/ 16 h 160"/>
                <a:gd name="T6" fmla="*/ 0 w 160"/>
                <a:gd name="T7" fmla="*/ 144 h 160"/>
                <a:gd name="T8" fmla="*/ 16 w 160"/>
                <a:gd name="T9" fmla="*/ 160 h 160"/>
                <a:gd name="T10" fmla="*/ 144 w 160"/>
                <a:gd name="T11" fmla="*/ 160 h 160"/>
                <a:gd name="T12" fmla="*/ 160 w 160"/>
                <a:gd name="T13" fmla="*/ 144 h 160"/>
                <a:gd name="T14" fmla="*/ 160 w 160"/>
                <a:gd name="T15" fmla="*/ 16 h 160"/>
                <a:gd name="T16" fmla="*/ 144 w 160"/>
                <a:gd name="T17" fmla="*/ 0 h 160"/>
                <a:gd name="T18" fmla="*/ 126 w 160"/>
                <a:gd name="T19" fmla="*/ 58 h 160"/>
                <a:gd name="T20" fmla="*/ 66 w 160"/>
                <a:gd name="T21" fmla="*/ 122 h 160"/>
                <a:gd name="T22" fmla="*/ 32 w 160"/>
                <a:gd name="T23" fmla="*/ 113 h 160"/>
                <a:gd name="T24" fmla="*/ 63 w 160"/>
                <a:gd name="T25" fmla="*/ 104 h 160"/>
                <a:gd name="T26" fmla="*/ 43 w 160"/>
                <a:gd name="T27" fmla="*/ 89 h 160"/>
                <a:gd name="T28" fmla="*/ 52 w 160"/>
                <a:gd name="T29" fmla="*/ 89 h 160"/>
                <a:gd name="T30" fmla="*/ 35 w 160"/>
                <a:gd name="T31" fmla="*/ 67 h 160"/>
                <a:gd name="T32" fmla="*/ 44 w 160"/>
                <a:gd name="T33" fmla="*/ 70 h 160"/>
                <a:gd name="T34" fmla="*/ 38 w 160"/>
                <a:gd name="T35" fmla="*/ 41 h 160"/>
                <a:gd name="T36" fmla="*/ 82 w 160"/>
                <a:gd name="T37" fmla="*/ 63 h 160"/>
                <a:gd name="T38" fmla="*/ 118 w 160"/>
                <a:gd name="T39" fmla="*/ 44 h 160"/>
                <a:gd name="T40" fmla="*/ 132 w 160"/>
                <a:gd name="T41" fmla="*/ 39 h 160"/>
                <a:gd name="T42" fmla="*/ 123 w 160"/>
                <a:gd name="T43" fmla="*/ 51 h 160"/>
                <a:gd name="T44" fmla="*/ 134 w 160"/>
                <a:gd name="T45" fmla="*/ 48 h 160"/>
                <a:gd name="T46" fmla="*/ 126 w 160"/>
                <a:gd name="T47" fmla="*/ 5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26" y="58"/>
                  </a:moveTo>
                  <a:cubicBezTo>
                    <a:pt x="125" y="95"/>
                    <a:pt x="102" y="121"/>
                    <a:pt x="66" y="122"/>
                  </a:cubicBezTo>
                  <a:cubicBezTo>
                    <a:pt x="52" y="123"/>
                    <a:pt x="42" y="118"/>
                    <a:pt x="32" y="113"/>
                  </a:cubicBezTo>
                  <a:cubicBezTo>
                    <a:pt x="42" y="114"/>
                    <a:pt x="56" y="110"/>
                    <a:pt x="63" y="104"/>
                  </a:cubicBezTo>
                  <a:cubicBezTo>
                    <a:pt x="53" y="103"/>
                    <a:pt x="46" y="98"/>
                    <a:pt x="43" y="89"/>
                  </a:cubicBezTo>
                  <a:cubicBezTo>
                    <a:pt x="46" y="90"/>
                    <a:pt x="50" y="89"/>
                    <a:pt x="52" y="89"/>
                  </a:cubicBezTo>
                  <a:cubicBezTo>
                    <a:pt x="42" y="86"/>
                    <a:pt x="36" y="80"/>
                    <a:pt x="35" y="67"/>
                  </a:cubicBezTo>
                  <a:cubicBezTo>
                    <a:pt x="38" y="69"/>
                    <a:pt x="41" y="70"/>
                    <a:pt x="44" y="70"/>
                  </a:cubicBezTo>
                  <a:cubicBezTo>
                    <a:pt x="37" y="66"/>
                    <a:pt x="32" y="50"/>
                    <a:pt x="38" y="41"/>
                  </a:cubicBezTo>
                  <a:cubicBezTo>
                    <a:pt x="48" y="52"/>
                    <a:pt x="61" y="62"/>
                    <a:pt x="82" y="63"/>
                  </a:cubicBezTo>
                  <a:cubicBezTo>
                    <a:pt x="76" y="41"/>
                    <a:pt x="106" y="29"/>
                    <a:pt x="118" y="44"/>
                  </a:cubicBezTo>
                  <a:cubicBezTo>
                    <a:pt x="124" y="43"/>
                    <a:pt x="128" y="41"/>
                    <a:pt x="132" y="39"/>
                  </a:cubicBezTo>
                  <a:cubicBezTo>
                    <a:pt x="130" y="45"/>
                    <a:pt x="127" y="48"/>
                    <a:pt x="123" y="51"/>
                  </a:cubicBezTo>
                  <a:cubicBezTo>
                    <a:pt x="127" y="50"/>
                    <a:pt x="131" y="50"/>
                    <a:pt x="134" y="48"/>
                  </a:cubicBezTo>
                  <a:cubicBezTo>
                    <a:pt x="134" y="52"/>
                    <a:pt x="130" y="55"/>
                    <a:pt x="126" y="58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6375141"/>
              <a:ext cx="6804000" cy="4828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480600"/>
              <a:ext cx="0" cy="58968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480600"/>
              <a:ext cx="0" cy="58968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6375141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88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0000" y="1548787"/>
            <a:ext cx="5292000" cy="3760426"/>
            <a:chOff x="3056407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00838" y="1926583"/>
            <a:ext cx="414248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900" dirty="0">
                <a:solidFill>
                  <a:schemeClr val="tx1">
                    <a:alpha val="87000"/>
                  </a:schemeClr>
                </a:solidFill>
              </a:rPr>
              <a:t>使用 </a:t>
            </a:r>
            <a:r>
              <a:rPr lang="en-US" altLang="zh-CN" sz="2900" dirty="0">
                <a:solidFill>
                  <a:schemeClr val="tx1">
                    <a:alpha val="87000"/>
                  </a:schemeClr>
                </a:solidFill>
              </a:rPr>
              <a:t>Google </a:t>
            </a:r>
            <a:r>
              <a:rPr lang="zh-CN" altLang="en-US" sz="2900" dirty="0">
                <a:solidFill>
                  <a:schemeClr val="tx1">
                    <a:alpha val="87000"/>
                  </a:schemeClr>
                </a:solidFill>
              </a:rPr>
              <a:t>位置服务？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00838" y="2728634"/>
            <a:ext cx="4513843" cy="12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75"/>
              </a:lnSpc>
            </a:pPr>
            <a:r>
              <a:rPr lang="zh-CN" altLang="en-US" sz="2050" dirty="0">
                <a:solidFill>
                  <a:schemeClr val="tx1">
                    <a:alpha val="54000"/>
                  </a:schemeClr>
                </a:solidFill>
              </a:rPr>
              <a:t>允许 </a:t>
            </a:r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</a:rPr>
              <a:t>Google </a:t>
            </a:r>
            <a:r>
              <a:rPr lang="zh-CN" altLang="en-US" sz="2050" dirty="0">
                <a:solidFill>
                  <a:schemeClr val="tx1">
                    <a:alpha val="54000"/>
                  </a:schemeClr>
                </a:solidFill>
              </a:rPr>
              <a:t>的位置服务收集匿名地点数据。即使您的设备未运行任何应用，该服务也会收集此类数据。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30775" y="4613466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同意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38529" y="4613466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不同意</a:t>
            </a:r>
          </a:p>
        </p:txBody>
      </p:sp>
      <p:grpSp>
        <p:nvGrpSpPr>
          <p:cNvPr id="7" name="设计标注"/>
          <p:cNvGrpSpPr/>
          <p:nvPr/>
        </p:nvGrpSpPr>
        <p:grpSpPr>
          <a:xfrm>
            <a:off x="3450000" y="1548788"/>
            <a:ext cx="5292000" cy="3760425"/>
            <a:chOff x="3450000" y="1548788"/>
            <a:chExt cx="5292000" cy="3760425"/>
          </a:xfrm>
        </p:grpSpPr>
        <p:sp>
          <p:nvSpPr>
            <p:cNvPr id="6" name="矩形 5"/>
            <p:cNvSpPr/>
            <p:nvPr/>
          </p:nvSpPr>
          <p:spPr>
            <a:xfrm>
              <a:off x="3450000" y="1548788"/>
              <a:ext cx="52920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450000" y="1548788"/>
              <a:ext cx="453600" cy="2775846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907000" y="8192"/>
              <a:ext cx="378000" cy="5292000"/>
            </a:xfrm>
            <a:prstGeom prst="rect">
              <a:avLst/>
            </a:prstGeom>
            <a:solidFill>
              <a:srgbClr val="18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88400" y="1548788"/>
              <a:ext cx="453600" cy="2775846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450000" y="3872813"/>
              <a:ext cx="52920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50000" y="4326413"/>
              <a:ext cx="5292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50000" y="4477168"/>
              <a:ext cx="5292000" cy="680400"/>
            </a:xfrm>
            <a:prstGeom prst="rect">
              <a:avLst/>
            </a:prstGeom>
            <a:solidFill>
              <a:srgbClr val="FF98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0000" y="5158013"/>
              <a:ext cx="5292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7381200" y="4479392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30000" y="4474056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6020400" y="4480725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90800" y="4476724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5400000">
              <a:off x="3848777" y="250296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4081"/>
                  </a:solidFill>
                </a:rPr>
                <a:t>20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 rot="5400000">
              <a:off x="3483477" y="4661855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4081"/>
                  </a:solidFill>
                </a:rPr>
                <a:t>36</a:t>
              </a:r>
              <a:endParaRPr lang="zh-CN" altLang="en-US" sz="1400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43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0000" y="1548787"/>
            <a:ext cx="5292000" cy="3760426"/>
            <a:chOff x="3056407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00838" y="1926583"/>
            <a:ext cx="414248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900" dirty="0">
                <a:solidFill>
                  <a:schemeClr val="tx1">
                    <a:alpha val="87000"/>
                  </a:schemeClr>
                </a:solidFill>
              </a:rPr>
              <a:t>使用 </a:t>
            </a:r>
            <a:r>
              <a:rPr lang="en-US" altLang="zh-CN" sz="2900" dirty="0">
                <a:solidFill>
                  <a:schemeClr val="tx1">
                    <a:alpha val="87000"/>
                  </a:schemeClr>
                </a:solidFill>
              </a:rPr>
              <a:t>Google </a:t>
            </a:r>
            <a:r>
              <a:rPr lang="zh-CN" altLang="en-US" sz="2900" dirty="0">
                <a:solidFill>
                  <a:schemeClr val="tx1">
                    <a:alpha val="87000"/>
                  </a:schemeClr>
                </a:solidFill>
              </a:rPr>
              <a:t>位置服务？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00838" y="2728634"/>
            <a:ext cx="4513843" cy="12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75"/>
              </a:lnSpc>
            </a:pPr>
            <a:r>
              <a:rPr lang="zh-CN" altLang="en-US" sz="2050" dirty="0">
                <a:solidFill>
                  <a:schemeClr val="tx1">
                    <a:alpha val="54000"/>
                  </a:schemeClr>
                </a:solidFill>
              </a:rPr>
              <a:t>允许 </a:t>
            </a:r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</a:rPr>
              <a:t>Google </a:t>
            </a:r>
            <a:r>
              <a:rPr lang="zh-CN" altLang="en-US" sz="2050" dirty="0">
                <a:solidFill>
                  <a:schemeClr val="tx1">
                    <a:alpha val="54000"/>
                  </a:schemeClr>
                </a:solidFill>
              </a:rPr>
              <a:t>的位置服务收集匿名地点数据。即使您的设备未运行任何应用，该服务也会收集此类数据。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30775" y="4613466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同意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38529" y="4613466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不同意</a:t>
            </a:r>
          </a:p>
        </p:txBody>
      </p:sp>
    </p:spTree>
    <p:extLst>
      <p:ext uri="{BB962C8B-B14F-4D97-AF65-F5344CB8AC3E}">
        <p14:creationId xmlns:p14="http://schemas.microsoft.com/office/powerpoint/2010/main" val="4458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81155" y="2157090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同意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78345" y="4303328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2196F3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暂时忽略</a:t>
            </a:r>
          </a:p>
        </p:txBody>
      </p:sp>
      <p:grpSp>
        <p:nvGrpSpPr>
          <p:cNvPr id="19" name="设计标注"/>
          <p:cNvGrpSpPr/>
          <p:nvPr/>
        </p:nvGrpSpPr>
        <p:grpSpPr>
          <a:xfrm>
            <a:off x="5037665" y="1519091"/>
            <a:ext cx="2116671" cy="3819818"/>
            <a:chOff x="5037665" y="1519091"/>
            <a:chExt cx="2116671" cy="3819818"/>
          </a:xfrm>
        </p:grpSpPr>
        <p:sp>
          <p:nvSpPr>
            <p:cNvPr id="2" name="矩形: 圆角 1"/>
            <p:cNvSpPr/>
            <p:nvPr/>
          </p:nvSpPr>
          <p:spPr>
            <a:xfrm>
              <a:off x="5831582" y="2020793"/>
              <a:ext cx="1209600" cy="680400"/>
            </a:xfrm>
            <a:prstGeom prst="roundRect">
              <a:avLst>
                <a:gd name="adj" fmla="val 2900"/>
              </a:avLst>
            </a:prstGeom>
            <a:noFill/>
            <a:ln>
              <a:solidFill>
                <a:schemeClr val="tx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831582" y="1796090"/>
              <a:ext cx="12096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7036" y="1519091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4081"/>
                  </a:solidFill>
                </a:rPr>
                <a:t>最小</a:t>
              </a:r>
              <a:r>
                <a:rPr lang="en-US" altLang="zh-CN" sz="1200" dirty="0">
                  <a:solidFill>
                    <a:srgbClr val="FF4081"/>
                  </a:solidFill>
                </a:rPr>
                <a:t>64dp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rot="16200000">
              <a:off x="5228380" y="2360993"/>
              <a:ext cx="6804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037665" y="2222492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36dp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831582" y="4167031"/>
              <a:ext cx="1321900" cy="680400"/>
            </a:xfrm>
            <a:prstGeom prst="roundRect">
              <a:avLst>
                <a:gd name="adj" fmla="val 2900"/>
              </a:avLst>
            </a:prstGeom>
            <a:noFill/>
            <a:ln>
              <a:solidFill>
                <a:schemeClr val="tx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831581" y="5061910"/>
              <a:ext cx="1512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116894" y="5061910"/>
              <a:ext cx="752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8dp</a:t>
              </a:r>
              <a:r>
                <a:rPr lang="zh-CN" altLang="en-US" sz="1200" dirty="0">
                  <a:solidFill>
                    <a:srgbClr val="FF4081"/>
                  </a:solidFill>
                </a:rPr>
                <a:t>占位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rot="16200000">
              <a:off x="5228380" y="4507231"/>
              <a:ext cx="6804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037665" y="4366953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36dp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31581" y="4163475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02282" y="4163475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003136" y="5061910"/>
              <a:ext cx="1512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1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002839" y="3220272"/>
            <a:ext cx="1058400" cy="1058400"/>
            <a:chOff x="6573586" y="3928619"/>
            <a:chExt cx="1058400" cy="1058400"/>
          </a:xfrm>
          <a:solidFill>
            <a:srgbClr val="FF4081"/>
          </a:solidFill>
        </p:grpSpPr>
        <p:sp>
          <p:nvSpPr>
            <p:cNvPr id="28" name="椭圆 27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grpFill/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grpFill/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305300" y="3522061"/>
            <a:ext cx="454025" cy="454025"/>
            <a:chOff x="2712" y="2263"/>
            <a:chExt cx="286" cy="286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12" y="226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72" y="2323"/>
              <a:ext cx="166" cy="166"/>
            </a:xfrm>
            <a:custGeom>
              <a:avLst/>
              <a:gdLst>
                <a:gd name="T0" fmla="*/ 166 w 166"/>
                <a:gd name="T1" fmla="*/ 95 h 166"/>
                <a:gd name="T2" fmla="*/ 95 w 166"/>
                <a:gd name="T3" fmla="*/ 95 h 166"/>
                <a:gd name="T4" fmla="*/ 95 w 166"/>
                <a:gd name="T5" fmla="*/ 166 h 166"/>
                <a:gd name="T6" fmla="*/ 71 w 166"/>
                <a:gd name="T7" fmla="*/ 166 h 166"/>
                <a:gd name="T8" fmla="*/ 71 w 166"/>
                <a:gd name="T9" fmla="*/ 95 h 166"/>
                <a:gd name="T10" fmla="*/ 0 w 166"/>
                <a:gd name="T11" fmla="*/ 95 h 166"/>
                <a:gd name="T12" fmla="*/ 0 w 166"/>
                <a:gd name="T13" fmla="*/ 71 h 166"/>
                <a:gd name="T14" fmla="*/ 71 w 166"/>
                <a:gd name="T15" fmla="*/ 71 h 166"/>
                <a:gd name="T16" fmla="*/ 71 w 166"/>
                <a:gd name="T17" fmla="*/ 0 h 166"/>
                <a:gd name="T18" fmla="*/ 95 w 166"/>
                <a:gd name="T19" fmla="*/ 0 h 166"/>
                <a:gd name="T20" fmla="*/ 95 w 166"/>
                <a:gd name="T21" fmla="*/ 71 h 166"/>
                <a:gd name="T22" fmla="*/ 166 w 166"/>
                <a:gd name="T23" fmla="*/ 71 h 166"/>
                <a:gd name="T24" fmla="*/ 166 w 166"/>
                <a:gd name="T25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166">
                  <a:moveTo>
                    <a:pt x="166" y="95"/>
                  </a:moveTo>
                  <a:lnTo>
                    <a:pt x="95" y="95"/>
                  </a:lnTo>
                  <a:lnTo>
                    <a:pt x="95" y="166"/>
                  </a:lnTo>
                  <a:lnTo>
                    <a:pt x="71" y="166"/>
                  </a:lnTo>
                  <a:lnTo>
                    <a:pt x="71" y="95"/>
                  </a:lnTo>
                  <a:lnTo>
                    <a:pt x="0" y="95"/>
                  </a:lnTo>
                  <a:lnTo>
                    <a:pt x="0" y="71"/>
                  </a:lnTo>
                  <a:lnTo>
                    <a:pt x="71" y="71"/>
                  </a:lnTo>
                  <a:lnTo>
                    <a:pt x="71" y="0"/>
                  </a:lnTo>
                  <a:lnTo>
                    <a:pt x="95" y="0"/>
                  </a:lnTo>
                  <a:lnTo>
                    <a:pt x="95" y="71"/>
                  </a:lnTo>
                  <a:lnTo>
                    <a:pt x="166" y="71"/>
                  </a:lnTo>
                  <a:lnTo>
                    <a:pt x="166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51384" y="3368862"/>
            <a:ext cx="756000" cy="756000"/>
            <a:chOff x="6573586" y="3928619"/>
            <a:chExt cx="1058400" cy="1058400"/>
          </a:xfrm>
          <a:solidFill>
            <a:srgbClr val="FF4081"/>
          </a:solidFill>
        </p:grpSpPr>
        <p:sp>
          <p:nvSpPr>
            <p:cNvPr id="34" name="椭圆 33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grpFill/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grpFill/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8302372" y="3519850"/>
            <a:ext cx="454025" cy="454025"/>
            <a:chOff x="2712" y="2263"/>
            <a:chExt cx="286" cy="286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12" y="226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2772" y="2323"/>
              <a:ext cx="166" cy="166"/>
            </a:xfrm>
            <a:custGeom>
              <a:avLst/>
              <a:gdLst>
                <a:gd name="T0" fmla="*/ 166 w 166"/>
                <a:gd name="T1" fmla="*/ 95 h 166"/>
                <a:gd name="T2" fmla="*/ 95 w 166"/>
                <a:gd name="T3" fmla="*/ 95 h 166"/>
                <a:gd name="T4" fmla="*/ 95 w 166"/>
                <a:gd name="T5" fmla="*/ 166 h 166"/>
                <a:gd name="T6" fmla="*/ 71 w 166"/>
                <a:gd name="T7" fmla="*/ 166 h 166"/>
                <a:gd name="T8" fmla="*/ 71 w 166"/>
                <a:gd name="T9" fmla="*/ 95 h 166"/>
                <a:gd name="T10" fmla="*/ 0 w 166"/>
                <a:gd name="T11" fmla="*/ 95 h 166"/>
                <a:gd name="T12" fmla="*/ 0 w 166"/>
                <a:gd name="T13" fmla="*/ 71 h 166"/>
                <a:gd name="T14" fmla="*/ 71 w 166"/>
                <a:gd name="T15" fmla="*/ 71 h 166"/>
                <a:gd name="T16" fmla="*/ 71 w 166"/>
                <a:gd name="T17" fmla="*/ 0 h 166"/>
                <a:gd name="T18" fmla="*/ 95 w 166"/>
                <a:gd name="T19" fmla="*/ 0 h 166"/>
                <a:gd name="T20" fmla="*/ 95 w 166"/>
                <a:gd name="T21" fmla="*/ 71 h 166"/>
                <a:gd name="T22" fmla="*/ 166 w 166"/>
                <a:gd name="T23" fmla="*/ 71 h 166"/>
                <a:gd name="T24" fmla="*/ 166 w 166"/>
                <a:gd name="T25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166">
                  <a:moveTo>
                    <a:pt x="166" y="95"/>
                  </a:moveTo>
                  <a:lnTo>
                    <a:pt x="95" y="95"/>
                  </a:lnTo>
                  <a:lnTo>
                    <a:pt x="95" y="166"/>
                  </a:lnTo>
                  <a:lnTo>
                    <a:pt x="71" y="166"/>
                  </a:lnTo>
                  <a:lnTo>
                    <a:pt x="71" y="95"/>
                  </a:lnTo>
                  <a:lnTo>
                    <a:pt x="0" y="95"/>
                  </a:lnTo>
                  <a:lnTo>
                    <a:pt x="0" y="71"/>
                  </a:lnTo>
                  <a:lnTo>
                    <a:pt x="71" y="71"/>
                  </a:lnTo>
                  <a:lnTo>
                    <a:pt x="71" y="0"/>
                  </a:lnTo>
                  <a:lnTo>
                    <a:pt x="95" y="0"/>
                  </a:lnTo>
                  <a:lnTo>
                    <a:pt x="95" y="71"/>
                  </a:lnTo>
                  <a:lnTo>
                    <a:pt x="166" y="71"/>
                  </a:lnTo>
                  <a:lnTo>
                    <a:pt x="166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设计标注"/>
          <p:cNvGrpSpPr/>
          <p:nvPr/>
        </p:nvGrpSpPr>
        <p:grpSpPr>
          <a:xfrm>
            <a:off x="3284617" y="2579328"/>
            <a:ext cx="5622767" cy="1396944"/>
            <a:chOff x="3284617" y="2579328"/>
            <a:chExt cx="5622767" cy="13969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002839" y="2948660"/>
              <a:ext cx="10584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309863" y="25793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4081"/>
                  </a:solidFill>
                </a:rPr>
                <a:t>56</a:t>
              </a:r>
              <a:endParaRPr lang="zh-CN" altLang="en-US" dirty="0">
                <a:solidFill>
                  <a:srgbClr val="FF4081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rot="16200000">
              <a:off x="3502169" y="3749472"/>
              <a:ext cx="4536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284617" y="356480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4081"/>
                  </a:solidFill>
                </a:rPr>
                <a:t>24</a:t>
              </a:r>
              <a:endParaRPr lang="zh-CN" altLang="en-US" dirty="0">
                <a:solidFill>
                  <a:srgbClr val="FF408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151384" y="3097316"/>
              <a:ext cx="7560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307208" y="27247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4081"/>
                  </a:solidFill>
                </a:rPr>
                <a:t>40</a:t>
              </a:r>
              <a:endParaRPr lang="zh-CN" altLang="en-US" dirty="0">
                <a:solidFill>
                  <a:srgbClr val="FF4081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16200000">
              <a:off x="7521174" y="3746863"/>
              <a:ext cx="453600" cy="0"/>
            </a:xfrm>
            <a:prstGeom prst="line">
              <a:avLst/>
            </a:prstGeom>
            <a:ln w="1905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303622" y="356219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4081"/>
                  </a:solidFill>
                </a:rPr>
                <a:t>24</a:t>
              </a:r>
              <a:endParaRPr lang="zh-CN" altLang="en-US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42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010393"/>
            <a:ext cx="6501600" cy="4837213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1010394"/>
            <a:ext cx="6501600" cy="3657150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4884104"/>
            <a:ext cx="6096000" cy="76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设计就是在约束条件之内找到解决方式，如果没有约束的话，那就不是设计而是艺术了。</a:t>
            </a:r>
          </a:p>
        </p:txBody>
      </p:sp>
      <p:grpSp>
        <p:nvGrpSpPr>
          <p:cNvPr id="24" name="设计标注"/>
          <p:cNvGrpSpPr/>
          <p:nvPr/>
        </p:nvGrpSpPr>
        <p:grpSpPr>
          <a:xfrm>
            <a:off x="2845200" y="4492258"/>
            <a:ext cx="6501600" cy="1355349"/>
            <a:chOff x="2845200" y="4507904"/>
            <a:chExt cx="6501600" cy="1355349"/>
          </a:xfrm>
        </p:grpSpPr>
        <p:sp>
          <p:nvSpPr>
            <p:cNvPr id="8" name="矩形 7"/>
            <p:cNvSpPr/>
            <p:nvPr/>
          </p:nvSpPr>
          <p:spPr>
            <a:xfrm>
              <a:off x="2845200" y="4683006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45200" y="5560853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45200" y="4683006"/>
              <a:ext cx="302400" cy="1180246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044400" y="4683006"/>
              <a:ext cx="302400" cy="1180246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45200" y="4507904"/>
              <a:ext cx="6501600" cy="341313"/>
              <a:chOff x="2842026" y="5110864"/>
              <a:chExt cx="6501600" cy="34131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842026" y="5280726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621313" y="5110864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8848605" y="5166104"/>
                <a:ext cx="368691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16:9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087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使用帮助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961031" y="1120531"/>
            <a:ext cx="772576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这里仅仅只是一个相对位置参考，并不代表这是固定的比例、大小、形状等等。你需要根据情景的不同来调整并参考设计规范。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我们并没有硬性规定要全部遵循固定数值，根据情景而定可以允许“差不多”的存在。当然请保证各个元素的布局看起来是合理的。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endParaRPr lang="zh-CN" altLang="en-US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有些地方不能用放映模式来观看，请退出放映模式以看到完整的模板。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endParaRPr lang="zh-CN" altLang="en-US" sz="1400" dirty="0">
              <a:solidFill>
                <a:schemeClr val="tx1">
                  <a:alpha val="87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Clr>
                <a:srgbClr val="3949AB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请勿滥用模板，设计是在约束之中找到创新方式来解决问题。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构成要素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9" y="1066493"/>
            <a:ext cx="302400" cy="302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744" y="1519989"/>
            <a:ext cx="400110" cy="81047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使用帮助</a:t>
            </a:r>
          </a:p>
        </p:txBody>
      </p:sp>
    </p:spTree>
    <p:extLst>
      <p:ext uri="{BB962C8B-B14F-4D97-AF65-F5344CB8AC3E}">
        <p14:creationId xmlns:p14="http://schemas.microsoft.com/office/powerpoint/2010/main" val="3517240499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010393"/>
            <a:ext cx="6501600" cy="4837213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1010394"/>
            <a:ext cx="6501600" cy="3657150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4884104"/>
            <a:ext cx="6096000" cy="76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设计就是在约束条件之内找到解决方式，如果没有约束的话，那就不是设计而是艺术了。</a:t>
            </a:r>
          </a:p>
        </p:txBody>
      </p:sp>
    </p:spTree>
    <p:extLst>
      <p:ext uri="{BB962C8B-B14F-4D97-AF65-F5344CB8AC3E}">
        <p14:creationId xmlns:p14="http://schemas.microsoft.com/office/powerpoint/2010/main" val="102761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-147069"/>
            <a:ext cx="6501600" cy="7152139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 5"/>
          <p:cNvSpPr>
            <a:spLocks noChangeAspect="1"/>
          </p:cNvSpPr>
          <p:nvPr/>
        </p:nvSpPr>
        <p:spPr>
          <a:xfrm>
            <a:off x="2845200" y="1216350"/>
            <a:ext cx="6501600" cy="365715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505745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设计就是在约束条件之内找到解决方式，如果没有约束的话，那就不是设计而是艺术了。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71434" y="6307989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32234" y="631110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7600" y="155331"/>
            <a:ext cx="756000" cy="756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16966" y="167158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16966" y="534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grpSp>
        <p:nvGrpSpPr>
          <p:cNvPr id="52" name="设计标注"/>
          <p:cNvGrpSpPr/>
          <p:nvPr/>
        </p:nvGrpSpPr>
        <p:grpSpPr>
          <a:xfrm>
            <a:off x="2800064" y="-147069"/>
            <a:ext cx="6546736" cy="7152139"/>
            <a:chOff x="2800064" y="-147069"/>
            <a:chExt cx="6546736" cy="7152139"/>
          </a:xfrm>
        </p:grpSpPr>
        <p:sp>
          <p:nvSpPr>
            <p:cNvPr id="8" name="矩形 7"/>
            <p:cNvSpPr/>
            <p:nvPr/>
          </p:nvSpPr>
          <p:spPr>
            <a:xfrm>
              <a:off x="2845200" y="4873316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45200" y="5719870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044400" y="4873316"/>
              <a:ext cx="302400" cy="1148954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45200" y="4698214"/>
              <a:ext cx="6501600" cy="341313"/>
              <a:chOff x="2842026" y="5110864"/>
              <a:chExt cx="6501600" cy="34131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842026" y="5280726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621313" y="5110864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8848605" y="5166104"/>
                <a:ext cx="368691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16:9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845200" y="-147069"/>
              <a:ext cx="6501600" cy="1360800"/>
            </a:xfrm>
            <a:prstGeom prst="rect">
              <a:avLst/>
            </a:prstGeom>
            <a:solidFill>
              <a:srgbClr val="4F2CA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45200" y="911331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845200" y="-147069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flipH="1">
              <a:off x="2845200" y="6022270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2845200" y="6853870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/>
            <p:cNvSpPr/>
            <p:nvPr/>
          </p:nvSpPr>
          <p:spPr>
            <a:xfrm flipH="1">
              <a:off x="2996400" y="6175249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4206000" y="6169913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/>
          </p:nvSpPr>
          <p:spPr>
            <a:xfrm flipH="1">
              <a:off x="4357200" y="6175249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2845200" y="6172581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800064" y="-147069"/>
              <a:ext cx="417960" cy="6169339"/>
              <a:chOff x="-3641736" y="1310400"/>
              <a:chExt cx="417960" cy="6169339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-3299976" y="1310400"/>
                <a:ext cx="0" cy="6169339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10800000">
                <a:off x="-3596341" y="2427507"/>
                <a:ext cx="302400" cy="0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-3641736" y="216589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4081"/>
                    </a:solidFill>
                  </a:rPr>
                  <a:t>16</a:t>
                </a:r>
                <a:endParaRPr lang="zh-CN" altLang="en-US" sz="11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5400000">
                <a:off x="-3337776" y="2253298"/>
                <a:ext cx="152400" cy="75600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845200" y="-147069"/>
              <a:ext cx="1430965" cy="1358180"/>
              <a:chOff x="-4654741" y="1310400"/>
              <a:chExt cx="1430965" cy="135818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-3299976" y="1310400"/>
                <a:ext cx="0" cy="1358180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>
                <a:off x="-4654741" y="2427507"/>
                <a:ext cx="1360800" cy="0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-3641736" y="216589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4081"/>
                    </a:solidFill>
                  </a:rPr>
                  <a:t>72</a:t>
                </a:r>
                <a:endParaRPr lang="zh-CN" altLang="en-US" sz="11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-3337776" y="2253298"/>
                <a:ext cx="152400" cy="75600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707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-147069"/>
            <a:ext cx="6501600" cy="7152139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 5"/>
          <p:cNvSpPr>
            <a:spLocks noChangeAspect="1"/>
          </p:cNvSpPr>
          <p:nvPr/>
        </p:nvSpPr>
        <p:spPr>
          <a:xfrm>
            <a:off x="2845200" y="1216350"/>
            <a:ext cx="6501600" cy="365715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505745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设计就是在约束条件之内找到解决方式，如果没有约束的话，那就不是设计而是艺术了。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71434" y="6307989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32234" y="631110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7600" y="155331"/>
            <a:ext cx="756000" cy="756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16966" y="167158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16966" y="534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8304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337221"/>
            <a:ext cx="6501600" cy="6183558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337221"/>
            <a:ext cx="6501600" cy="3657150"/>
          </a:xfrm>
          <a:prstGeom prst="round2SameRect">
            <a:avLst>
              <a:gd name="adj1" fmla="val 1048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51987" y="4349134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4961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5826144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5825477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8591550" y="5800629"/>
            <a:ext cx="452438" cy="454025"/>
            <a:chOff x="5412" y="4173"/>
            <a:chExt cx="285" cy="286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2" y="41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5483" y="4268"/>
              <a:ext cx="143" cy="88"/>
            </a:xfrm>
            <a:custGeom>
              <a:avLst/>
              <a:gdLst>
                <a:gd name="T0" fmla="*/ 72 w 143"/>
                <a:gd name="T1" fmla="*/ 0 h 88"/>
                <a:gd name="T2" fmla="*/ 0 w 143"/>
                <a:gd name="T3" fmla="*/ 72 h 88"/>
                <a:gd name="T4" fmla="*/ 17 w 143"/>
                <a:gd name="T5" fmla="*/ 88 h 88"/>
                <a:gd name="T6" fmla="*/ 72 w 143"/>
                <a:gd name="T7" fmla="*/ 35 h 88"/>
                <a:gd name="T8" fmla="*/ 126 w 143"/>
                <a:gd name="T9" fmla="*/ 88 h 88"/>
                <a:gd name="T10" fmla="*/ 143 w 143"/>
                <a:gd name="T11" fmla="*/ 72 h 88"/>
                <a:gd name="T12" fmla="*/ 72 w 143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8">
                  <a:moveTo>
                    <a:pt x="72" y="0"/>
                  </a:moveTo>
                  <a:lnTo>
                    <a:pt x="0" y="72"/>
                  </a:lnTo>
                  <a:lnTo>
                    <a:pt x="17" y="88"/>
                  </a:lnTo>
                  <a:lnTo>
                    <a:pt x="72" y="35"/>
                  </a:lnTo>
                  <a:lnTo>
                    <a:pt x="126" y="88"/>
                  </a:lnTo>
                  <a:lnTo>
                    <a:pt x="143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设计标注"/>
          <p:cNvGrpSpPr/>
          <p:nvPr/>
        </p:nvGrpSpPr>
        <p:grpSpPr>
          <a:xfrm>
            <a:off x="2845200" y="3819085"/>
            <a:ext cx="6501600" cy="2701694"/>
            <a:chOff x="2845200" y="3819085"/>
            <a:chExt cx="6501600" cy="2701694"/>
          </a:xfrm>
        </p:grpSpPr>
        <p:sp>
          <p:nvSpPr>
            <p:cNvPr id="11" name="矩形 10"/>
            <p:cNvSpPr/>
            <p:nvPr/>
          </p:nvSpPr>
          <p:spPr>
            <a:xfrm>
              <a:off x="2845200" y="5235580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45200" y="3994187"/>
              <a:ext cx="302400" cy="1542014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044400" y="3994187"/>
              <a:ext cx="302400" cy="2526592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45200" y="3994187"/>
              <a:ext cx="65016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2845200" y="5537979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2845200" y="6369579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flipH="1">
              <a:off x="2996400" y="5690958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4206000" y="5685622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/>
            <p:cNvSpPr/>
            <p:nvPr/>
          </p:nvSpPr>
          <p:spPr>
            <a:xfrm flipH="1">
              <a:off x="4357200" y="5690958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2845200" y="5688290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45200" y="3819085"/>
              <a:ext cx="6501600" cy="341313"/>
              <a:chOff x="2842026" y="5110864"/>
              <a:chExt cx="6501600" cy="34131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842026" y="5280726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621313" y="5110864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8848605" y="5166104"/>
                <a:ext cx="368691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16:9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8590800" y="58008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9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337221"/>
            <a:ext cx="6501600" cy="6183558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337221"/>
            <a:ext cx="6501600" cy="3657150"/>
          </a:xfrm>
          <a:prstGeom prst="round2SameRect">
            <a:avLst>
              <a:gd name="adj1" fmla="val 1048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51987" y="4349134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4961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5826144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5825477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8591550" y="5800629"/>
            <a:ext cx="452438" cy="454025"/>
            <a:chOff x="5412" y="4173"/>
            <a:chExt cx="285" cy="286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2" y="41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5483" y="4268"/>
              <a:ext cx="143" cy="88"/>
            </a:xfrm>
            <a:custGeom>
              <a:avLst/>
              <a:gdLst>
                <a:gd name="T0" fmla="*/ 72 w 143"/>
                <a:gd name="T1" fmla="*/ 0 h 88"/>
                <a:gd name="T2" fmla="*/ 0 w 143"/>
                <a:gd name="T3" fmla="*/ 72 h 88"/>
                <a:gd name="T4" fmla="*/ 17 w 143"/>
                <a:gd name="T5" fmla="*/ 88 h 88"/>
                <a:gd name="T6" fmla="*/ 72 w 143"/>
                <a:gd name="T7" fmla="*/ 35 h 88"/>
                <a:gd name="T8" fmla="*/ 126 w 143"/>
                <a:gd name="T9" fmla="*/ 88 h 88"/>
                <a:gd name="T10" fmla="*/ 143 w 143"/>
                <a:gd name="T11" fmla="*/ 72 h 88"/>
                <a:gd name="T12" fmla="*/ 72 w 143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8">
                  <a:moveTo>
                    <a:pt x="72" y="0"/>
                  </a:moveTo>
                  <a:lnTo>
                    <a:pt x="0" y="72"/>
                  </a:lnTo>
                  <a:lnTo>
                    <a:pt x="17" y="88"/>
                  </a:lnTo>
                  <a:lnTo>
                    <a:pt x="72" y="35"/>
                  </a:lnTo>
                  <a:lnTo>
                    <a:pt x="126" y="88"/>
                  </a:lnTo>
                  <a:lnTo>
                    <a:pt x="143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90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-421852"/>
            <a:ext cx="6501600" cy="7821173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-421852"/>
            <a:ext cx="6501600" cy="3657150"/>
          </a:xfrm>
          <a:prstGeom prst="round2SameRect">
            <a:avLst>
              <a:gd name="adj1" fmla="val 1048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51987" y="3590061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420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5067071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5066404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flipV="1">
            <a:off x="8591550" y="5041556"/>
            <a:ext cx="452438" cy="454025"/>
            <a:chOff x="5412" y="4173"/>
            <a:chExt cx="285" cy="286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2" y="41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5483" y="4268"/>
              <a:ext cx="143" cy="88"/>
            </a:xfrm>
            <a:custGeom>
              <a:avLst/>
              <a:gdLst>
                <a:gd name="T0" fmla="*/ 72 w 143"/>
                <a:gd name="T1" fmla="*/ 0 h 88"/>
                <a:gd name="T2" fmla="*/ 0 w 143"/>
                <a:gd name="T3" fmla="*/ 72 h 88"/>
                <a:gd name="T4" fmla="*/ 17 w 143"/>
                <a:gd name="T5" fmla="*/ 88 h 88"/>
                <a:gd name="T6" fmla="*/ 72 w 143"/>
                <a:gd name="T7" fmla="*/ 35 h 88"/>
                <a:gd name="T8" fmla="*/ 126 w 143"/>
                <a:gd name="T9" fmla="*/ 88 h 88"/>
                <a:gd name="T10" fmla="*/ 143 w 143"/>
                <a:gd name="T11" fmla="*/ 72 h 88"/>
                <a:gd name="T12" fmla="*/ 72 w 143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8">
                  <a:moveTo>
                    <a:pt x="72" y="0"/>
                  </a:moveTo>
                  <a:lnTo>
                    <a:pt x="0" y="72"/>
                  </a:lnTo>
                  <a:lnTo>
                    <a:pt x="17" y="88"/>
                  </a:lnTo>
                  <a:lnTo>
                    <a:pt x="72" y="35"/>
                  </a:lnTo>
                  <a:lnTo>
                    <a:pt x="126" y="88"/>
                  </a:lnTo>
                  <a:lnTo>
                    <a:pt x="143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51987" y="5946563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设计是创造的艺术，我们的目标就是要满足不同的人群需求。需求会随着时间发展，我们的设计，习惯，以及理念也要随之提升。</a:t>
            </a:r>
          </a:p>
        </p:txBody>
      </p:sp>
      <p:grpSp>
        <p:nvGrpSpPr>
          <p:cNvPr id="7" name="设计标注"/>
          <p:cNvGrpSpPr/>
          <p:nvPr/>
        </p:nvGrpSpPr>
        <p:grpSpPr>
          <a:xfrm>
            <a:off x="2845200" y="3060012"/>
            <a:ext cx="6501600" cy="4339309"/>
            <a:chOff x="2845200" y="3060012"/>
            <a:chExt cx="6501600" cy="4339309"/>
          </a:xfrm>
        </p:grpSpPr>
        <p:sp>
          <p:nvSpPr>
            <p:cNvPr id="11" name="矩形 10"/>
            <p:cNvSpPr/>
            <p:nvPr/>
          </p:nvSpPr>
          <p:spPr>
            <a:xfrm>
              <a:off x="2845200" y="4476507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45200" y="3235114"/>
              <a:ext cx="302400" cy="1542014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044400" y="3235113"/>
              <a:ext cx="302400" cy="4164207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45200" y="3235114"/>
              <a:ext cx="65016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2845200" y="4778906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2845200" y="5610506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flipH="1">
              <a:off x="2996400" y="4931885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4206000" y="4926549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/>
            <p:cNvSpPr/>
            <p:nvPr/>
          </p:nvSpPr>
          <p:spPr>
            <a:xfrm flipH="1">
              <a:off x="4357200" y="4931885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2845200" y="4929217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45200" y="3060012"/>
              <a:ext cx="6501600" cy="341313"/>
              <a:chOff x="2842026" y="5110864"/>
              <a:chExt cx="6501600" cy="34131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842026" y="5280726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621313" y="5110864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8848605" y="5166104"/>
                <a:ext cx="368691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16:9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8590800" y="5041727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45200" y="5760703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45200" y="5760702"/>
              <a:ext cx="302400" cy="1638619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45200" y="6945721"/>
              <a:ext cx="65016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2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-421852"/>
            <a:ext cx="6501600" cy="7821173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-421852"/>
            <a:ext cx="6501600" cy="3657150"/>
          </a:xfrm>
          <a:prstGeom prst="round2SameRect">
            <a:avLst>
              <a:gd name="adj1" fmla="val 1048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51987" y="3590061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420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5067071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5066404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flipV="1">
            <a:off x="8591550" y="5041556"/>
            <a:ext cx="452438" cy="454025"/>
            <a:chOff x="5412" y="4173"/>
            <a:chExt cx="285" cy="286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2" y="41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5483" y="4268"/>
              <a:ext cx="143" cy="88"/>
            </a:xfrm>
            <a:custGeom>
              <a:avLst/>
              <a:gdLst>
                <a:gd name="T0" fmla="*/ 72 w 143"/>
                <a:gd name="T1" fmla="*/ 0 h 88"/>
                <a:gd name="T2" fmla="*/ 0 w 143"/>
                <a:gd name="T3" fmla="*/ 72 h 88"/>
                <a:gd name="T4" fmla="*/ 17 w 143"/>
                <a:gd name="T5" fmla="*/ 88 h 88"/>
                <a:gd name="T6" fmla="*/ 72 w 143"/>
                <a:gd name="T7" fmla="*/ 35 h 88"/>
                <a:gd name="T8" fmla="*/ 126 w 143"/>
                <a:gd name="T9" fmla="*/ 88 h 88"/>
                <a:gd name="T10" fmla="*/ 143 w 143"/>
                <a:gd name="T11" fmla="*/ 72 h 88"/>
                <a:gd name="T12" fmla="*/ 72 w 143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8">
                  <a:moveTo>
                    <a:pt x="72" y="0"/>
                  </a:moveTo>
                  <a:lnTo>
                    <a:pt x="0" y="72"/>
                  </a:lnTo>
                  <a:lnTo>
                    <a:pt x="17" y="88"/>
                  </a:lnTo>
                  <a:lnTo>
                    <a:pt x="72" y="35"/>
                  </a:lnTo>
                  <a:lnTo>
                    <a:pt x="126" y="88"/>
                  </a:lnTo>
                  <a:lnTo>
                    <a:pt x="143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51987" y="5946563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设计是创造的艺术，我们的目标就是要满足不同的人群需求。需求会随着时间发展，我们的设计，习惯，以及理念也要随之提升。</a:t>
            </a:r>
          </a:p>
        </p:txBody>
      </p:sp>
    </p:spTree>
    <p:extLst>
      <p:ext uri="{BB962C8B-B14F-4D97-AF65-F5344CB8AC3E}">
        <p14:creationId xmlns:p14="http://schemas.microsoft.com/office/powerpoint/2010/main" val="399124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637563"/>
            <a:ext cx="6501600" cy="3708240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051987" y="1992511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26053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465116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4650501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51987" y="3061064"/>
            <a:ext cx="6096000" cy="11037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设计是创造的艺术，我们的目标就是要满足不同的人群需求。需求会随着时间发展，我们的设计，习惯，以及理念也要随之提升。</a:t>
            </a:r>
          </a:p>
        </p:txBody>
      </p:sp>
      <p:grpSp>
        <p:nvGrpSpPr>
          <p:cNvPr id="41" name="设计标注"/>
          <p:cNvGrpSpPr/>
          <p:nvPr/>
        </p:nvGrpSpPr>
        <p:grpSpPr>
          <a:xfrm>
            <a:off x="2845200" y="1637564"/>
            <a:ext cx="6501600" cy="3708239"/>
            <a:chOff x="2845200" y="1637564"/>
            <a:chExt cx="6501600" cy="3708239"/>
          </a:xfrm>
        </p:grpSpPr>
        <p:sp>
          <p:nvSpPr>
            <p:cNvPr id="11" name="矩形 10"/>
            <p:cNvSpPr/>
            <p:nvPr/>
          </p:nvSpPr>
          <p:spPr>
            <a:xfrm>
              <a:off x="2845200" y="2878957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45200" y="1637564"/>
              <a:ext cx="302400" cy="2601038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044400" y="1637564"/>
              <a:ext cx="302400" cy="2601038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45200" y="1637564"/>
              <a:ext cx="65016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2845200" y="4363003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2845200" y="5194603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flipH="1">
              <a:off x="2996400" y="4515982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4206000" y="4510646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/>
            <p:cNvSpPr/>
            <p:nvPr/>
          </p:nvSpPr>
          <p:spPr>
            <a:xfrm flipH="1">
              <a:off x="4357200" y="4515982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2845200" y="4513314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 rot="16200000">
              <a:off x="5982601" y="-379070"/>
              <a:ext cx="226800" cy="5896802"/>
            </a:xfrm>
            <a:prstGeom prst="rect">
              <a:avLst/>
            </a:prstGeom>
            <a:solidFill>
              <a:srgbClr val="18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5400000">
              <a:off x="3252368" y="243083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12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45200" y="4061567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77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637563"/>
            <a:ext cx="6501600" cy="3708240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051987" y="1992511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51987" y="26053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副标题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71435" y="465116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2235" y="4650501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rgbClr val="4D4D4D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rgbClr val="4D4D4D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51987" y="3061064"/>
            <a:ext cx="6096000" cy="11037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设计是创造的艺术，我们的目标就是要满足不同的人群需求。需求会随着时间发展，我们的设计，习惯，以及理念也要随之提升。</a:t>
            </a:r>
          </a:p>
        </p:txBody>
      </p:sp>
    </p:spTree>
    <p:extLst>
      <p:ext uri="{BB962C8B-B14F-4D97-AF65-F5344CB8AC3E}">
        <p14:creationId xmlns:p14="http://schemas.microsoft.com/office/powerpoint/2010/main" val="27720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071476"/>
            <a:ext cx="6501600" cy="4715048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1071477"/>
            <a:ext cx="6501600" cy="3657150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624638" y="5030345"/>
            <a:ext cx="454025" cy="454025"/>
            <a:chOff x="4173" y="3035"/>
            <a:chExt cx="286" cy="28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8"/>
          <p:cNvGrpSpPr>
            <a:grpSpLocks noChangeAspect="1"/>
          </p:cNvGrpSpPr>
          <p:nvPr/>
        </p:nvGrpSpPr>
        <p:grpSpPr bwMode="auto">
          <a:xfrm>
            <a:off x="7532688" y="5030345"/>
            <a:ext cx="454025" cy="454025"/>
            <a:chOff x="4745" y="3035"/>
            <a:chExt cx="286" cy="286"/>
          </a:xfrm>
        </p:grpSpPr>
        <p:sp>
          <p:nvSpPr>
            <p:cNvPr id="31" name="AutoShape 7"/>
            <p:cNvSpPr>
              <a:spLocks noChangeAspect="1" noChangeArrowheads="1" noTextEdit="1"/>
            </p:cNvSpPr>
            <p:nvPr/>
          </p:nvSpPr>
          <p:spPr bwMode="auto">
            <a:xfrm>
              <a:off x="4745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4805" y="3071"/>
              <a:ext cx="166" cy="214"/>
            </a:xfrm>
            <a:custGeom>
              <a:avLst/>
              <a:gdLst>
                <a:gd name="T0" fmla="*/ 96 w 112"/>
                <a:gd name="T1" fmla="*/ 0 h 144"/>
                <a:gd name="T2" fmla="*/ 16 w 112"/>
                <a:gd name="T3" fmla="*/ 0 h 144"/>
                <a:gd name="T4" fmla="*/ 0 w 112"/>
                <a:gd name="T5" fmla="*/ 16 h 144"/>
                <a:gd name="T6" fmla="*/ 0 w 112"/>
                <a:gd name="T7" fmla="*/ 144 h 144"/>
                <a:gd name="T8" fmla="*/ 56 w 112"/>
                <a:gd name="T9" fmla="*/ 120 h 144"/>
                <a:gd name="T10" fmla="*/ 112 w 112"/>
                <a:gd name="T11" fmla="*/ 144 h 144"/>
                <a:gd name="T12" fmla="*/ 112 w 112"/>
                <a:gd name="T13" fmla="*/ 16 h 144"/>
                <a:gd name="T14" fmla="*/ 96 w 112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44"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7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 flipH="1">
            <a:off x="8439150" y="5030345"/>
            <a:ext cx="454025" cy="454025"/>
            <a:chOff x="5316" y="3035"/>
            <a:chExt cx="286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316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352" y="3095"/>
              <a:ext cx="214" cy="178"/>
            </a:xfrm>
            <a:custGeom>
              <a:avLst/>
              <a:gdLst>
                <a:gd name="T0" fmla="*/ 56 w 144"/>
                <a:gd name="T1" fmla="*/ 32 h 120"/>
                <a:gd name="T2" fmla="*/ 56 w 144"/>
                <a:gd name="T3" fmla="*/ 0 h 120"/>
                <a:gd name="T4" fmla="*/ 0 w 144"/>
                <a:gd name="T5" fmla="*/ 56 h 120"/>
                <a:gd name="T6" fmla="*/ 56 w 144"/>
                <a:gd name="T7" fmla="*/ 112 h 120"/>
                <a:gd name="T8" fmla="*/ 56 w 144"/>
                <a:gd name="T9" fmla="*/ 79 h 120"/>
                <a:gd name="T10" fmla="*/ 144 w 144"/>
                <a:gd name="T11" fmla="*/ 120 h 120"/>
                <a:gd name="T12" fmla="*/ 56 w 144"/>
                <a:gd name="T13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0">
                  <a:moveTo>
                    <a:pt x="56" y="32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96" y="79"/>
                    <a:pt x="124" y="92"/>
                    <a:pt x="144" y="120"/>
                  </a:cubicBezTo>
                  <a:cubicBezTo>
                    <a:pt x="136" y="80"/>
                    <a:pt x="112" y="40"/>
                    <a:pt x="56" y="32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设计标注"/>
          <p:cNvGrpSpPr/>
          <p:nvPr/>
        </p:nvGrpSpPr>
        <p:grpSpPr>
          <a:xfrm>
            <a:off x="2845200" y="4553341"/>
            <a:ext cx="6501600" cy="1233183"/>
            <a:chOff x="2845200" y="4553341"/>
            <a:chExt cx="6501600" cy="1233183"/>
          </a:xfrm>
        </p:grpSpPr>
        <p:sp>
          <p:nvSpPr>
            <p:cNvPr id="19" name="矩形 18"/>
            <p:cNvSpPr/>
            <p:nvPr/>
          </p:nvSpPr>
          <p:spPr>
            <a:xfrm>
              <a:off x="8439600" y="5031026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893200" y="4728625"/>
              <a:ext cx="453600" cy="1057897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532400" y="5031027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986000" y="4728626"/>
              <a:ext cx="453600" cy="1057897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625200" y="5031027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78800" y="4728626"/>
              <a:ext cx="453600" cy="1057897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45200" y="4729308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845200" y="5484124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45200" y="4553341"/>
              <a:ext cx="6501600" cy="341313"/>
              <a:chOff x="2842026" y="5110864"/>
              <a:chExt cx="6501600" cy="34131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842026" y="5280726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621313" y="5110864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8848605" y="5166104"/>
                <a:ext cx="368691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16:9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44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61031" y="2304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度量标准与注释</a:t>
            </a:r>
          </a:p>
        </p:txBody>
      </p:sp>
      <p:sp>
        <p:nvSpPr>
          <p:cNvPr id="86" name="矩形 85"/>
          <p:cNvSpPr/>
          <p:nvPr/>
        </p:nvSpPr>
        <p:spPr>
          <a:xfrm>
            <a:off x="961030" y="1154087"/>
            <a:ext cx="40968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chemeClr val="tx1">
                    <a:alpha val="87000"/>
                  </a:schemeClr>
                </a:solidFill>
              </a:rPr>
              <a:t>DP </a:t>
            </a: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是一种比例值，在不同的使用环境下有不同的实际大小，请根据实际使用需求按倍数调整。</a:t>
            </a:r>
            <a:r>
              <a:rPr lang="en-US" altLang="zh-CN" sz="1400" dirty="0">
                <a:solidFill>
                  <a:schemeClr val="tx1">
                    <a:alpha val="87000"/>
                  </a:schemeClr>
                </a:solidFill>
              </a:rPr>
              <a:t>8dp</a:t>
            </a: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是基本布局网格的间距，但文字间的为</a:t>
            </a:r>
            <a:r>
              <a:rPr lang="en-US" altLang="zh-CN" sz="1400" dirty="0">
                <a:solidFill>
                  <a:schemeClr val="tx1">
                    <a:alpha val="87000"/>
                  </a:schemeClr>
                </a:solidFill>
              </a:rPr>
              <a:t>4dp</a:t>
            </a: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zh-CN" altLang="en-US" sz="1400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一个好的设计标注能让你能快速修改布局与审视设计问题，并让协同设计的人员快速了解结构。</a:t>
            </a:r>
          </a:p>
        </p:txBody>
      </p:sp>
      <p:sp>
        <p:nvSpPr>
          <p:cNvPr id="155" name="矩形 154"/>
          <p:cNvSpPr/>
          <p:nvPr/>
        </p:nvSpPr>
        <p:spPr>
          <a:xfrm>
            <a:off x="5791204" y="307202"/>
            <a:ext cx="301833" cy="3024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5791204" y="916802"/>
            <a:ext cx="302400" cy="302400"/>
          </a:xfrm>
          <a:prstGeom prst="rect">
            <a:avLst/>
          </a:prstGeom>
          <a:solidFill>
            <a:srgbClr val="8B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5791204" y="1526402"/>
            <a:ext cx="302400" cy="302400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5791204" y="2136002"/>
            <a:ext cx="302400" cy="3024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5791204" y="2745602"/>
            <a:ext cx="302400" cy="3024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5791204" y="3355201"/>
            <a:ext cx="302400" cy="3024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5791204" y="3964801"/>
            <a:ext cx="302400" cy="302400"/>
          </a:xfrm>
          <a:prstGeom prst="rect">
            <a:avLst/>
          </a:prstGeom>
          <a:solidFill>
            <a:srgbClr val="3E4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5791204" y="4574401"/>
            <a:ext cx="302400" cy="302400"/>
          </a:xfrm>
          <a:prstGeom prst="rect">
            <a:avLst/>
          </a:prstGeom>
          <a:solidFill>
            <a:srgbClr val="4F2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5791204" y="5184001"/>
            <a:ext cx="302400" cy="3024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5791204" y="5793601"/>
            <a:ext cx="302400" cy="3024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51793" y="30236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8dp</a:t>
            </a:r>
            <a:endParaRPr lang="zh-CN" altLang="en-US" sz="14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6151793" y="911423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16dp</a:t>
            </a:r>
            <a:endParaRPr lang="zh-CN" altLang="en-US" sz="14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6151793" y="152221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24dp</a:t>
            </a:r>
            <a:endParaRPr lang="zh-CN" altLang="en-US" sz="14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6151793" y="213120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32dp</a:t>
            </a:r>
            <a:endParaRPr lang="zh-CN" altLang="en-US" sz="14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6151793" y="2740801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48dp</a:t>
            </a:r>
            <a:endParaRPr lang="zh-CN" altLang="en-US" sz="14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6151793" y="3350401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64dp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6151793" y="396000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56dp</a:t>
            </a:r>
            <a:endParaRPr lang="zh-CN" altLang="en-US" sz="14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6151793" y="456960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72dp</a:t>
            </a:r>
            <a:endParaRPr lang="zh-CN" altLang="en-US" sz="14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6151793" y="518127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80dp</a:t>
            </a:r>
            <a:endParaRPr lang="zh-CN" altLang="en-US" sz="1400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151793" y="578854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88dp</a:t>
            </a:r>
            <a:endParaRPr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7623018" y="302367"/>
            <a:ext cx="762000" cy="764433"/>
          </a:xfrm>
          <a:prstGeom prst="rect">
            <a:avLst/>
          </a:prstGeom>
          <a:noFill/>
          <a:ln>
            <a:solidFill>
              <a:srgbClr val="FF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8232618" y="1522215"/>
            <a:ext cx="0" cy="763200"/>
          </a:xfrm>
          <a:prstGeom prst="line">
            <a:avLst/>
          </a:prstGeom>
          <a:ln w="12700">
            <a:solidFill>
              <a:srgbClr val="FF4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7927818" y="1833028"/>
            <a:ext cx="0" cy="306000"/>
          </a:xfrm>
          <a:prstGeom prst="line">
            <a:avLst/>
          </a:prstGeom>
          <a:ln w="12700">
            <a:solidFill>
              <a:srgbClr val="FF4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16200000">
            <a:off x="8080818" y="1828201"/>
            <a:ext cx="0" cy="306000"/>
          </a:xfrm>
          <a:prstGeom prst="line">
            <a:avLst/>
          </a:prstGeom>
          <a:ln w="12700">
            <a:solidFill>
              <a:srgbClr val="FF4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922392" y="173382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4081"/>
                </a:solidFill>
              </a:rPr>
              <a:t>24</a:t>
            </a:r>
            <a:endParaRPr lang="zh-CN" altLang="en-US" sz="1100" dirty="0">
              <a:solidFill>
                <a:srgbClr val="FF4081"/>
              </a:solidFill>
            </a:endParaRPr>
          </a:p>
        </p:txBody>
      </p:sp>
      <p:sp>
        <p:nvSpPr>
          <p:cNvPr id="118" name="等腰三角形 117"/>
          <p:cNvSpPr/>
          <p:nvPr/>
        </p:nvSpPr>
        <p:spPr>
          <a:xfrm rot="5400000">
            <a:off x="8194818" y="1714800"/>
            <a:ext cx="152400" cy="75600"/>
          </a:xfrm>
          <a:prstGeom prst="triangle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623018" y="2740802"/>
            <a:ext cx="762000" cy="152143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623018" y="2890546"/>
            <a:ext cx="762000" cy="538454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623018" y="3429000"/>
            <a:ext cx="762000" cy="73285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079019" y="3962525"/>
            <a:ext cx="305998" cy="758957"/>
          </a:xfrm>
          <a:prstGeom prst="rect">
            <a:avLst/>
          </a:prstGeom>
          <a:solidFill>
            <a:srgbClr val="8B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7929018" y="3962525"/>
            <a:ext cx="150001" cy="758957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96514" y="302367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用</a:t>
            </a:r>
            <a:r>
              <a:rPr lang="en-US" altLang="zh-CN" sz="1400" dirty="0">
                <a:solidFill>
                  <a:schemeClr val="tx1">
                    <a:alpha val="87000"/>
                  </a:schemeClr>
                </a:solidFill>
              </a:rPr>
              <a:t>56dp</a:t>
            </a: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的正方形固定结构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8596514" y="152221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用垂线表示边缘元素之间的距离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8596514" y="274080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用水平面表示元素的高度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596514" y="396252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用垂直面表示元素之间的距离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77218" y="5328521"/>
            <a:ext cx="453600" cy="453600"/>
          </a:xfrm>
          <a:prstGeom prst="rect">
            <a:avLst/>
          </a:prstGeom>
          <a:noFill/>
          <a:ln w="28575">
            <a:solidFill>
              <a:srgbClr val="00A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408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96514" y="5175843"/>
            <a:ext cx="233910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用蓝色方框表示图标的位置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（一般为</a:t>
            </a:r>
            <a:r>
              <a:rPr lang="en-US" altLang="zh-CN" sz="1400" dirty="0">
                <a:solidFill>
                  <a:schemeClr val="tx1">
                    <a:alpha val="87000"/>
                  </a:schemeClr>
                </a:solidFill>
              </a:rPr>
              <a:t>24dp</a:t>
            </a:r>
            <a:r>
              <a:rPr lang="zh-CN" altLang="en-US" sz="1400" dirty="0">
                <a:solidFill>
                  <a:schemeClr val="tx1">
                    <a:alpha val="87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9356" y="96970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构成要素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9" y="1066493"/>
            <a:ext cx="302400" cy="3024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744" y="1519989"/>
            <a:ext cx="400110" cy="134908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度量标准与注释</a:t>
            </a:r>
          </a:p>
        </p:txBody>
      </p:sp>
    </p:spTree>
    <p:extLst>
      <p:ext uri="{BB962C8B-B14F-4D97-AF65-F5344CB8AC3E}">
        <p14:creationId xmlns:p14="http://schemas.microsoft.com/office/powerpoint/2010/main" val="1484275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071476"/>
            <a:ext cx="6501600" cy="4715048"/>
            <a:chOff x="4296000" y="1629000"/>
            <a:chExt cx="3600000" cy="3600000"/>
          </a:xfrm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矩形: 同侧圆角 5"/>
          <p:cNvSpPr>
            <a:spLocks noChangeAspect="1"/>
          </p:cNvSpPr>
          <p:nvPr/>
        </p:nvSpPr>
        <p:spPr>
          <a:xfrm>
            <a:off x="2845200" y="1071477"/>
            <a:ext cx="6501600" cy="3657150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624638" y="5030345"/>
            <a:ext cx="454025" cy="454025"/>
            <a:chOff x="4173" y="3035"/>
            <a:chExt cx="286" cy="28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8"/>
          <p:cNvGrpSpPr>
            <a:grpSpLocks noChangeAspect="1"/>
          </p:cNvGrpSpPr>
          <p:nvPr/>
        </p:nvGrpSpPr>
        <p:grpSpPr bwMode="auto">
          <a:xfrm>
            <a:off x="7532688" y="5030345"/>
            <a:ext cx="454025" cy="454025"/>
            <a:chOff x="4745" y="3035"/>
            <a:chExt cx="286" cy="286"/>
          </a:xfrm>
        </p:grpSpPr>
        <p:sp>
          <p:nvSpPr>
            <p:cNvPr id="31" name="AutoShape 7"/>
            <p:cNvSpPr>
              <a:spLocks noChangeAspect="1" noChangeArrowheads="1" noTextEdit="1"/>
            </p:cNvSpPr>
            <p:nvPr/>
          </p:nvSpPr>
          <p:spPr bwMode="auto">
            <a:xfrm>
              <a:off x="4745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4805" y="3071"/>
              <a:ext cx="166" cy="214"/>
            </a:xfrm>
            <a:custGeom>
              <a:avLst/>
              <a:gdLst>
                <a:gd name="T0" fmla="*/ 96 w 112"/>
                <a:gd name="T1" fmla="*/ 0 h 144"/>
                <a:gd name="T2" fmla="*/ 16 w 112"/>
                <a:gd name="T3" fmla="*/ 0 h 144"/>
                <a:gd name="T4" fmla="*/ 0 w 112"/>
                <a:gd name="T5" fmla="*/ 16 h 144"/>
                <a:gd name="T6" fmla="*/ 0 w 112"/>
                <a:gd name="T7" fmla="*/ 144 h 144"/>
                <a:gd name="T8" fmla="*/ 56 w 112"/>
                <a:gd name="T9" fmla="*/ 120 h 144"/>
                <a:gd name="T10" fmla="*/ 112 w 112"/>
                <a:gd name="T11" fmla="*/ 144 h 144"/>
                <a:gd name="T12" fmla="*/ 112 w 112"/>
                <a:gd name="T13" fmla="*/ 16 h 144"/>
                <a:gd name="T14" fmla="*/ 96 w 112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44"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7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 flipH="1">
            <a:off x="8439150" y="5030345"/>
            <a:ext cx="454025" cy="454025"/>
            <a:chOff x="5316" y="3035"/>
            <a:chExt cx="286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316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352" y="3095"/>
              <a:ext cx="214" cy="178"/>
            </a:xfrm>
            <a:custGeom>
              <a:avLst/>
              <a:gdLst>
                <a:gd name="T0" fmla="*/ 56 w 144"/>
                <a:gd name="T1" fmla="*/ 32 h 120"/>
                <a:gd name="T2" fmla="*/ 56 w 144"/>
                <a:gd name="T3" fmla="*/ 0 h 120"/>
                <a:gd name="T4" fmla="*/ 0 w 144"/>
                <a:gd name="T5" fmla="*/ 56 h 120"/>
                <a:gd name="T6" fmla="*/ 56 w 144"/>
                <a:gd name="T7" fmla="*/ 112 h 120"/>
                <a:gd name="T8" fmla="*/ 56 w 144"/>
                <a:gd name="T9" fmla="*/ 79 h 120"/>
                <a:gd name="T10" fmla="*/ 144 w 144"/>
                <a:gd name="T11" fmla="*/ 120 h 120"/>
                <a:gd name="T12" fmla="*/ 56 w 144"/>
                <a:gd name="T13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0">
                  <a:moveTo>
                    <a:pt x="56" y="32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96" y="79"/>
                    <a:pt x="124" y="92"/>
                    <a:pt x="144" y="120"/>
                  </a:cubicBezTo>
                  <a:cubicBezTo>
                    <a:pt x="136" y="80"/>
                    <a:pt x="112" y="40"/>
                    <a:pt x="56" y="32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51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78200"/>
            <a:ext cx="6501600" cy="6501600"/>
            <a:chOff x="4296000" y="1629000"/>
            <a:chExt cx="3600000" cy="3600000"/>
          </a:xfrm>
          <a:solidFill>
            <a:srgbClr val="F9F9F9"/>
          </a:solidFill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grpFill/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658" r="16658"/>
          <a:stretch>
            <a:fillRect/>
          </a:stretch>
        </p:blipFill>
        <p:spPr>
          <a:xfrm>
            <a:off x="2845200" y="178200"/>
            <a:ext cx="6501600" cy="6501600"/>
          </a:xfrm>
          <a:custGeom>
            <a:avLst/>
            <a:gdLst>
              <a:gd name="connsiteX0" fmla="*/ 41480 w 6501600"/>
              <a:gd name="connsiteY0" fmla="*/ 0 h 6501600"/>
              <a:gd name="connsiteX1" fmla="*/ 6460120 w 6501600"/>
              <a:gd name="connsiteY1" fmla="*/ 0 h 6501600"/>
              <a:gd name="connsiteX2" fmla="*/ 6501600 w 6501600"/>
              <a:gd name="connsiteY2" fmla="*/ 41480 h 6501600"/>
              <a:gd name="connsiteX3" fmla="*/ 6501600 w 6501600"/>
              <a:gd name="connsiteY3" fmla="*/ 6460120 h 6501600"/>
              <a:gd name="connsiteX4" fmla="*/ 6460120 w 6501600"/>
              <a:gd name="connsiteY4" fmla="*/ 6501600 h 6501600"/>
              <a:gd name="connsiteX5" fmla="*/ 41480 w 6501600"/>
              <a:gd name="connsiteY5" fmla="*/ 6501600 h 6501600"/>
              <a:gd name="connsiteX6" fmla="*/ 0 w 6501600"/>
              <a:gd name="connsiteY6" fmla="*/ 6460120 h 6501600"/>
              <a:gd name="connsiteX7" fmla="*/ 0 w 6501600"/>
              <a:gd name="connsiteY7" fmla="*/ 41480 h 6501600"/>
              <a:gd name="connsiteX8" fmla="*/ 41480 w 6501600"/>
              <a:gd name="connsiteY8" fmla="*/ 0 h 65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01600" h="6501600">
                <a:moveTo>
                  <a:pt x="41480" y="0"/>
                </a:moveTo>
                <a:lnTo>
                  <a:pt x="6460120" y="0"/>
                </a:lnTo>
                <a:cubicBezTo>
                  <a:pt x="6483029" y="0"/>
                  <a:pt x="6501600" y="18571"/>
                  <a:pt x="6501600" y="41480"/>
                </a:cubicBezTo>
                <a:lnTo>
                  <a:pt x="6501600" y="6460120"/>
                </a:lnTo>
                <a:cubicBezTo>
                  <a:pt x="6501600" y="6483029"/>
                  <a:pt x="6483029" y="6501600"/>
                  <a:pt x="6460120" y="6501600"/>
                </a:cubicBezTo>
                <a:lnTo>
                  <a:pt x="41480" y="6501600"/>
                </a:lnTo>
                <a:cubicBezTo>
                  <a:pt x="18571" y="6501600"/>
                  <a:pt x="0" y="6483029"/>
                  <a:pt x="0" y="6460120"/>
                </a:cubicBezTo>
                <a:lnTo>
                  <a:pt x="0" y="41480"/>
                </a:lnTo>
                <a:cubicBezTo>
                  <a:pt x="0" y="18571"/>
                  <a:pt x="18571" y="0"/>
                  <a:pt x="41480" y="0"/>
                </a:cubicBezTo>
                <a:close/>
              </a:path>
            </a:pathLst>
          </a:custGeom>
        </p:spPr>
      </p:pic>
      <p:sp>
        <p:nvSpPr>
          <p:cNvPr id="18" name="矩形: 同侧圆角 17"/>
          <p:cNvSpPr/>
          <p:nvPr/>
        </p:nvSpPr>
        <p:spPr>
          <a:xfrm rot="10800000">
            <a:off x="2845200" y="4153207"/>
            <a:ext cx="6501600" cy="2526592"/>
          </a:xfrm>
          <a:prstGeom prst="round2SameRect">
            <a:avLst>
              <a:gd name="adj1" fmla="val 1247"/>
              <a:gd name="adj2" fmla="val 0"/>
            </a:avLst>
          </a:prstGeom>
          <a:solidFill>
            <a:srgbClr val="424242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51987" y="4509492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051987" y="5122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副标题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71435" y="5985165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32235" y="598449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2" name="设计标注"/>
          <p:cNvGrpSpPr/>
          <p:nvPr/>
        </p:nvGrpSpPr>
        <p:grpSpPr>
          <a:xfrm>
            <a:off x="2845200" y="4153207"/>
            <a:ext cx="6501600" cy="2696136"/>
            <a:chOff x="2845200" y="4153207"/>
            <a:chExt cx="6501600" cy="2696136"/>
          </a:xfrm>
        </p:grpSpPr>
        <p:sp>
          <p:nvSpPr>
            <p:cNvPr id="19" name="矩形 18"/>
            <p:cNvSpPr/>
            <p:nvPr/>
          </p:nvSpPr>
          <p:spPr>
            <a:xfrm flipH="1">
              <a:off x="2845200" y="5697000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2845200" y="6528600"/>
              <a:ext cx="6501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 flipH="1">
              <a:off x="2996400" y="5849979"/>
              <a:ext cx="1209600" cy="678176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4206000" y="5844643"/>
              <a:ext cx="151200" cy="683956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/>
            <p:cNvSpPr/>
            <p:nvPr/>
          </p:nvSpPr>
          <p:spPr>
            <a:xfrm flipH="1">
              <a:off x="4357200" y="5849979"/>
              <a:ext cx="1209600" cy="676843"/>
            </a:xfrm>
            <a:prstGeom prst="roundRect">
              <a:avLst>
                <a:gd name="adj" fmla="val 3800"/>
              </a:avLst>
            </a:prstGeom>
            <a:noFill/>
            <a:ln>
              <a:solidFill>
                <a:schemeClr val="tx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2845200" y="5847311"/>
              <a:ext cx="151200" cy="681288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45200" y="5394600"/>
              <a:ext cx="6501600" cy="3024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845200" y="4153207"/>
              <a:ext cx="302400" cy="1542014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044400" y="4153207"/>
              <a:ext cx="302400" cy="1542014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45200" y="4153207"/>
              <a:ext cx="6501600" cy="453600"/>
            </a:xfrm>
            <a:prstGeom prst="rect">
              <a:avLst/>
            </a:prstGeom>
            <a:solidFill>
              <a:srgbClr val="11B2B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5982601" y="2136573"/>
              <a:ext cx="226800" cy="5896802"/>
            </a:xfrm>
            <a:prstGeom prst="rect">
              <a:avLst/>
            </a:prstGeom>
            <a:solidFill>
              <a:srgbClr val="18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3252368" y="4946474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12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45200" y="6508030"/>
              <a:ext cx="6501600" cy="341313"/>
              <a:chOff x="2845200" y="4553341"/>
              <a:chExt cx="6501600" cy="341313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2845200" y="4723203"/>
                <a:ext cx="6501600" cy="0"/>
              </a:xfrm>
              <a:prstGeom prst="line">
                <a:avLst/>
              </a:prstGeom>
              <a:ln w="19050">
                <a:solidFill>
                  <a:srgbClr val="3F51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8624487" y="4553341"/>
                <a:ext cx="722313" cy="341313"/>
              </a:xfrm>
              <a:custGeom>
                <a:avLst/>
                <a:gdLst>
                  <a:gd name="T0" fmla="*/ 42 w 192"/>
                  <a:gd name="T1" fmla="*/ 0 h 88"/>
                  <a:gd name="T2" fmla="*/ 29 w 192"/>
                  <a:gd name="T3" fmla="*/ 6 h 88"/>
                  <a:gd name="T4" fmla="*/ 0 w 192"/>
                  <a:gd name="T5" fmla="*/ 44 h 88"/>
                  <a:gd name="T6" fmla="*/ 29 w 192"/>
                  <a:gd name="T7" fmla="*/ 82 h 88"/>
                  <a:gd name="T8" fmla="*/ 42 w 192"/>
                  <a:gd name="T9" fmla="*/ 88 h 88"/>
                  <a:gd name="T10" fmla="*/ 192 w 192"/>
                  <a:gd name="T11" fmla="*/ 88 h 88"/>
                  <a:gd name="T12" fmla="*/ 192 w 192"/>
                  <a:gd name="T13" fmla="*/ 0 h 88"/>
                  <a:gd name="T14" fmla="*/ 42 w 192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8">
                    <a:moveTo>
                      <a:pt x="42" y="0"/>
                    </a:moveTo>
                    <a:cubicBezTo>
                      <a:pt x="37" y="0"/>
                      <a:pt x="32" y="2"/>
                      <a:pt x="29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2" y="86"/>
                      <a:pt x="37" y="88"/>
                      <a:pt x="4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5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8909590" y="4608581"/>
                <a:ext cx="261290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1:1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76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45200" y="178200"/>
            <a:ext cx="6501600" cy="6501600"/>
            <a:chOff x="4296000" y="1629000"/>
            <a:chExt cx="3600000" cy="3600000"/>
          </a:xfrm>
          <a:solidFill>
            <a:srgbClr val="F9F9F9"/>
          </a:solidFill>
        </p:grpSpPr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grpFill/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658" r="16658"/>
          <a:stretch>
            <a:fillRect/>
          </a:stretch>
        </p:blipFill>
        <p:spPr>
          <a:xfrm>
            <a:off x="2845200" y="178200"/>
            <a:ext cx="6501600" cy="6501600"/>
          </a:xfrm>
          <a:custGeom>
            <a:avLst/>
            <a:gdLst>
              <a:gd name="connsiteX0" fmla="*/ 41480 w 6501600"/>
              <a:gd name="connsiteY0" fmla="*/ 0 h 6501600"/>
              <a:gd name="connsiteX1" fmla="*/ 6460120 w 6501600"/>
              <a:gd name="connsiteY1" fmla="*/ 0 h 6501600"/>
              <a:gd name="connsiteX2" fmla="*/ 6501600 w 6501600"/>
              <a:gd name="connsiteY2" fmla="*/ 41480 h 6501600"/>
              <a:gd name="connsiteX3" fmla="*/ 6501600 w 6501600"/>
              <a:gd name="connsiteY3" fmla="*/ 6460120 h 6501600"/>
              <a:gd name="connsiteX4" fmla="*/ 6460120 w 6501600"/>
              <a:gd name="connsiteY4" fmla="*/ 6501600 h 6501600"/>
              <a:gd name="connsiteX5" fmla="*/ 41480 w 6501600"/>
              <a:gd name="connsiteY5" fmla="*/ 6501600 h 6501600"/>
              <a:gd name="connsiteX6" fmla="*/ 0 w 6501600"/>
              <a:gd name="connsiteY6" fmla="*/ 6460120 h 6501600"/>
              <a:gd name="connsiteX7" fmla="*/ 0 w 6501600"/>
              <a:gd name="connsiteY7" fmla="*/ 41480 h 6501600"/>
              <a:gd name="connsiteX8" fmla="*/ 41480 w 6501600"/>
              <a:gd name="connsiteY8" fmla="*/ 0 h 65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01600" h="6501600">
                <a:moveTo>
                  <a:pt x="41480" y="0"/>
                </a:moveTo>
                <a:lnTo>
                  <a:pt x="6460120" y="0"/>
                </a:lnTo>
                <a:cubicBezTo>
                  <a:pt x="6483029" y="0"/>
                  <a:pt x="6501600" y="18571"/>
                  <a:pt x="6501600" y="41480"/>
                </a:cubicBezTo>
                <a:lnTo>
                  <a:pt x="6501600" y="6460120"/>
                </a:lnTo>
                <a:cubicBezTo>
                  <a:pt x="6501600" y="6483029"/>
                  <a:pt x="6483029" y="6501600"/>
                  <a:pt x="6460120" y="6501600"/>
                </a:cubicBezTo>
                <a:lnTo>
                  <a:pt x="41480" y="6501600"/>
                </a:lnTo>
                <a:cubicBezTo>
                  <a:pt x="18571" y="6501600"/>
                  <a:pt x="0" y="6483029"/>
                  <a:pt x="0" y="6460120"/>
                </a:cubicBezTo>
                <a:lnTo>
                  <a:pt x="0" y="41480"/>
                </a:lnTo>
                <a:cubicBezTo>
                  <a:pt x="0" y="18571"/>
                  <a:pt x="18571" y="0"/>
                  <a:pt x="41480" y="0"/>
                </a:cubicBezTo>
                <a:close/>
              </a:path>
            </a:pathLst>
          </a:custGeom>
        </p:spPr>
      </p:pic>
      <p:sp>
        <p:nvSpPr>
          <p:cNvPr id="18" name="矩形: 同侧圆角 17"/>
          <p:cNvSpPr/>
          <p:nvPr/>
        </p:nvSpPr>
        <p:spPr>
          <a:xfrm rot="10800000">
            <a:off x="2845200" y="4153207"/>
            <a:ext cx="6501600" cy="2526592"/>
          </a:xfrm>
          <a:prstGeom prst="round2SameRect">
            <a:avLst>
              <a:gd name="adj1" fmla="val 1247"/>
              <a:gd name="adj2" fmla="val 0"/>
            </a:avLst>
          </a:prstGeom>
          <a:solidFill>
            <a:srgbClr val="424242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51987" y="4509492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051987" y="5122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副标题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71435" y="5985165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sz="2050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32235" y="5984498"/>
            <a:ext cx="85953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操作</a:t>
            </a:r>
            <a:r>
              <a:rPr lang="en-US" altLang="zh-CN" sz="205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sz="2050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174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7541" y="1310400"/>
            <a:ext cx="19533600" cy="4237200"/>
            <a:chOff x="-3747541" y="1310400"/>
            <a:chExt cx="19533600" cy="4237200"/>
          </a:xfrm>
        </p:grpSpPr>
        <p:sp>
          <p:nvSpPr>
            <p:cNvPr id="41" name="矩形 40"/>
            <p:cNvSpPr/>
            <p:nvPr/>
          </p:nvSpPr>
          <p:spPr>
            <a:xfrm>
              <a:off x="-3747541" y="1310400"/>
              <a:ext cx="19532184" cy="423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-3747541" y="3578400"/>
              <a:ext cx="19533600" cy="0"/>
            </a:xfrm>
            <a:prstGeom prst="line">
              <a:avLst/>
            </a:prstGeom>
            <a:ln w="1270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-3747541" y="4485600"/>
              <a:ext cx="19533600" cy="0"/>
            </a:xfrm>
            <a:prstGeom prst="line">
              <a:avLst/>
            </a:prstGeom>
            <a:ln w="1270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-3416485" y="1638201"/>
              <a:ext cx="16674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87000"/>
                    </a:schemeClr>
                  </a:solidFill>
                  <a:effectLst/>
                  <a:uLnTx/>
                  <a:uFillTx/>
                </a:rPr>
                <a:t>Nutrition</a:t>
              </a:r>
              <a:endPara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87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2613240" y="2864534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Dessert (100g serving)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349272" y="2823913"/>
              <a:ext cx="450574" cy="45057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910630" y="286453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Calories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25137" y="2864534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Fat (g)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76138" y="286453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Carbs (g)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01252" y="286453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Protein (g)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59415" y="2864534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Sodium (mg)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66043" y="2864534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Calcium (%)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463665" y="2864534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Iron (%)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54808" y="1688400"/>
              <a:ext cx="453600" cy="4536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62008" y="1688400"/>
              <a:ext cx="453600" cy="4536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-2613240" y="384733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Froyo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3349272" y="3806713"/>
              <a:ext cx="450574" cy="45057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359471" y="38473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159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79401" y="384733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6.0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65430" y="384733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24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62678" y="384733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4.0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830221" y="384733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87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959529" y="384733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14%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49376" y="384733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70000"/>
                    </a:schemeClr>
                  </a:solidFill>
                  <a:effectLst/>
                  <a:uLnTx/>
                  <a:uFillTx/>
                </a:rPr>
                <a:t>1%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38849" y="4831934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alpha val="54000"/>
                    </a:schemeClr>
                  </a:solidFill>
                  <a:effectLst/>
                  <a:uLnTx/>
                  <a:uFillTx/>
                </a:rPr>
                <a:t>Rows per page: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002563" y="483193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alpha val="54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62008" y="4789800"/>
              <a:ext cx="453600" cy="45360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54808" y="4789800"/>
              <a:ext cx="453600" cy="4536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2305827" y="4831934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alpha val="54000"/>
                    </a:schemeClr>
                  </a:solidFill>
                </a:rPr>
                <a:t>1-10 of 100</a:t>
              </a:r>
              <a:endParaRPr lang="zh-CN" altLang="en-US" dirty="0">
                <a:solidFill>
                  <a:schemeClr val="tx1">
                    <a:alpha val="54000"/>
                  </a:schemeClr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44322" y="4789800"/>
              <a:ext cx="453600" cy="453600"/>
            </a:xfrm>
            <a:prstGeom prst="rect">
              <a:avLst/>
            </a:prstGeom>
          </p:spPr>
        </p:pic>
      </p:grpSp>
      <p:cxnSp>
        <p:nvCxnSpPr>
          <p:cNvPr id="80" name="直接连接符 79"/>
          <p:cNvCxnSpPr/>
          <p:nvPr/>
        </p:nvCxnSpPr>
        <p:spPr>
          <a:xfrm flipH="1">
            <a:off x="-3747541" y="1310400"/>
            <a:ext cx="0" cy="42372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15784643" y="1310400"/>
            <a:ext cx="0" cy="42372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-3747541" y="5547600"/>
            <a:ext cx="195336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-3747541" y="1310400"/>
            <a:ext cx="195336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设计标注"/>
          <p:cNvGrpSpPr/>
          <p:nvPr/>
        </p:nvGrpSpPr>
        <p:grpSpPr>
          <a:xfrm>
            <a:off x="-3747541" y="1310400"/>
            <a:ext cx="19604909" cy="4237200"/>
            <a:chOff x="-3747541" y="1310400"/>
            <a:chExt cx="19604909" cy="4237200"/>
          </a:xfrm>
        </p:grpSpPr>
        <p:sp>
          <p:nvSpPr>
            <p:cNvPr id="4" name="矩形 3"/>
            <p:cNvSpPr/>
            <p:nvPr/>
          </p:nvSpPr>
          <p:spPr>
            <a:xfrm>
              <a:off x="-3747541" y="1310400"/>
              <a:ext cx="19532184" cy="1209600"/>
            </a:xfrm>
            <a:prstGeom prst="rect">
              <a:avLst/>
            </a:prstGeom>
            <a:solidFill>
              <a:srgbClr val="FFEB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3747541" y="2520000"/>
              <a:ext cx="19532184" cy="1058400"/>
            </a:xfrm>
            <a:prstGeom prst="rect">
              <a:avLst/>
            </a:prstGeom>
            <a:solidFill>
              <a:srgbClr val="3E4FB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747541" y="3578400"/>
              <a:ext cx="19532184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3747541" y="4485600"/>
              <a:ext cx="19532184" cy="1062000"/>
            </a:xfrm>
            <a:prstGeom prst="rect">
              <a:avLst/>
            </a:prstGeom>
            <a:solidFill>
              <a:srgbClr val="3E4FB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-3299976" y="1310400"/>
              <a:ext cx="0" cy="31752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>
              <a:off x="-3747541" y="2427507"/>
              <a:ext cx="4536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-3641736" y="216589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24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-3337776" y="225329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 rot="10800000" flipH="1">
              <a:off x="15518243" y="2427507"/>
              <a:ext cx="2664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 flipH="1">
              <a:off x="15515608" y="216589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14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15515608" y="1310400"/>
              <a:ext cx="0" cy="42372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等腰三角形 51"/>
            <p:cNvSpPr/>
            <p:nvPr/>
          </p:nvSpPr>
          <p:spPr>
            <a:xfrm rot="16200000" flipH="1">
              <a:off x="15401008" y="14684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 flipH="1">
              <a:off x="15062008" y="1310400"/>
              <a:ext cx="0" cy="42372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15062008" y="2427507"/>
              <a:ext cx="4536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flipH="1">
              <a:off x="15068043" y="216589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24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16200000" flipH="1">
              <a:off x="14953443" y="14684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14608408" y="1310400"/>
              <a:ext cx="0" cy="42372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0800000" flipH="1">
              <a:off x="14608408" y="2427507"/>
              <a:ext cx="4536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 flipH="1">
              <a:off x="14614443" y="216589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24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16200000" flipH="1">
              <a:off x="14499843" y="14684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14154808" y="1310400"/>
              <a:ext cx="0" cy="42372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0800000" flipH="1">
              <a:off x="14154808" y="2427507"/>
              <a:ext cx="4536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 flipH="1">
              <a:off x="14160843" y="216589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24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>
              <a:off x="14046243" y="14684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13550008" y="4485600"/>
              <a:ext cx="0" cy="10620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0800000" flipH="1">
              <a:off x="13550008" y="5243400"/>
              <a:ext cx="6048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 flipH="1">
              <a:off x="13550008" y="498179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32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rot="16200000" flipH="1">
              <a:off x="13436008" y="46436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11803357" y="4485600"/>
              <a:ext cx="0" cy="10620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 flipH="1">
              <a:off x="11803357" y="5243400"/>
              <a:ext cx="6048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 flipH="1">
              <a:off x="11803357" y="498179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32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16200000" flipH="1">
              <a:off x="11689357" y="46436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12408157" y="4485600"/>
              <a:ext cx="0" cy="10620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等腰三角形 93"/>
            <p:cNvSpPr/>
            <p:nvPr/>
          </p:nvSpPr>
          <p:spPr>
            <a:xfrm rot="16200000" flipH="1">
              <a:off x="12294157" y="46436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11349757" y="4485600"/>
              <a:ext cx="0" cy="10620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等腰三角形 109"/>
            <p:cNvSpPr/>
            <p:nvPr/>
          </p:nvSpPr>
          <p:spPr>
            <a:xfrm rot="16200000" flipH="1">
              <a:off x="11235757" y="46436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/>
            <p:cNvCxnSpPr/>
            <p:nvPr/>
          </p:nvCxnSpPr>
          <p:spPr>
            <a:xfrm flipH="1">
              <a:off x="10593757" y="4485600"/>
              <a:ext cx="0" cy="106200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0800000" flipH="1">
              <a:off x="10593757" y="5243400"/>
              <a:ext cx="756000" cy="0"/>
            </a:xfrm>
            <a:prstGeom prst="line">
              <a:avLst/>
            </a:prstGeom>
            <a:ln w="12700">
              <a:solidFill>
                <a:srgbClr val="FF40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 flipH="1">
              <a:off x="10593757" y="498179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4081"/>
                  </a:solidFill>
                </a:rPr>
                <a:t>40</a:t>
              </a:r>
              <a:endParaRPr lang="zh-CN" altLang="en-US" sz="1100" dirty="0">
                <a:solidFill>
                  <a:srgbClr val="FF4081"/>
                </a:solidFill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16200000" flipH="1">
              <a:off x="10479757" y="4643638"/>
              <a:ext cx="152400" cy="75600"/>
            </a:xfrm>
            <a:prstGeom prst="triangle">
              <a:avLst/>
            </a:prstGeom>
            <a:solidFill>
              <a:srgbClr val="FF4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1349757" y="4789800"/>
              <a:ext cx="453600" cy="453600"/>
            </a:xfrm>
            <a:prstGeom prst="rect">
              <a:avLst/>
            </a:prstGeom>
            <a:noFill/>
            <a:ln w="12700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4154808" y="4789800"/>
              <a:ext cx="453600" cy="453600"/>
            </a:xfrm>
            <a:prstGeom prst="rect">
              <a:avLst/>
            </a:prstGeom>
            <a:noFill/>
            <a:ln w="12700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5062008" y="4789800"/>
              <a:ext cx="453600" cy="453600"/>
            </a:xfrm>
            <a:prstGeom prst="rect">
              <a:avLst/>
            </a:prstGeom>
            <a:noFill/>
            <a:ln w="12700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062008" y="1688400"/>
              <a:ext cx="453600" cy="453600"/>
            </a:xfrm>
            <a:prstGeom prst="rect">
              <a:avLst/>
            </a:prstGeom>
            <a:noFill/>
            <a:ln w="12700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4154808" y="1688400"/>
              <a:ext cx="453600" cy="453600"/>
            </a:xfrm>
            <a:prstGeom prst="rect">
              <a:avLst/>
            </a:prstGeom>
            <a:noFill/>
            <a:ln w="12700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38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3747541" y="1310400"/>
            <a:ext cx="19532184" cy="423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747541" y="3578400"/>
            <a:ext cx="19533600" cy="0"/>
          </a:xfrm>
          <a:prstGeom prst="line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-3747541" y="4485600"/>
            <a:ext cx="19533600" cy="0"/>
          </a:xfrm>
          <a:prstGeom prst="line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3416485" y="1638201"/>
            <a:ext cx="1667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87000"/>
                  </a:schemeClr>
                </a:solidFill>
                <a:effectLst/>
                <a:uLnTx/>
                <a:uFillTx/>
              </a:rPr>
              <a:t>Nutrition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87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613240" y="28645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Dessert (100g serving)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49272" y="2823913"/>
            <a:ext cx="450574" cy="4505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10630" y="286453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Calories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5137" y="286453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Fat (g)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6138" y="28645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Carbs (g)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01252" y="28645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Protein (g)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59415" y="28645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Sodium (mg)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66043" y="28645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Calcium (%)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463665" y="28645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Iron (%)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54808" y="1688400"/>
            <a:ext cx="453600" cy="453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613240" y="38473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Froyo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49272" y="3806713"/>
            <a:ext cx="450574" cy="45057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359471" y="38473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159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79401" y="38473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6.0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65430" y="38473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24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62678" y="38473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4.0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830221" y="38473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87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959529" y="38473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14%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949376" y="3847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</a:rPr>
              <a:t>1%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8849" y="483193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4000"/>
                  </a:schemeClr>
                </a:solidFill>
                <a:effectLst/>
                <a:uLnTx/>
                <a:uFillTx/>
              </a:rPr>
              <a:t>Rows per page: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4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002563" y="48319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10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62008" y="4789800"/>
            <a:ext cx="453600" cy="4536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54808" y="4789800"/>
            <a:ext cx="453600" cy="4536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2305827" y="48319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1-10 of 100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44322" y="4789800"/>
            <a:ext cx="453600" cy="453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62008" y="1688400"/>
            <a:ext cx="453600" cy="453600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 flipH="1">
            <a:off x="-3747541" y="1310400"/>
            <a:ext cx="0" cy="42372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5784643" y="1310400"/>
            <a:ext cx="0" cy="42372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-3747541" y="5547600"/>
            <a:ext cx="195336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3747541" y="1310400"/>
            <a:ext cx="195336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6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33285" y="1463400"/>
            <a:ext cx="2116800" cy="39312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18997" y="1784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地图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18997" y="2695727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读物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18997" y="36131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航班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18997" y="4514774"/>
            <a:ext cx="1390124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应用程序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025547" y="1463400"/>
            <a:ext cx="3175200" cy="3931200"/>
            <a:chOff x="4296000" y="1629000"/>
            <a:chExt cx="3600000" cy="3600000"/>
          </a:xfrm>
        </p:grpSpPr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211259" y="1784800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刷新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11259" y="2695727"/>
            <a:ext cx="1728358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帮助 </a:t>
            </a:r>
            <a:r>
              <a:rPr lang="en-US" altLang="zh-CN" sz="2350" dirty="0">
                <a:solidFill>
                  <a:schemeClr val="tx1">
                    <a:alpha val="87000"/>
                  </a:schemeClr>
                </a:solidFill>
              </a:rPr>
              <a:t>&amp; </a:t>
            </a:r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反馈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211259" y="3613104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设置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11259" y="4514774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注销</a:t>
            </a:r>
          </a:p>
        </p:txBody>
      </p:sp>
      <p:grpSp>
        <p:nvGrpSpPr>
          <p:cNvPr id="54" name="设计标注"/>
          <p:cNvGrpSpPr/>
          <p:nvPr/>
        </p:nvGrpSpPr>
        <p:grpSpPr>
          <a:xfrm>
            <a:off x="1887965" y="799292"/>
            <a:ext cx="8312782" cy="4595308"/>
            <a:chOff x="1887965" y="799292"/>
            <a:chExt cx="8312782" cy="4595308"/>
          </a:xfrm>
        </p:grpSpPr>
        <p:grpSp>
          <p:nvGrpSpPr>
            <p:cNvPr id="53" name="组合 52"/>
            <p:cNvGrpSpPr/>
            <p:nvPr/>
          </p:nvGrpSpPr>
          <p:grpSpPr>
            <a:xfrm>
              <a:off x="1887965" y="806631"/>
              <a:ext cx="2162120" cy="4587969"/>
              <a:chOff x="1887965" y="806631"/>
              <a:chExt cx="2162120" cy="458796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933285" y="1463400"/>
                <a:ext cx="2116800" cy="151200"/>
              </a:xfrm>
              <a:prstGeom prst="rect">
                <a:avLst/>
              </a:prstGeom>
              <a:solidFill>
                <a:srgbClr val="FF40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33285" y="1614600"/>
                <a:ext cx="2116800" cy="907200"/>
              </a:xfrm>
              <a:prstGeom prst="rect">
                <a:avLst/>
              </a:prstGeom>
              <a:solidFill>
                <a:srgbClr val="0288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33285" y="2521800"/>
                <a:ext cx="2116800" cy="907200"/>
              </a:xfrm>
              <a:prstGeom prst="rect">
                <a:avLst/>
              </a:prstGeom>
              <a:solidFill>
                <a:srgbClr val="0288D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33285" y="3429000"/>
                <a:ext cx="2116800" cy="907200"/>
              </a:xfrm>
              <a:prstGeom prst="rect">
                <a:avLst/>
              </a:prstGeom>
              <a:solidFill>
                <a:srgbClr val="0288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33285" y="4336200"/>
                <a:ext cx="2116800" cy="907200"/>
              </a:xfrm>
              <a:prstGeom prst="rect">
                <a:avLst/>
              </a:prstGeom>
              <a:solidFill>
                <a:srgbClr val="0288D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933285" y="5243400"/>
                <a:ext cx="2116800" cy="151200"/>
              </a:xfrm>
              <a:prstGeom prst="rect">
                <a:avLst/>
              </a:prstGeom>
              <a:solidFill>
                <a:srgbClr val="FF40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30323" y="21438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887965" y="1463400"/>
                <a:ext cx="417960" cy="3931200"/>
                <a:chOff x="3858205" y="-147069"/>
                <a:chExt cx="417960" cy="393120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199965" y="-147069"/>
                  <a:ext cx="0" cy="3931200"/>
                </a:xfrm>
                <a:prstGeom prst="line">
                  <a:avLst/>
                </a:prstGeom>
                <a:ln w="1270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 rot="10800000">
                  <a:off x="3903600" y="970038"/>
                  <a:ext cx="302400" cy="0"/>
                </a:xfrm>
                <a:prstGeom prst="line">
                  <a:avLst/>
                </a:prstGeom>
                <a:ln w="1270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本框 6"/>
                <p:cNvSpPr txBox="1"/>
                <p:nvPr/>
              </p:nvSpPr>
              <p:spPr>
                <a:xfrm>
                  <a:off x="3858205" y="708428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rgbClr val="FF4081"/>
                      </a:solidFill>
                    </a:rPr>
                    <a:t>16</a:t>
                  </a:r>
                  <a:endParaRPr lang="zh-CN" altLang="en-US" sz="1100" dirty="0">
                    <a:solidFill>
                      <a:srgbClr val="FF4081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 rot="5400000">
                  <a:off x="4162165" y="795829"/>
                  <a:ext cx="152400" cy="75600"/>
                </a:xfrm>
                <a:prstGeom prst="triangle">
                  <a:avLst/>
                </a:prstGeom>
                <a:solidFill>
                  <a:srgbClr val="FF4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2230323" y="30510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30323" y="39582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230323" y="48654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1933285" y="1076291"/>
                <a:ext cx="2116800" cy="0"/>
              </a:xfrm>
              <a:prstGeom prst="line">
                <a:avLst/>
              </a:prstGeom>
              <a:ln w="1905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2375170" y="806631"/>
                <a:ext cx="1233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4081"/>
                    </a:solidFill>
                  </a:rPr>
                  <a:t>最小</a:t>
                </a:r>
                <a:r>
                  <a:rPr lang="en-US" altLang="zh-CN" sz="1200" dirty="0">
                    <a:solidFill>
                      <a:srgbClr val="FF4081"/>
                    </a:solidFill>
                  </a:rPr>
                  <a:t>112dp (2x)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80227" y="799292"/>
              <a:ext cx="3220520" cy="4595308"/>
              <a:chOff x="6980227" y="799292"/>
              <a:chExt cx="3220520" cy="459530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025547" y="1463400"/>
                <a:ext cx="3175200" cy="151200"/>
              </a:xfrm>
              <a:prstGeom prst="rect">
                <a:avLst/>
              </a:prstGeom>
              <a:solidFill>
                <a:srgbClr val="FF40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025547" y="1614600"/>
                <a:ext cx="3175200" cy="907200"/>
              </a:xfrm>
              <a:prstGeom prst="rect">
                <a:avLst/>
              </a:prstGeom>
              <a:solidFill>
                <a:srgbClr val="0288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025547" y="2521800"/>
                <a:ext cx="3175200" cy="907200"/>
              </a:xfrm>
              <a:prstGeom prst="rect">
                <a:avLst/>
              </a:prstGeom>
              <a:solidFill>
                <a:srgbClr val="0288D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025547" y="3429000"/>
                <a:ext cx="3175200" cy="907200"/>
              </a:xfrm>
              <a:prstGeom prst="rect">
                <a:avLst/>
              </a:prstGeom>
              <a:solidFill>
                <a:srgbClr val="0288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025547" y="4336200"/>
                <a:ext cx="3175200" cy="907200"/>
              </a:xfrm>
              <a:prstGeom prst="rect">
                <a:avLst/>
              </a:prstGeom>
              <a:solidFill>
                <a:srgbClr val="0288D1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025547" y="5243400"/>
                <a:ext cx="3175200" cy="151200"/>
              </a:xfrm>
              <a:prstGeom prst="rect">
                <a:avLst/>
              </a:prstGeom>
              <a:solidFill>
                <a:srgbClr val="FF40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322585" y="21438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80227" y="1463400"/>
                <a:ext cx="417960" cy="3931200"/>
                <a:chOff x="3858205" y="-147069"/>
                <a:chExt cx="417960" cy="3931200"/>
              </a:xfrm>
            </p:grpSpPr>
            <p:cxnSp>
              <p:nvCxnSpPr>
                <p:cNvPr id="46" name="直接连接符 45"/>
                <p:cNvCxnSpPr/>
                <p:nvPr/>
              </p:nvCxnSpPr>
              <p:spPr>
                <a:xfrm>
                  <a:off x="4199965" y="-147069"/>
                  <a:ext cx="0" cy="3931200"/>
                </a:xfrm>
                <a:prstGeom prst="line">
                  <a:avLst/>
                </a:prstGeom>
                <a:ln w="1270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10800000">
                  <a:off x="3903600" y="970038"/>
                  <a:ext cx="302400" cy="0"/>
                </a:xfrm>
                <a:prstGeom prst="line">
                  <a:avLst/>
                </a:prstGeom>
                <a:ln w="1270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文本框 47"/>
                <p:cNvSpPr txBox="1"/>
                <p:nvPr/>
              </p:nvSpPr>
              <p:spPr>
                <a:xfrm>
                  <a:off x="3858205" y="708428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rgbClr val="FF4081"/>
                      </a:solidFill>
                    </a:rPr>
                    <a:t>16</a:t>
                  </a:r>
                  <a:endParaRPr lang="zh-CN" altLang="en-US" sz="1100" dirty="0">
                    <a:solidFill>
                      <a:srgbClr val="FF4081"/>
                    </a:solidFill>
                  </a:endParaRPr>
                </a:p>
              </p:txBody>
            </p:sp>
            <p:sp>
              <p:nvSpPr>
                <p:cNvPr id="49" name="等腰三角形 48"/>
                <p:cNvSpPr/>
                <p:nvPr/>
              </p:nvSpPr>
              <p:spPr>
                <a:xfrm rot="5400000">
                  <a:off x="4162165" y="795829"/>
                  <a:ext cx="152400" cy="75600"/>
                </a:xfrm>
                <a:prstGeom prst="triangle">
                  <a:avLst/>
                </a:prstGeom>
                <a:solidFill>
                  <a:srgbClr val="FF4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7322585" y="30510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322585" y="39582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322585" y="4865400"/>
                <a:ext cx="1819761" cy="3780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7025547" y="1076291"/>
                <a:ext cx="3175200" cy="0"/>
              </a:xfrm>
              <a:prstGeom prst="line">
                <a:avLst/>
              </a:prstGeom>
              <a:ln w="1905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8439061" y="79929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3x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36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33285" y="1463400"/>
            <a:ext cx="2116800" cy="39312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18997" y="1784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地图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18997" y="2695727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读物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18997" y="36131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航班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18997" y="4514774"/>
            <a:ext cx="1390124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应用程序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025547" y="1463400"/>
            <a:ext cx="3175200" cy="3931200"/>
            <a:chOff x="4296000" y="1629000"/>
            <a:chExt cx="3600000" cy="3600000"/>
          </a:xfrm>
        </p:grpSpPr>
        <p:sp>
          <p:nvSpPr>
            <p:cNvPr id="28" name="矩形: 圆角 27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211259" y="1784800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刷新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11259" y="2695727"/>
            <a:ext cx="1728358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帮助 </a:t>
            </a:r>
            <a:r>
              <a:rPr lang="en-US" altLang="zh-CN" sz="2350" dirty="0">
                <a:solidFill>
                  <a:schemeClr val="tx1">
                    <a:alpha val="87000"/>
                  </a:schemeClr>
                </a:solidFill>
              </a:rPr>
              <a:t>&amp; </a:t>
            </a:r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反馈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211259" y="3613104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设置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11259" y="4514774"/>
            <a:ext cx="78739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50" dirty="0">
                <a:solidFill>
                  <a:schemeClr val="tx1">
                    <a:alpha val="87000"/>
                  </a:schemeClr>
                </a:solidFill>
              </a:rPr>
              <a:t>注销</a:t>
            </a:r>
          </a:p>
        </p:txBody>
      </p:sp>
    </p:spTree>
    <p:extLst>
      <p:ext uri="{BB962C8B-B14F-4D97-AF65-F5344CB8AC3E}">
        <p14:creationId xmlns:p14="http://schemas.microsoft.com/office/powerpoint/2010/main" val="368171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5220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4000" y="975600"/>
            <a:ext cx="6804000" cy="19656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6312" y="12278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94000" y="2901600"/>
            <a:ext cx="2268000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3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81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9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3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995613" y="1278721"/>
            <a:ext cx="454025" cy="452437"/>
            <a:chOff x="1887" y="789"/>
            <a:chExt cx="286" cy="285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8742363" y="1277133"/>
            <a:ext cx="454025" cy="454025"/>
            <a:chOff x="5507" y="788"/>
            <a:chExt cx="286" cy="286"/>
          </a:xfrm>
        </p:grpSpPr>
        <p:sp>
          <p:nvSpPr>
            <p:cNvPr id="30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7986713" y="1277133"/>
            <a:ext cx="452437" cy="454025"/>
            <a:chOff x="5031" y="788"/>
            <a:chExt cx="285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2694000" y="34632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94000" y="3916800"/>
            <a:ext cx="6804000" cy="2419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46312" y="41690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2694000" y="6296400"/>
            <a:ext cx="2268000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274002" y="5762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最近通话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72834" y="5762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喜爱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040835" y="5762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附近</a:t>
            </a:r>
          </a:p>
        </p:txBody>
      </p: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2995613" y="4219921"/>
            <a:ext cx="454025" cy="452437"/>
            <a:chOff x="1887" y="789"/>
            <a:chExt cx="286" cy="285"/>
          </a:xfrm>
        </p:grpSpPr>
        <p:sp>
          <p:nvSpPr>
            <p:cNvPr id="4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Group 8"/>
          <p:cNvGrpSpPr>
            <a:grpSpLocks noChangeAspect="1"/>
          </p:cNvGrpSpPr>
          <p:nvPr/>
        </p:nvGrpSpPr>
        <p:grpSpPr bwMode="auto">
          <a:xfrm>
            <a:off x="8742363" y="4218333"/>
            <a:ext cx="454025" cy="454025"/>
            <a:chOff x="5507" y="788"/>
            <a:chExt cx="286" cy="286"/>
          </a:xfrm>
        </p:grpSpPr>
        <p:sp>
          <p:nvSpPr>
            <p:cNvPr id="52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Group 12"/>
          <p:cNvGrpSpPr>
            <a:grpSpLocks noChangeAspect="1"/>
          </p:cNvGrpSpPr>
          <p:nvPr/>
        </p:nvGrpSpPr>
        <p:grpSpPr bwMode="auto">
          <a:xfrm>
            <a:off x="7986713" y="4218333"/>
            <a:ext cx="452437" cy="454025"/>
            <a:chOff x="5031" y="788"/>
            <a:chExt cx="285" cy="286"/>
          </a:xfrm>
        </p:grpSpPr>
        <p:sp>
          <p:nvSpPr>
            <p:cNvPr id="5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>
            <a:off x="5869200" y="5189193"/>
            <a:ext cx="454025" cy="454025"/>
            <a:chOff x="4173" y="3035"/>
            <a:chExt cx="286" cy="286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16"/>
          <p:cNvGrpSpPr>
            <a:grpSpLocks noChangeAspect="1"/>
          </p:cNvGrpSpPr>
          <p:nvPr/>
        </p:nvGrpSpPr>
        <p:grpSpPr bwMode="auto">
          <a:xfrm>
            <a:off x="8139113" y="5188996"/>
            <a:ext cx="454025" cy="454025"/>
            <a:chOff x="5127" y="3327"/>
            <a:chExt cx="286" cy="286"/>
          </a:xfrm>
        </p:grpSpPr>
        <p:sp>
          <p:nvSpPr>
            <p:cNvPr id="6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5127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5163" y="3351"/>
              <a:ext cx="214" cy="250"/>
            </a:xfrm>
            <a:custGeom>
              <a:avLst/>
              <a:gdLst>
                <a:gd name="T0" fmla="*/ 128 w 144"/>
                <a:gd name="T1" fmla="*/ 0 h 168"/>
                <a:gd name="T2" fmla="*/ 16 w 144"/>
                <a:gd name="T3" fmla="*/ 0 h 168"/>
                <a:gd name="T4" fmla="*/ 0 w 144"/>
                <a:gd name="T5" fmla="*/ 16 h 168"/>
                <a:gd name="T6" fmla="*/ 0 w 144"/>
                <a:gd name="T7" fmla="*/ 128 h 168"/>
                <a:gd name="T8" fmla="*/ 16 w 144"/>
                <a:gd name="T9" fmla="*/ 144 h 168"/>
                <a:gd name="T10" fmla="*/ 48 w 144"/>
                <a:gd name="T11" fmla="*/ 144 h 168"/>
                <a:gd name="T12" fmla="*/ 72 w 144"/>
                <a:gd name="T13" fmla="*/ 168 h 168"/>
                <a:gd name="T14" fmla="*/ 96 w 144"/>
                <a:gd name="T15" fmla="*/ 144 h 168"/>
                <a:gd name="T16" fmla="*/ 128 w 144"/>
                <a:gd name="T17" fmla="*/ 144 h 168"/>
                <a:gd name="T18" fmla="*/ 144 w 144"/>
                <a:gd name="T19" fmla="*/ 128 h 168"/>
                <a:gd name="T20" fmla="*/ 144 w 144"/>
                <a:gd name="T21" fmla="*/ 16 h 168"/>
                <a:gd name="T22" fmla="*/ 128 w 144"/>
                <a:gd name="T23" fmla="*/ 0 h 168"/>
                <a:gd name="T24" fmla="*/ 72 w 144"/>
                <a:gd name="T25" fmla="*/ 26 h 168"/>
                <a:gd name="T26" fmla="*/ 94 w 144"/>
                <a:gd name="T27" fmla="*/ 48 h 168"/>
                <a:gd name="T28" fmla="*/ 72 w 144"/>
                <a:gd name="T29" fmla="*/ 70 h 168"/>
                <a:gd name="T30" fmla="*/ 50 w 144"/>
                <a:gd name="T31" fmla="*/ 48 h 168"/>
                <a:gd name="T32" fmla="*/ 72 w 144"/>
                <a:gd name="T33" fmla="*/ 26 h 168"/>
                <a:gd name="T34" fmla="*/ 120 w 144"/>
                <a:gd name="T35" fmla="*/ 112 h 168"/>
                <a:gd name="T36" fmla="*/ 24 w 144"/>
                <a:gd name="T37" fmla="*/ 112 h 168"/>
                <a:gd name="T38" fmla="*/ 24 w 144"/>
                <a:gd name="T39" fmla="*/ 105 h 168"/>
                <a:gd name="T40" fmla="*/ 72 w 144"/>
                <a:gd name="T41" fmla="*/ 80 h 168"/>
                <a:gd name="T42" fmla="*/ 120 w 144"/>
                <a:gd name="T43" fmla="*/ 105 h 168"/>
                <a:gd name="T44" fmla="*/ 120 w 144"/>
                <a:gd name="T45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68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72" y="26"/>
                  </a:moveTo>
                  <a:cubicBezTo>
                    <a:pt x="84" y="26"/>
                    <a:pt x="94" y="36"/>
                    <a:pt x="94" y="48"/>
                  </a:cubicBezTo>
                  <a:cubicBezTo>
                    <a:pt x="94" y="60"/>
                    <a:pt x="84" y="70"/>
                    <a:pt x="72" y="70"/>
                  </a:cubicBezTo>
                  <a:cubicBezTo>
                    <a:pt x="60" y="70"/>
                    <a:pt x="50" y="60"/>
                    <a:pt x="50" y="48"/>
                  </a:cubicBezTo>
                  <a:cubicBezTo>
                    <a:pt x="50" y="36"/>
                    <a:pt x="60" y="26"/>
                    <a:pt x="72" y="26"/>
                  </a:cubicBezTo>
                  <a:close/>
                  <a:moveTo>
                    <a:pt x="120" y="112"/>
                  </a:moveTo>
                  <a:cubicBezTo>
                    <a:pt x="24" y="112"/>
                    <a:pt x="24" y="112"/>
                    <a:pt x="24" y="112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89"/>
                    <a:pt x="56" y="80"/>
                    <a:pt x="72" y="80"/>
                  </a:cubicBezTo>
                  <a:cubicBezTo>
                    <a:pt x="88" y="80"/>
                    <a:pt x="120" y="89"/>
                    <a:pt x="120" y="105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20"/>
          <p:cNvGrpSpPr>
            <a:grpSpLocks noChangeAspect="1"/>
          </p:cNvGrpSpPr>
          <p:nvPr/>
        </p:nvGrpSpPr>
        <p:grpSpPr bwMode="auto">
          <a:xfrm>
            <a:off x="3600450" y="5188996"/>
            <a:ext cx="454025" cy="454025"/>
            <a:chOff x="2268" y="3327"/>
            <a:chExt cx="286" cy="286"/>
          </a:xfrm>
        </p:grpSpPr>
        <p:sp>
          <p:nvSpPr>
            <p:cNvPr id="7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68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2304" y="3363"/>
              <a:ext cx="214" cy="214"/>
            </a:xfrm>
            <a:custGeom>
              <a:avLst/>
              <a:gdLst>
                <a:gd name="T0" fmla="*/ 29 w 144"/>
                <a:gd name="T1" fmla="*/ 62 h 144"/>
                <a:gd name="T2" fmla="*/ 82 w 144"/>
                <a:gd name="T3" fmla="*/ 115 h 144"/>
                <a:gd name="T4" fmla="*/ 99 w 144"/>
                <a:gd name="T5" fmla="*/ 97 h 144"/>
                <a:gd name="T6" fmla="*/ 107 w 144"/>
                <a:gd name="T7" fmla="*/ 95 h 144"/>
                <a:gd name="T8" fmla="*/ 136 w 144"/>
                <a:gd name="T9" fmla="*/ 100 h 144"/>
                <a:gd name="T10" fmla="*/ 144 w 144"/>
                <a:gd name="T11" fmla="*/ 108 h 144"/>
                <a:gd name="T12" fmla="*/ 144 w 144"/>
                <a:gd name="T13" fmla="*/ 136 h 144"/>
                <a:gd name="T14" fmla="*/ 136 w 144"/>
                <a:gd name="T15" fmla="*/ 144 h 144"/>
                <a:gd name="T16" fmla="*/ 0 w 144"/>
                <a:gd name="T17" fmla="*/ 8 h 144"/>
                <a:gd name="T18" fmla="*/ 8 w 144"/>
                <a:gd name="T19" fmla="*/ 0 h 144"/>
                <a:gd name="T20" fmla="*/ 36 w 144"/>
                <a:gd name="T21" fmla="*/ 0 h 144"/>
                <a:gd name="T22" fmla="*/ 44 w 144"/>
                <a:gd name="T23" fmla="*/ 8 h 144"/>
                <a:gd name="T24" fmla="*/ 49 w 144"/>
                <a:gd name="T25" fmla="*/ 37 h 144"/>
                <a:gd name="T26" fmla="*/ 47 w 144"/>
                <a:gd name="T27" fmla="*/ 45 h 144"/>
                <a:gd name="T28" fmla="*/ 29 w 144"/>
                <a:gd name="T29" fmla="*/ 6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4">
                  <a:moveTo>
                    <a:pt x="29" y="62"/>
                  </a:moveTo>
                  <a:cubicBezTo>
                    <a:pt x="41" y="85"/>
                    <a:pt x="59" y="104"/>
                    <a:pt x="82" y="115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2" y="95"/>
                    <a:pt x="105" y="95"/>
                    <a:pt x="107" y="95"/>
                  </a:cubicBezTo>
                  <a:cubicBezTo>
                    <a:pt x="116" y="98"/>
                    <a:pt x="126" y="100"/>
                    <a:pt x="136" y="100"/>
                  </a:cubicBezTo>
                  <a:cubicBezTo>
                    <a:pt x="140" y="100"/>
                    <a:pt x="144" y="104"/>
                    <a:pt x="144" y="108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40"/>
                    <a:pt x="140" y="144"/>
                    <a:pt x="136" y="144"/>
                  </a:cubicBezTo>
                  <a:cubicBezTo>
                    <a:pt x="61" y="144"/>
                    <a:pt x="0" y="8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8"/>
                    <a:pt x="46" y="28"/>
                    <a:pt x="49" y="37"/>
                  </a:cubicBezTo>
                  <a:cubicBezTo>
                    <a:pt x="49" y="39"/>
                    <a:pt x="49" y="42"/>
                    <a:pt x="47" y="45"/>
                  </a:cubicBezTo>
                  <a:lnTo>
                    <a:pt x="2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设计标注"/>
          <p:cNvGrpSpPr/>
          <p:nvPr/>
        </p:nvGrpSpPr>
        <p:grpSpPr>
          <a:xfrm>
            <a:off x="2694000" y="2034000"/>
            <a:ext cx="6804001" cy="4302000"/>
            <a:chOff x="2694000" y="2034000"/>
            <a:chExt cx="6804001" cy="4302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2694000" y="2034000"/>
              <a:ext cx="6804000" cy="907200"/>
              <a:chOff x="2694000" y="2007817"/>
              <a:chExt cx="6804000" cy="9072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694000" y="2007817"/>
                <a:ext cx="6804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48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94000" y="2007817"/>
                <a:ext cx="2268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230000" y="2007817"/>
                <a:ext cx="2268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3009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962000" y="2537017"/>
                <a:ext cx="2268000" cy="3780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20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694000" y="4975200"/>
              <a:ext cx="6804001" cy="1360800"/>
              <a:chOff x="2694000" y="5067817"/>
              <a:chExt cx="6804001" cy="13608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694000" y="5067817"/>
                <a:ext cx="6804000" cy="13608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72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94000" y="5067817"/>
                <a:ext cx="2268000" cy="13608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230000" y="5067817"/>
                <a:ext cx="2268000" cy="13608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30090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230000" y="6126217"/>
                <a:ext cx="2268000" cy="3024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16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962000" y="5735835"/>
                <a:ext cx="4536001" cy="1908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4081"/>
                  </a:solidFill>
                  <a:effectLst/>
                  <a:uLnTx/>
                  <a:uFillTx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601200" y="5282235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869200" y="5282235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138845" y="5282235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140211" y="568487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10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4286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5220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4000" y="975600"/>
            <a:ext cx="6804000" cy="19656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6312" y="12278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94000" y="2901600"/>
            <a:ext cx="2268000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13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81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9464" y="22870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3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995613" y="1278721"/>
            <a:ext cx="454025" cy="452437"/>
            <a:chOff x="1887" y="789"/>
            <a:chExt cx="286" cy="285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8742363" y="1277133"/>
            <a:ext cx="454025" cy="454025"/>
            <a:chOff x="5507" y="788"/>
            <a:chExt cx="286" cy="286"/>
          </a:xfrm>
        </p:grpSpPr>
        <p:sp>
          <p:nvSpPr>
            <p:cNvPr id="30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7986713" y="1277133"/>
            <a:ext cx="452437" cy="454025"/>
            <a:chOff x="5031" y="788"/>
            <a:chExt cx="285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2694000" y="34632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94000" y="3916800"/>
            <a:ext cx="6804000" cy="2419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46312" y="41690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2694000" y="6296400"/>
            <a:ext cx="2268000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274002" y="5762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最近通话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72834" y="5762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喜爱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040835" y="5762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附近</a:t>
            </a:r>
          </a:p>
        </p:txBody>
      </p: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2995613" y="4219921"/>
            <a:ext cx="454025" cy="452437"/>
            <a:chOff x="1887" y="789"/>
            <a:chExt cx="286" cy="285"/>
          </a:xfrm>
        </p:grpSpPr>
        <p:sp>
          <p:nvSpPr>
            <p:cNvPr id="4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Group 8"/>
          <p:cNvGrpSpPr>
            <a:grpSpLocks noChangeAspect="1"/>
          </p:cNvGrpSpPr>
          <p:nvPr/>
        </p:nvGrpSpPr>
        <p:grpSpPr bwMode="auto">
          <a:xfrm>
            <a:off x="8742363" y="4218333"/>
            <a:ext cx="454025" cy="454025"/>
            <a:chOff x="5507" y="788"/>
            <a:chExt cx="286" cy="286"/>
          </a:xfrm>
        </p:grpSpPr>
        <p:sp>
          <p:nvSpPr>
            <p:cNvPr id="52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Group 12"/>
          <p:cNvGrpSpPr>
            <a:grpSpLocks noChangeAspect="1"/>
          </p:cNvGrpSpPr>
          <p:nvPr/>
        </p:nvGrpSpPr>
        <p:grpSpPr bwMode="auto">
          <a:xfrm>
            <a:off x="7986713" y="4218333"/>
            <a:ext cx="452437" cy="454025"/>
            <a:chOff x="5031" y="788"/>
            <a:chExt cx="285" cy="286"/>
          </a:xfrm>
        </p:grpSpPr>
        <p:sp>
          <p:nvSpPr>
            <p:cNvPr id="5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>
            <a:off x="5869200" y="5189193"/>
            <a:ext cx="454025" cy="454025"/>
            <a:chOff x="4173" y="3035"/>
            <a:chExt cx="286" cy="286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16"/>
          <p:cNvGrpSpPr>
            <a:grpSpLocks noChangeAspect="1"/>
          </p:cNvGrpSpPr>
          <p:nvPr/>
        </p:nvGrpSpPr>
        <p:grpSpPr bwMode="auto">
          <a:xfrm>
            <a:off x="8139113" y="5188996"/>
            <a:ext cx="454025" cy="454025"/>
            <a:chOff x="5127" y="3327"/>
            <a:chExt cx="286" cy="286"/>
          </a:xfrm>
        </p:grpSpPr>
        <p:sp>
          <p:nvSpPr>
            <p:cNvPr id="6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5127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5163" y="3351"/>
              <a:ext cx="214" cy="250"/>
            </a:xfrm>
            <a:custGeom>
              <a:avLst/>
              <a:gdLst>
                <a:gd name="T0" fmla="*/ 128 w 144"/>
                <a:gd name="T1" fmla="*/ 0 h 168"/>
                <a:gd name="T2" fmla="*/ 16 w 144"/>
                <a:gd name="T3" fmla="*/ 0 h 168"/>
                <a:gd name="T4" fmla="*/ 0 w 144"/>
                <a:gd name="T5" fmla="*/ 16 h 168"/>
                <a:gd name="T6" fmla="*/ 0 w 144"/>
                <a:gd name="T7" fmla="*/ 128 h 168"/>
                <a:gd name="T8" fmla="*/ 16 w 144"/>
                <a:gd name="T9" fmla="*/ 144 h 168"/>
                <a:gd name="T10" fmla="*/ 48 w 144"/>
                <a:gd name="T11" fmla="*/ 144 h 168"/>
                <a:gd name="T12" fmla="*/ 72 w 144"/>
                <a:gd name="T13" fmla="*/ 168 h 168"/>
                <a:gd name="T14" fmla="*/ 96 w 144"/>
                <a:gd name="T15" fmla="*/ 144 h 168"/>
                <a:gd name="T16" fmla="*/ 128 w 144"/>
                <a:gd name="T17" fmla="*/ 144 h 168"/>
                <a:gd name="T18" fmla="*/ 144 w 144"/>
                <a:gd name="T19" fmla="*/ 128 h 168"/>
                <a:gd name="T20" fmla="*/ 144 w 144"/>
                <a:gd name="T21" fmla="*/ 16 h 168"/>
                <a:gd name="T22" fmla="*/ 128 w 144"/>
                <a:gd name="T23" fmla="*/ 0 h 168"/>
                <a:gd name="T24" fmla="*/ 72 w 144"/>
                <a:gd name="T25" fmla="*/ 26 h 168"/>
                <a:gd name="T26" fmla="*/ 94 w 144"/>
                <a:gd name="T27" fmla="*/ 48 h 168"/>
                <a:gd name="T28" fmla="*/ 72 w 144"/>
                <a:gd name="T29" fmla="*/ 70 h 168"/>
                <a:gd name="T30" fmla="*/ 50 w 144"/>
                <a:gd name="T31" fmla="*/ 48 h 168"/>
                <a:gd name="T32" fmla="*/ 72 w 144"/>
                <a:gd name="T33" fmla="*/ 26 h 168"/>
                <a:gd name="T34" fmla="*/ 120 w 144"/>
                <a:gd name="T35" fmla="*/ 112 h 168"/>
                <a:gd name="T36" fmla="*/ 24 w 144"/>
                <a:gd name="T37" fmla="*/ 112 h 168"/>
                <a:gd name="T38" fmla="*/ 24 w 144"/>
                <a:gd name="T39" fmla="*/ 105 h 168"/>
                <a:gd name="T40" fmla="*/ 72 w 144"/>
                <a:gd name="T41" fmla="*/ 80 h 168"/>
                <a:gd name="T42" fmla="*/ 120 w 144"/>
                <a:gd name="T43" fmla="*/ 105 h 168"/>
                <a:gd name="T44" fmla="*/ 120 w 144"/>
                <a:gd name="T45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68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72" y="26"/>
                  </a:moveTo>
                  <a:cubicBezTo>
                    <a:pt x="84" y="26"/>
                    <a:pt x="94" y="36"/>
                    <a:pt x="94" y="48"/>
                  </a:cubicBezTo>
                  <a:cubicBezTo>
                    <a:pt x="94" y="60"/>
                    <a:pt x="84" y="70"/>
                    <a:pt x="72" y="70"/>
                  </a:cubicBezTo>
                  <a:cubicBezTo>
                    <a:pt x="60" y="70"/>
                    <a:pt x="50" y="60"/>
                    <a:pt x="50" y="48"/>
                  </a:cubicBezTo>
                  <a:cubicBezTo>
                    <a:pt x="50" y="36"/>
                    <a:pt x="60" y="26"/>
                    <a:pt x="72" y="26"/>
                  </a:cubicBezTo>
                  <a:close/>
                  <a:moveTo>
                    <a:pt x="120" y="112"/>
                  </a:moveTo>
                  <a:cubicBezTo>
                    <a:pt x="24" y="112"/>
                    <a:pt x="24" y="112"/>
                    <a:pt x="24" y="112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89"/>
                    <a:pt x="56" y="80"/>
                    <a:pt x="72" y="80"/>
                  </a:cubicBezTo>
                  <a:cubicBezTo>
                    <a:pt x="88" y="80"/>
                    <a:pt x="120" y="89"/>
                    <a:pt x="120" y="105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20"/>
          <p:cNvGrpSpPr>
            <a:grpSpLocks noChangeAspect="1"/>
          </p:cNvGrpSpPr>
          <p:nvPr/>
        </p:nvGrpSpPr>
        <p:grpSpPr bwMode="auto">
          <a:xfrm>
            <a:off x="3600450" y="5188996"/>
            <a:ext cx="454025" cy="454025"/>
            <a:chOff x="2268" y="3327"/>
            <a:chExt cx="286" cy="286"/>
          </a:xfrm>
        </p:grpSpPr>
        <p:sp>
          <p:nvSpPr>
            <p:cNvPr id="7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68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2304" y="3363"/>
              <a:ext cx="214" cy="214"/>
            </a:xfrm>
            <a:custGeom>
              <a:avLst/>
              <a:gdLst>
                <a:gd name="T0" fmla="*/ 29 w 144"/>
                <a:gd name="T1" fmla="*/ 62 h 144"/>
                <a:gd name="T2" fmla="*/ 82 w 144"/>
                <a:gd name="T3" fmla="*/ 115 h 144"/>
                <a:gd name="T4" fmla="*/ 99 w 144"/>
                <a:gd name="T5" fmla="*/ 97 h 144"/>
                <a:gd name="T6" fmla="*/ 107 w 144"/>
                <a:gd name="T7" fmla="*/ 95 h 144"/>
                <a:gd name="T8" fmla="*/ 136 w 144"/>
                <a:gd name="T9" fmla="*/ 100 h 144"/>
                <a:gd name="T10" fmla="*/ 144 w 144"/>
                <a:gd name="T11" fmla="*/ 108 h 144"/>
                <a:gd name="T12" fmla="*/ 144 w 144"/>
                <a:gd name="T13" fmla="*/ 136 h 144"/>
                <a:gd name="T14" fmla="*/ 136 w 144"/>
                <a:gd name="T15" fmla="*/ 144 h 144"/>
                <a:gd name="T16" fmla="*/ 0 w 144"/>
                <a:gd name="T17" fmla="*/ 8 h 144"/>
                <a:gd name="T18" fmla="*/ 8 w 144"/>
                <a:gd name="T19" fmla="*/ 0 h 144"/>
                <a:gd name="T20" fmla="*/ 36 w 144"/>
                <a:gd name="T21" fmla="*/ 0 h 144"/>
                <a:gd name="T22" fmla="*/ 44 w 144"/>
                <a:gd name="T23" fmla="*/ 8 h 144"/>
                <a:gd name="T24" fmla="*/ 49 w 144"/>
                <a:gd name="T25" fmla="*/ 37 h 144"/>
                <a:gd name="T26" fmla="*/ 47 w 144"/>
                <a:gd name="T27" fmla="*/ 45 h 144"/>
                <a:gd name="T28" fmla="*/ 29 w 144"/>
                <a:gd name="T29" fmla="*/ 6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4">
                  <a:moveTo>
                    <a:pt x="29" y="62"/>
                  </a:moveTo>
                  <a:cubicBezTo>
                    <a:pt x="41" y="85"/>
                    <a:pt x="59" y="104"/>
                    <a:pt x="82" y="115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2" y="95"/>
                    <a:pt x="105" y="95"/>
                    <a:pt x="107" y="95"/>
                  </a:cubicBezTo>
                  <a:cubicBezTo>
                    <a:pt x="116" y="98"/>
                    <a:pt x="126" y="100"/>
                    <a:pt x="136" y="100"/>
                  </a:cubicBezTo>
                  <a:cubicBezTo>
                    <a:pt x="140" y="100"/>
                    <a:pt x="144" y="104"/>
                    <a:pt x="144" y="108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40"/>
                    <a:pt x="140" y="144"/>
                    <a:pt x="136" y="144"/>
                  </a:cubicBezTo>
                  <a:cubicBezTo>
                    <a:pt x="61" y="144"/>
                    <a:pt x="0" y="8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8"/>
                    <a:pt x="46" y="28"/>
                    <a:pt x="49" y="37"/>
                  </a:cubicBezTo>
                  <a:cubicBezTo>
                    <a:pt x="49" y="39"/>
                    <a:pt x="49" y="42"/>
                    <a:pt x="47" y="45"/>
                  </a:cubicBezTo>
                  <a:lnTo>
                    <a:pt x="2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289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522000"/>
            <a:ext cx="6804000" cy="4536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4000" y="975600"/>
            <a:ext cx="6804000" cy="1965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6312" y="12278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alpha val="87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94000" y="2901600"/>
            <a:ext cx="2268000" cy="39600"/>
          </a:xfrm>
          <a:prstGeom prst="rect">
            <a:avLst/>
          </a:prstGeom>
          <a:solidFill>
            <a:srgbClr val="01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995613" y="1278721"/>
            <a:ext cx="454025" cy="452437"/>
            <a:chOff x="1887" y="789"/>
            <a:chExt cx="286" cy="285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8742363" y="1277133"/>
            <a:ext cx="454025" cy="454025"/>
            <a:chOff x="5507" y="788"/>
            <a:chExt cx="286" cy="286"/>
          </a:xfrm>
        </p:grpSpPr>
        <p:sp>
          <p:nvSpPr>
            <p:cNvPr id="30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7986713" y="1277133"/>
            <a:ext cx="452437" cy="454025"/>
            <a:chOff x="5031" y="788"/>
            <a:chExt cx="285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868378" y="2260064"/>
            <a:ext cx="454025" cy="454025"/>
            <a:chOff x="4173" y="3035"/>
            <a:chExt cx="286" cy="286"/>
          </a:xfrm>
        </p:grpSpPr>
        <p:sp>
          <p:nvSpPr>
            <p:cNvPr id="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Group 16"/>
          <p:cNvGrpSpPr>
            <a:grpSpLocks noChangeAspect="1"/>
          </p:cNvGrpSpPr>
          <p:nvPr/>
        </p:nvGrpSpPr>
        <p:grpSpPr bwMode="auto">
          <a:xfrm>
            <a:off x="8138023" y="2260064"/>
            <a:ext cx="454025" cy="454025"/>
            <a:chOff x="5127" y="3327"/>
            <a:chExt cx="286" cy="286"/>
          </a:xfrm>
        </p:grpSpPr>
        <p:sp>
          <p:nvSpPr>
            <p:cNvPr id="8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5127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5163" y="3351"/>
              <a:ext cx="214" cy="250"/>
            </a:xfrm>
            <a:custGeom>
              <a:avLst/>
              <a:gdLst>
                <a:gd name="T0" fmla="*/ 128 w 144"/>
                <a:gd name="T1" fmla="*/ 0 h 168"/>
                <a:gd name="T2" fmla="*/ 16 w 144"/>
                <a:gd name="T3" fmla="*/ 0 h 168"/>
                <a:gd name="T4" fmla="*/ 0 w 144"/>
                <a:gd name="T5" fmla="*/ 16 h 168"/>
                <a:gd name="T6" fmla="*/ 0 w 144"/>
                <a:gd name="T7" fmla="*/ 128 h 168"/>
                <a:gd name="T8" fmla="*/ 16 w 144"/>
                <a:gd name="T9" fmla="*/ 144 h 168"/>
                <a:gd name="T10" fmla="*/ 48 w 144"/>
                <a:gd name="T11" fmla="*/ 144 h 168"/>
                <a:gd name="T12" fmla="*/ 72 w 144"/>
                <a:gd name="T13" fmla="*/ 168 h 168"/>
                <a:gd name="T14" fmla="*/ 96 w 144"/>
                <a:gd name="T15" fmla="*/ 144 h 168"/>
                <a:gd name="T16" fmla="*/ 128 w 144"/>
                <a:gd name="T17" fmla="*/ 144 h 168"/>
                <a:gd name="T18" fmla="*/ 144 w 144"/>
                <a:gd name="T19" fmla="*/ 128 h 168"/>
                <a:gd name="T20" fmla="*/ 144 w 144"/>
                <a:gd name="T21" fmla="*/ 16 h 168"/>
                <a:gd name="T22" fmla="*/ 128 w 144"/>
                <a:gd name="T23" fmla="*/ 0 h 168"/>
                <a:gd name="T24" fmla="*/ 72 w 144"/>
                <a:gd name="T25" fmla="*/ 26 h 168"/>
                <a:gd name="T26" fmla="*/ 94 w 144"/>
                <a:gd name="T27" fmla="*/ 48 h 168"/>
                <a:gd name="T28" fmla="*/ 72 w 144"/>
                <a:gd name="T29" fmla="*/ 70 h 168"/>
                <a:gd name="T30" fmla="*/ 50 w 144"/>
                <a:gd name="T31" fmla="*/ 48 h 168"/>
                <a:gd name="T32" fmla="*/ 72 w 144"/>
                <a:gd name="T33" fmla="*/ 26 h 168"/>
                <a:gd name="T34" fmla="*/ 120 w 144"/>
                <a:gd name="T35" fmla="*/ 112 h 168"/>
                <a:gd name="T36" fmla="*/ 24 w 144"/>
                <a:gd name="T37" fmla="*/ 112 h 168"/>
                <a:gd name="T38" fmla="*/ 24 w 144"/>
                <a:gd name="T39" fmla="*/ 105 h 168"/>
                <a:gd name="T40" fmla="*/ 72 w 144"/>
                <a:gd name="T41" fmla="*/ 80 h 168"/>
                <a:gd name="T42" fmla="*/ 120 w 144"/>
                <a:gd name="T43" fmla="*/ 105 h 168"/>
                <a:gd name="T44" fmla="*/ 120 w 144"/>
                <a:gd name="T45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68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72" y="26"/>
                  </a:moveTo>
                  <a:cubicBezTo>
                    <a:pt x="84" y="26"/>
                    <a:pt x="94" y="36"/>
                    <a:pt x="94" y="48"/>
                  </a:cubicBezTo>
                  <a:cubicBezTo>
                    <a:pt x="94" y="60"/>
                    <a:pt x="84" y="70"/>
                    <a:pt x="72" y="70"/>
                  </a:cubicBezTo>
                  <a:cubicBezTo>
                    <a:pt x="60" y="70"/>
                    <a:pt x="50" y="60"/>
                    <a:pt x="50" y="48"/>
                  </a:cubicBezTo>
                  <a:cubicBezTo>
                    <a:pt x="50" y="36"/>
                    <a:pt x="60" y="26"/>
                    <a:pt x="72" y="26"/>
                  </a:cubicBezTo>
                  <a:close/>
                  <a:moveTo>
                    <a:pt x="120" y="112"/>
                  </a:moveTo>
                  <a:cubicBezTo>
                    <a:pt x="24" y="112"/>
                    <a:pt x="24" y="112"/>
                    <a:pt x="24" y="112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89"/>
                    <a:pt x="56" y="80"/>
                    <a:pt x="72" y="80"/>
                  </a:cubicBezTo>
                  <a:cubicBezTo>
                    <a:pt x="88" y="80"/>
                    <a:pt x="120" y="89"/>
                    <a:pt x="120" y="105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Group 20"/>
          <p:cNvGrpSpPr>
            <a:grpSpLocks noChangeAspect="1"/>
          </p:cNvGrpSpPr>
          <p:nvPr/>
        </p:nvGrpSpPr>
        <p:grpSpPr bwMode="auto">
          <a:xfrm>
            <a:off x="3600378" y="2260064"/>
            <a:ext cx="454025" cy="454025"/>
            <a:chOff x="2268" y="3327"/>
            <a:chExt cx="286" cy="286"/>
          </a:xfrm>
        </p:grpSpPr>
        <p:sp>
          <p:nvSpPr>
            <p:cNvPr id="8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68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2304" y="3363"/>
              <a:ext cx="214" cy="214"/>
            </a:xfrm>
            <a:custGeom>
              <a:avLst/>
              <a:gdLst>
                <a:gd name="T0" fmla="*/ 29 w 144"/>
                <a:gd name="T1" fmla="*/ 62 h 144"/>
                <a:gd name="T2" fmla="*/ 82 w 144"/>
                <a:gd name="T3" fmla="*/ 115 h 144"/>
                <a:gd name="T4" fmla="*/ 99 w 144"/>
                <a:gd name="T5" fmla="*/ 97 h 144"/>
                <a:gd name="T6" fmla="*/ 107 w 144"/>
                <a:gd name="T7" fmla="*/ 95 h 144"/>
                <a:gd name="T8" fmla="*/ 136 w 144"/>
                <a:gd name="T9" fmla="*/ 100 h 144"/>
                <a:gd name="T10" fmla="*/ 144 w 144"/>
                <a:gd name="T11" fmla="*/ 108 h 144"/>
                <a:gd name="T12" fmla="*/ 144 w 144"/>
                <a:gd name="T13" fmla="*/ 136 h 144"/>
                <a:gd name="T14" fmla="*/ 136 w 144"/>
                <a:gd name="T15" fmla="*/ 144 h 144"/>
                <a:gd name="T16" fmla="*/ 0 w 144"/>
                <a:gd name="T17" fmla="*/ 8 h 144"/>
                <a:gd name="T18" fmla="*/ 8 w 144"/>
                <a:gd name="T19" fmla="*/ 0 h 144"/>
                <a:gd name="T20" fmla="*/ 36 w 144"/>
                <a:gd name="T21" fmla="*/ 0 h 144"/>
                <a:gd name="T22" fmla="*/ 44 w 144"/>
                <a:gd name="T23" fmla="*/ 8 h 144"/>
                <a:gd name="T24" fmla="*/ 49 w 144"/>
                <a:gd name="T25" fmla="*/ 37 h 144"/>
                <a:gd name="T26" fmla="*/ 47 w 144"/>
                <a:gd name="T27" fmla="*/ 45 h 144"/>
                <a:gd name="T28" fmla="*/ 29 w 144"/>
                <a:gd name="T29" fmla="*/ 6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4">
                  <a:moveTo>
                    <a:pt x="29" y="62"/>
                  </a:moveTo>
                  <a:cubicBezTo>
                    <a:pt x="41" y="85"/>
                    <a:pt x="59" y="104"/>
                    <a:pt x="82" y="115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2" y="95"/>
                    <a:pt x="105" y="95"/>
                    <a:pt x="107" y="95"/>
                  </a:cubicBezTo>
                  <a:cubicBezTo>
                    <a:pt x="116" y="98"/>
                    <a:pt x="126" y="100"/>
                    <a:pt x="136" y="100"/>
                  </a:cubicBezTo>
                  <a:cubicBezTo>
                    <a:pt x="140" y="100"/>
                    <a:pt x="144" y="104"/>
                    <a:pt x="144" y="108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40"/>
                    <a:pt x="140" y="144"/>
                    <a:pt x="136" y="144"/>
                  </a:cubicBezTo>
                  <a:cubicBezTo>
                    <a:pt x="61" y="144"/>
                    <a:pt x="0" y="8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8"/>
                    <a:pt x="46" y="28"/>
                    <a:pt x="49" y="37"/>
                  </a:cubicBezTo>
                  <a:cubicBezTo>
                    <a:pt x="49" y="39"/>
                    <a:pt x="49" y="42"/>
                    <a:pt x="47" y="45"/>
                  </a:cubicBezTo>
                  <a:lnTo>
                    <a:pt x="29" y="62"/>
                  </a:lnTo>
                  <a:close/>
                </a:path>
              </a:pathLst>
            </a:custGeom>
            <a:solidFill>
              <a:srgbClr val="01B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8" name="直接连接符 87"/>
          <p:cNvCxnSpPr/>
          <p:nvPr/>
        </p:nvCxnSpPr>
        <p:spPr>
          <a:xfrm flipH="1">
            <a:off x="9498000" y="975600"/>
            <a:ext cx="0" cy="19656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694000" y="2941200"/>
            <a:ext cx="680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694000" y="975600"/>
            <a:ext cx="0" cy="19656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694000" y="37728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694000" y="4226400"/>
            <a:ext cx="6804000" cy="19656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946312" y="44786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821666" y="6152400"/>
            <a:ext cx="1083153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955815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40899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127479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3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98" name="Group 4"/>
          <p:cNvGrpSpPr>
            <a:grpSpLocks noChangeAspect="1"/>
          </p:cNvGrpSpPr>
          <p:nvPr/>
        </p:nvGrpSpPr>
        <p:grpSpPr bwMode="auto">
          <a:xfrm>
            <a:off x="2995613" y="4529521"/>
            <a:ext cx="454025" cy="452437"/>
            <a:chOff x="1887" y="789"/>
            <a:chExt cx="286" cy="285"/>
          </a:xfrm>
        </p:grpSpPr>
        <p:sp>
          <p:nvSpPr>
            <p:cNvPr id="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Group 8"/>
          <p:cNvGrpSpPr>
            <a:grpSpLocks noChangeAspect="1"/>
          </p:cNvGrpSpPr>
          <p:nvPr/>
        </p:nvGrpSpPr>
        <p:grpSpPr bwMode="auto">
          <a:xfrm>
            <a:off x="8742363" y="4527933"/>
            <a:ext cx="454025" cy="454025"/>
            <a:chOff x="5507" y="788"/>
            <a:chExt cx="286" cy="286"/>
          </a:xfrm>
        </p:grpSpPr>
        <p:sp>
          <p:nvSpPr>
            <p:cNvPr id="102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Group 12"/>
          <p:cNvGrpSpPr>
            <a:grpSpLocks noChangeAspect="1"/>
          </p:cNvGrpSpPr>
          <p:nvPr/>
        </p:nvGrpSpPr>
        <p:grpSpPr bwMode="auto">
          <a:xfrm>
            <a:off x="7986713" y="4527933"/>
            <a:ext cx="452437" cy="454025"/>
            <a:chOff x="5031" y="788"/>
            <a:chExt cx="285" cy="286"/>
          </a:xfrm>
        </p:grpSpPr>
        <p:sp>
          <p:nvSpPr>
            <p:cNvPr id="10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7201104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4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300537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5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19" name="设计标注"/>
          <p:cNvGrpSpPr/>
          <p:nvPr/>
        </p:nvGrpSpPr>
        <p:grpSpPr>
          <a:xfrm>
            <a:off x="2694000" y="2034000"/>
            <a:ext cx="6804000" cy="4175492"/>
            <a:chOff x="2694000" y="2034000"/>
            <a:chExt cx="6804000" cy="4175492"/>
          </a:xfrm>
        </p:grpSpPr>
        <p:grpSp>
          <p:nvGrpSpPr>
            <p:cNvPr id="16" name="组合 15"/>
            <p:cNvGrpSpPr/>
            <p:nvPr/>
          </p:nvGrpSpPr>
          <p:grpSpPr>
            <a:xfrm>
              <a:off x="2694000" y="2034000"/>
              <a:ext cx="6804000" cy="934867"/>
              <a:chOff x="2694000" y="2034000"/>
              <a:chExt cx="6804000" cy="934867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00378" y="2260489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868378" y="2260489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8138023" y="2260489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94000" y="2034000"/>
                <a:ext cx="6804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48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94000" y="2034000"/>
                <a:ext cx="2268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230000" y="2034000"/>
                <a:ext cx="2268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3009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962000" y="2714400"/>
                <a:ext cx="2268000" cy="2268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870566" y="2691868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12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94000" y="4226400"/>
              <a:ext cx="6804000" cy="1983092"/>
              <a:chOff x="2694000" y="4226400"/>
              <a:chExt cx="6804000" cy="1983092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694000" y="4226400"/>
                <a:ext cx="1430965" cy="1965600"/>
                <a:chOff x="714678" y="3159685"/>
                <a:chExt cx="1430965" cy="1965600"/>
              </a:xfrm>
            </p:grpSpPr>
            <p:cxnSp>
              <p:nvCxnSpPr>
                <p:cNvPr id="107" name="直接连接符 106"/>
                <p:cNvCxnSpPr/>
                <p:nvPr/>
              </p:nvCxnSpPr>
              <p:spPr>
                <a:xfrm>
                  <a:off x="2069443" y="3159685"/>
                  <a:ext cx="0" cy="1965600"/>
                </a:xfrm>
                <a:prstGeom prst="line">
                  <a:avLst/>
                </a:prstGeom>
                <a:ln w="1905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rot="10800000">
                  <a:off x="714678" y="4789543"/>
                  <a:ext cx="1360800" cy="0"/>
                </a:xfrm>
                <a:prstGeom prst="line">
                  <a:avLst/>
                </a:prstGeom>
                <a:ln w="19050">
                  <a:solidFill>
                    <a:srgbClr val="FF4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文本框 108"/>
                <p:cNvSpPr txBox="1"/>
                <p:nvPr/>
              </p:nvSpPr>
              <p:spPr>
                <a:xfrm>
                  <a:off x="1727683" y="4527933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rgbClr val="FF4081"/>
                      </a:solidFill>
                    </a:rPr>
                    <a:t>72</a:t>
                  </a:r>
                  <a:endParaRPr lang="zh-CN" altLang="en-US" sz="1100" dirty="0">
                    <a:solidFill>
                      <a:srgbClr val="FF4081"/>
                    </a:solidFill>
                  </a:endParaRPr>
                </a:p>
              </p:txBody>
            </p:sp>
            <p:sp>
              <p:nvSpPr>
                <p:cNvPr id="110" name="等腰三角形 109"/>
                <p:cNvSpPr/>
                <p:nvPr/>
              </p:nvSpPr>
              <p:spPr>
                <a:xfrm rot="5400000">
                  <a:off x="2031643" y="3944599"/>
                  <a:ext cx="152400" cy="75600"/>
                </a:xfrm>
                <a:prstGeom prst="triangle">
                  <a:avLst/>
                </a:prstGeom>
                <a:solidFill>
                  <a:srgbClr val="FF4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矩形 110"/>
              <p:cNvSpPr/>
              <p:nvPr/>
            </p:nvSpPr>
            <p:spPr>
              <a:xfrm>
                <a:off x="4678019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904639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762923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989723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843152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7069952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7932148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158948" y="5284800"/>
                <a:ext cx="226800" cy="907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694000" y="5284800"/>
                <a:ext cx="6804000" cy="907200"/>
              </a:xfrm>
              <a:prstGeom prst="rect">
                <a:avLst/>
              </a:prstGeom>
              <a:noFill/>
              <a:ln w="1905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altLang="zh-CN" sz="1400" dirty="0">
                    <a:solidFill>
                      <a:srgbClr val="FF4081"/>
                    </a:solidFill>
                  </a:rPr>
                  <a:t>48</a:t>
                </a:r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5690431" y="5932493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12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0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8334375" cy="6858000"/>
          </a:xfrm>
          <a:prstGeom prst="rect">
            <a:avLst/>
          </a:prstGeom>
          <a:solidFill>
            <a:srgbClr val="3949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8604" y="459040"/>
            <a:ext cx="75600" cy="6180376"/>
          </a:xfrm>
          <a:prstGeom prst="rect">
            <a:avLst/>
          </a:prstGeom>
          <a:solidFill>
            <a:srgbClr val="3949AB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Noto Sans CJK SC Regular" panose="020B0500000000000000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7027" y="4590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alpha val="46000"/>
                  </a:prstClr>
                </a:solidFill>
                <a:ea typeface="Noto Sans CJK SC Regular" panose="020B0500000000000000" pitchFamily="34" charset="-122"/>
              </a:rPr>
              <a:t>项目</a:t>
            </a:r>
            <a:endParaRPr lang="en-US" sz="2000" dirty="0">
              <a:solidFill>
                <a:prstClr val="black">
                  <a:alpha val="46000"/>
                </a:prstClr>
              </a:solidFill>
              <a:ea typeface="Noto Sans CJK SC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000" y="504000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solidFill>
                  <a:prstClr val="white"/>
                </a:solidFill>
                <a:ea typeface="Noto Sans CJK SC Regular" panose="020B0500000000000000" pitchFamily="34" charset="-122"/>
              </a:rPr>
              <a:t>目录</a:t>
            </a:r>
            <a:endParaRPr lang="en-US" sz="9600" dirty="0">
              <a:solidFill>
                <a:prstClr val="white"/>
              </a:solidFill>
              <a:ea typeface="Noto Sans CJK SC Regular" panose="020B0500000000000000" pitchFamily="34" charset="-122"/>
            </a:endParaRPr>
          </a:p>
        </p:txBody>
      </p:sp>
      <p:sp>
        <p:nvSpPr>
          <p:cNvPr id="146" name="文本框 145">
            <a:hlinkClick r:id="rId2" action="ppaction://hlinksldjump"/>
          </p:cNvPr>
          <p:cNvSpPr txBox="1"/>
          <p:nvPr/>
        </p:nvSpPr>
        <p:spPr>
          <a:xfrm>
            <a:off x="8897027" y="12181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网格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8897027" y="25865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按钮及对话框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2" name="文本框 11">
            <a:hlinkClick r:id="rId4" action="ppaction://hlinksldjump"/>
          </p:cNvPr>
          <p:cNvSpPr txBox="1"/>
          <p:nvPr/>
        </p:nvSpPr>
        <p:spPr>
          <a:xfrm>
            <a:off x="8897027" y="30427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卡片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5" name="文本框 14">
            <a:hlinkClick r:id="rId5" action="ppaction://hlinksldjump"/>
          </p:cNvPr>
          <p:cNvSpPr txBox="1"/>
          <p:nvPr/>
        </p:nvSpPr>
        <p:spPr>
          <a:xfrm>
            <a:off x="8897027" y="39550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菜单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21" name="文本框 20">
            <a:hlinkClick r:id="rId6" action="ppaction://hlinksldjump"/>
          </p:cNvPr>
          <p:cNvSpPr txBox="1"/>
          <p:nvPr/>
        </p:nvSpPr>
        <p:spPr>
          <a:xfrm>
            <a:off x="8897027" y="34989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表格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8" name="文本框 17">
            <a:hlinkClick r:id="rId7" action="ppaction://hlinksldjump"/>
          </p:cNvPr>
          <p:cNvSpPr txBox="1"/>
          <p:nvPr/>
        </p:nvSpPr>
        <p:spPr>
          <a:xfrm>
            <a:off x="8897026" y="44112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标签栏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9" name="文本框 18">
            <a:hlinkClick r:id="rId8" action="ppaction://hlinksldjump"/>
          </p:cNvPr>
          <p:cNvSpPr txBox="1"/>
          <p:nvPr/>
        </p:nvSpPr>
        <p:spPr>
          <a:xfrm>
            <a:off x="8897027" y="21304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底部栏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3" name="文本框 12">
            <a:hlinkClick r:id="rId9" action="ppaction://hlinksldjump"/>
          </p:cNvPr>
          <p:cNvSpPr txBox="1"/>
          <p:nvPr/>
        </p:nvSpPr>
        <p:spPr>
          <a:xfrm>
            <a:off x="8897026" y="48673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导航抽屉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4" name="文本框 13">
            <a:hlinkClick r:id="rId10" action="ppaction://hlinksldjump"/>
          </p:cNvPr>
          <p:cNvSpPr txBox="1"/>
          <p:nvPr/>
        </p:nvSpPr>
        <p:spPr>
          <a:xfrm>
            <a:off x="8897026" y="53235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通知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6" name="文本框 15">
            <a:hlinkClick r:id="rId11" action="ppaction://hlinksldjump"/>
          </p:cNvPr>
          <p:cNvSpPr txBox="1"/>
          <p:nvPr/>
        </p:nvSpPr>
        <p:spPr>
          <a:xfrm>
            <a:off x="8897026" y="16742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底部导航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17" name="文本框 16">
            <a:hlinkClick r:id="rId12" action="ppaction://hlinksldjump"/>
          </p:cNvPr>
          <p:cNvSpPr txBox="1"/>
          <p:nvPr/>
        </p:nvSpPr>
        <p:spPr>
          <a:xfrm>
            <a:off x="8892421" y="5779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阴影</a:t>
            </a:r>
            <a:endParaRPr lang="en-US" sz="2000" dirty="0">
              <a:solidFill>
                <a:srgbClr val="3949AB"/>
              </a:solidFill>
            </a:endParaRPr>
          </a:p>
        </p:txBody>
      </p:sp>
      <p:sp>
        <p:nvSpPr>
          <p:cNvPr id="20" name="文本框 19">
            <a:hlinkClick r:id="rId13" action="ppaction://hlinksldjump"/>
          </p:cNvPr>
          <p:cNvSpPr txBox="1"/>
          <p:nvPr/>
        </p:nvSpPr>
        <p:spPr>
          <a:xfrm>
            <a:off x="8897026" y="62358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49AB"/>
                </a:solidFill>
              </a:rPr>
              <a:t>虚拟导航</a:t>
            </a:r>
            <a:endParaRPr lang="en-US" sz="2000" dirty="0">
              <a:solidFill>
                <a:srgbClr val="3949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73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522000"/>
            <a:ext cx="6804000" cy="4536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4000" y="975600"/>
            <a:ext cx="6804000" cy="1965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6312" y="12278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alpha val="87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94000" y="2901600"/>
            <a:ext cx="2268000" cy="39600"/>
          </a:xfrm>
          <a:prstGeom prst="rect">
            <a:avLst/>
          </a:prstGeom>
          <a:solidFill>
            <a:srgbClr val="01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995613" y="1278721"/>
            <a:ext cx="454025" cy="452437"/>
            <a:chOff x="1887" y="789"/>
            <a:chExt cx="286" cy="285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8742363" y="1277133"/>
            <a:ext cx="454025" cy="454025"/>
            <a:chOff x="5507" y="788"/>
            <a:chExt cx="286" cy="286"/>
          </a:xfrm>
        </p:grpSpPr>
        <p:sp>
          <p:nvSpPr>
            <p:cNvPr id="30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7986713" y="1277133"/>
            <a:ext cx="452437" cy="454025"/>
            <a:chOff x="5031" y="788"/>
            <a:chExt cx="285" cy="286"/>
          </a:xfrm>
        </p:grpSpPr>
        <p:sp>
          <p:nvSpPr>
            <p:cNvPr id="3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868378" y="2260064"/>
            <a:ext cx="454025" cy="454025"/>
            <a:chOff x="4173" y="3035"/>
            <a:chExt cx="286" cy="286"/>
          </a:xfrm>
        </p:grpSpPr>
        <p:sp>
          <p:nvSpPr>
            <p:cNvPr id="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73" y="303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4197" y="3071"/>
              <a:ext cx="238" cy="219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Group 16"/>
          <p:cNvGrpSpPr>
            <a:grpSpLocks noChangeAspect="1"/>
          </p:cNvGrpSpPr>
          <p:nvPr/>
        </p:nvGrpSpPr>
        <p:grpSpPr bwMode="auto">
          <a:xfrm>
            <a:off x="8138023" y="2260064"/>
            <a:ext cx="454025" cy="454025"/>
            <a:chOff x="5127" y="3327"/>
            <a:chExt cx="286" cy="286"/>
          </a:xfrm>
        </p:grpSpPr>
        <p:sp>
          <p:nvSpPr>
            <p:cNvPr id="8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5127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5163" y="3351"/>
              <a:ext cx="214" cy="250"/>
            </a:xfrm>
            <a:custGeom>
              <a:avLst/>
              <a:gdLst>
                <a:gd name="T0" fmla="*/ 128 w 144"/>
                <a:gd name="T1" fmla="*/ 0 h 168"/>
                <a:gd name="T2" fmla="*/ 16 w 144"/>
                <a:gd name="T3" fmla="*/ 0 h 168"/>
                <a:gd name="T4" fmla="*/ 0 w 144"/>
                <a:gd name="T5" fmla="*/ 16 h 168"/>
                <a:gd name="T6" fmla="*/ 0 w 144"/>
                <a:gd name="T7" fmla="*/ 128 h 168"/>
                <a:gd name="T8" fmla="*/ 16 w 144"/>
                <a:gd name="T9" fmla="*/ 144 h 168"/>
                <a:gd name="T10" fmla="*/ 48 w 144"/>
                <a:gd name="T11" fmla="*/ 144 h 168"/>
                <a:gd name="T12" fmla="*/ 72 w 144"/>
                <a:gd name="T13" fmla="*/ 168 h 168"/>
                <a:gd name="T14" fmla="*/ 96 w 144"/>
                <a:gd name="T15" fmla="*/ 144 h 168"/>
                <a:gd name="T16" fmla="*/ 128 w 144"/>
                <a:gd name="T17" fmla="*/ 144 h 168"/>
                <a:gd name="T18" fmla="*/ 144 w 144"/>
                <a:gd name="T19" fmla="*/ 128 h 168"/>
                <a:gd name="T20" fmla="*/ 144 w 144"/>
                <a:gd name="T21" fmla="*/ 16 h 168"/>
                <a:gd name="T22" fmla="*/ 128 w 144"/>
                <a:gd name="T23" fmla="*/ 0 h 168"/>
                <a:gd name="T24" fmla="*/ 72 w 144"/>
                <a:gd name="T25" fmla="*/ 26 h 168"/>
                <a:gd name="T26" fmla="*/ 94 w 144"/>
                <a:gd name="T27" fmla="*/ 48 h 168"/>
                <a:gd name="T28" fmla="*/ 72 w 144"/>
                <a:gd name="T29" fmla="*/ 70 h 168"/>
                <a:gd name="T30" fmla="*/ 50 w 144"/>
                <a:gd name="T31" fmla="*/ 48 h 168"/>
                <a:gd name="T32" fmla="*/ 72 w 144"/>
                <a:gd name="T33" fmla="*/ 26 h 168"/>
                <a:gd name="T34" fmla="*/ 120 w 144"/>
                <a:gd name="T35" fmla="*/ 112 h 168"/>
                <a:gd name="T36" fmla="*/ 24 w 144"/>
                <a:gd name="T37" fmla="*/ 112 h 168"/>
                <a:gd name="T38" fmla="*/ 24 w 144"/>
                <a:gd name="T39" fmla="*/ 105 h 168"/>
                <a:gd name="T40" fmla="*/ 72 w 144"/>
                <a:gd name="T41" fmla="*/ 80 h 168"/>
                <a:gd name="T42" fmla="*/ 120 w 144"/>
                <a:gd name="T43" fmla="*/ 105 h 168"/>
                <a:gd name="T44" fmla="*/ 120 w 144"/>
                <a:gd name="T45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68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72" y="26"/>
                  </a:moveTo>
                  <a:cubicBezTo>
                    <a:pt x="84" y="26"/>
                    <a:pt x="94" y="36"/>
                    <a:pt x="94" y="48"/>
                  </a:cubicBezTo>
                  <a:cubicBezTo>
                    <a:pt x="94" y="60"/>
                    <a:pt x="84" y="70"/>
                    <a:pt x="72" y="70"/>
                  </a:cubicBezTo>
                  <a:cubicBezTo>
                    <a:pt x="60" y="70"/>
                    <a:pt x="50" y="60"/>
                    <a:pt x="50" y="48"/>
                  </a:cubicBezTo>
                  <a:cubicBezTo>
                    <a:pt x="50" y="36"/>
                    <a:pt x="60" y="26"/>
                    <a:pt x="72" y="26"/>
                  </a:cubicBezTo>
                  <a:close/>
                  <a:moveTo>
                    <a:pt x="120" y="112"/>
                  </a:moveTo>
                  <a:cubicBezTo>
                    <a:pt x="24" y="112"/>
                    <a:pt x="24" y="112"/>
                    <a:pt x="24" y="112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89"/>
                    <a:pt x="56" y="80"/>
                    <a:pt x="72" y="80"/>
                  </a:cubicBezTo>
                  <a:cubicBezTo>
                    <a:pt x="88" y="80"/>
                    <a:pt x="120" y="89"/>
                    <a:pt x="120" y="105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Group 20"/>
          <p:cNvGrpSpPr>
            <a:grpSpLocks noChangeAspect="1"/>
          </p:cNvGrpSpPr>
          <p:nvPr/>
        </p:nvGrpSpPr>
        <p:grpSpPr bwMode="auto">
          <a:xfrm>
            <a:off x="3600378" y="2260064"/>
            <a:ext cx="454025" cy="454025"/>
            <a:chOff x="2268" y="3327"/>
            <a:chExt cx="286" cy="286"/>
          </a:xfrm>
        </p:grpSpPr>
        <p:sp>
          <p:nvSpPr>
            <p:cNvPr id="8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68" y="332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2304" y="3363"/>
              <a:ext cx="214" cy="214"/>
            </a:xfrm>
            <a:custGeom>
              <a:avLst/>
              <a:gdLst>
                <a:gd name="T0" fmla="*/ 29 w 144"/>
                <a:gd name="T1" fmla="*/ 62 h 144"/>
                <a:gd name="T2" fmla="*/ 82 w 144"/>
                <a:gd name="T3" fmla="*/ 115 h 144"/>
                <a:gd name="T4" fmla="*/ 99 w 144"/>
                <a:gd name="T5" fmla="*/ 97 h 144"/>
                <a:gd name="T6" fmla="*/ 107 w 144"/>
                <a:gd name="T7" fmla="*/ 95 h 144"/>
                <a:gd name="T8" fmla="*/ 136 w 144"/>
                <a:gd name="T9" fmla="*/ 100 h 144"/>
                <a:gd name="T10" fmla="*/ 144 w 144"/>
                <a:gd name="T11" fmla="*/ 108 h 144"/>
                <a:gd name="T12" fmla="*/ 144 w 144"/>
                <a:gd name="T13" fmla="*/ 136 h 144"/>
                <a:gd name="T14" fmla="*/ 136 w 144"/>
                <a:gd name="T15" fmla="*/ 144 h 144"/>
                <a:gd name="T16" fmla="*/ 0 w 144"/>
                <a:gd name="T17" fmla="*/ 8 h 144"/>
                <a:gd name="T18" fmla="*/ 8 w 144"/>
                <a:gd name="T19" fmla="*/ 0 h 144"/>
                <a:gd name="T20" fmla="*/ 36 w 144"/>
                <a:gd name="T21" fmla="*/ 0 h 144"/>
                <a:gd name="T22" fmla="*/ 44 w 144"/>
                <a:gd name="T23" fmla="*/ 8 h 144"/>
                <a:gd name="T24" fmla="*/ 49 w 144"/>
                <a:gd name="T25" fmla="*/ 37 h 144"/>
                <a:gd name="T26" fmla="*/ 47 w 144"/>
                <a:gd name="T27" fmla="*/ 45 h 144"/>
                <a:gd name="T28" fmla="*/ 29 w 144"/>
                <a:gd name="T29" fmla="*/ 6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4">
                  <a:moveTo>
                    <a:pt x="29" y="62"/>
                  </a:moveTo>
                  <a:cubicBezTo>
                    <a:pt x="41" y="85"/>
                    <a:pt x="59" y="104"/>
                    <a:pt x="82" y="115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102" y="95"/>
                    <a:pt x="105" y="95"/>
                    <a:pt x="107" y="95"/>
                  </a:cubicBezTo>
                  <a:cubicBezTo>
                    <a:pt x="116" y="98"/>
                    <a:pt x="126" y="100"/>
                    <a:pt x="136" y="100"/>
                  </a:cubicBezTo>
                  <a:cubicBezTo>
                    <a:pt x="140" y="100"/>
                    <a:pt x="144" y="104"/>
                    <a:pt x="144" y="108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40"/>
                    <a:pt x="140" y="144"/>
                    <a:pt x="136" y="144"/>
                  </a:cubicBezTo>
                  <a:cubicBezTo>
                    <a:pt x="61" y="144"/>
                    <a:pt x="0" y="8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8"/>
                    <a:pt x="46" y="28"/>
                    <a:pt x="49" y="37"/>
                  </a:cubicBezTo>
                  <a:cubicBezTo>
                    <a:pt x="49" y="39"/>
                    <a:pt x="49" y="42"/>
                    <a:pt x="47" y="45"/>
                  </a:cubicBezTo>
                  <a:lnTo>
                    <a:pt x="29" y="62"/>
                  </a:lnTo>
                  <a:close/>
                </a:path>
              </a:pathLst>
            </a:custGeom>
            <a:solidFill>
              <a:srgbClr val="01BC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8" name="直接连接符 87"/>
          <p:cNvCxnSpPr/>
          <p:nvPr/>
        </p:nvCxnSpPr>
        <p:spPr>
          <a:xfrm flipH="1">
            <a:off x="9498000" y="975600"/>
            <a:ext cx="0" cy="19656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694000" y="2941200"/>
            <a:ext cx="6804000" cy="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694000" y="975600"/>
            <a:ext cx="0" cy="196560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694000" y="3772800"/>
            <a:ext cx="6804000" cy="453600"/>
          </a:xfrm>
          <a:prstGeom prst="rect">
            <a:avLst/>
          </a:prstGeom>
          <a:solidFill>
            <a:srgbClr val="0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694000" y="4226400"/>
            <a:ext cx="6804000" cy="19656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946312" y="4478601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页面标题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821666" y="6152400"/>
            <a:ext cx="1083153" cy="396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955815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40899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2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127479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3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grpSp>
        <p:nvGrpSpPr>
          <p:cNvPr id="98" name="Group 4"/>
          <p:cNvGrpSpPr>
            <a:grpSpLocks noChangeAspect="1"/>
          </p:cNvGrpSpPr>
          <p:nvPr/>
        </p:nvGrpSpPr>
        <p:grpSpPr bwMode="auto">
          <a:xfrm>
            <a:off x="2995613" y="4529521"/>
            <a:ext cx="454025" cy="452437"/>
            <a:chOff x="1887" y="789"/>
            <a:chExt cx="286" cy="285"/>
          </a:xfrm>
        </p:grpSpPr>
        <p:sp>
          <p:nvSpPr>
            <p:cNvPr id="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789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1923" y="860"/>
              <a:ext cx="214" cy="143"/>
            </a:xfrm>
            <a:custGeom>
              <a:avLst/>
              <a:gdLst>
                <a:gd name="T0" fmla="*/ 0 w 214"/>
                <a:gd name="T1" fmla="*/ 143 h 143"/>
                <a:gd name="T2" fmla="*/ 214 w 214"/>
                <a:gd name="T3" fmla="*/ 143 h 143"/>
                <a:gd name="T4" fmla="*/ 214 w 214"/>
                <a:gd name="T5" fmla="*/ 119 h 143"/>
                <a:gd name="T6" fmla="*/ 0 w 214"/>
                <a:gd name="T7" fmla="*/ 119 h 143"/>
                <a:gd name="T8" fmla="*/ 0 w 214"/>
                <a:gd name="T9" fmla="*/ 143 h 143"/>
                <a:gd name="T10" fmla="*/ 0 w 214"/>
                <a:gd name="T11" fmla="*/ 83 h 143"/>
                <a:gd name="T12" fmla="*/ 214 w 214"/>
                <a:gd name="T13" fmla="*/ 83 h 143"/>
                <a:gd name="T14" fmla="*/ 214 w 214"/>
                <a:gd name="T15" fmla="*/ 60 h 143"/>
                <a:gd name="T16" fmla="*/ 0 w 214"/>
                <a:gd name="T17" fmla="*/ 60 h 143"/>
                <a:gd name="T18" fmla="*/ 0 w 214"/>
                <a:gd name="T19" fmla="*/ 83 h 143"/>
                <a:gd name="T20" fmla="*/ 0 w 214"/>
                <a:gd name="T21" fmla="*/ 0 h 143"/>
                <a:gd name="T22" fmla="*/ 0 w 214"/>
                <a:gd name="T23" fmla="*/ 24 h 143"/>
                <a:gd name="T24" fmla="*/ 214 w 214"/>
                <a:gd name="T25" fmla="*/ 24 h 143"/>
                <a:gd name="T26" fmla="*/ 214 w 214"/>
                <a:gd name="T27" fmla="*/ 0 h 143"/>
                <a:gd name="T28" fmla="*/ 0 w 214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43">
                  <a:moveTo>
                    <a:pt x="0" y="143"/>
                  </a:moveTo>
                  <a:lnTo>
                    <a:pt x="214" y="143"/>
                  </a:lnTo>
                  <a:lnTo>
                    <a:pt x="214" y="119"/>
                  </a:lnTo>
                  <a:lnTo>
                    <a:pt x="0" y="119"/>
                  </a:lnTo>
                  <a:lnTo>
                    <a:pt x="0" y="143"/>
                  </a:lnTo>
                  <a:close/>
                  <a:moveTo>
                    <a:pt x="0" y="83"/>
                  </a:moveTo>
                  <a:lnTo>
                    <a:pt x="214" y="83"/>
                  </a:lnTo>
                  <a:lnTo>
                    <a:pt x="214" y="60"/>
                  </a:lnTo>
                  <a:lnTo>
                    <a:pt x="0" y="60"/>
                  </a:lnTo>
                  <a:lnTo>
                    <a:pt x="0" y="83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214" y="24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Group 8"/>
          <p:cNvGrpSpPr>
            <a:grpSpLocks noChangeAspect="1"/>
          </p:cNvGrpSpPr>
          <p:nvPr/>
        </p:nvGrpSpPr>
        <p:grpSpPr bwMode="auto">
          <a:xfrm>
            <a:off x="8742363" y="4527933"/>
            <a:ext cx="454025" cy="454025"/>
            <a:chOff x="5507" y="788"/>
            <a:chExt cx="286" cy="286"/>
          </a:xfrm>
        </p:grpSpPr>
        <p:sp>
          <p:nvSpPr>
            <p:cNvPr id="102" name="AutoShape 7"/>
            <p:cNvSpPr>
              <a:spLocks noChangeAspect="1" noChangeArrowheads="1" noTextEdit="1"/>
            </p:cNvSpPr>
            <p:nvPr/>
          </p:nvSpPr>
          <p:spPr bwMode="auto">
            <a:xfrm>
              <a:off x="5507" y="78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"/>
            <p:cNvSpPr>
              <a:spLocks noEditPoints="1"/>
            </p:cNvSpPr>
            <p:nvPr/>
          </p:nvSpPr>
          <p:spPr bwMode="auto">
            <a:xfrm>
              <a:off x="5626" y="836"/>
              <a:ext cx="48" cy="190"/>
            </a:xfrm>
            <a:custGeom>
              <a:avLst/>
              <a:gdLst>
                <a:gd name="T0" fmla="*/ 16 w 32"/>
                <a:gd name="T1" fmla="*/ 32 h 128"/>
                <a:gd name="T2" fmla="*/ 32 w 32"/>
                <a:gd name="T3" fmla="*/ 16 h 128"/>
                <a:gd name="T4" fmla="*/ 16 w 32"/>
                <a:gd name="T5" fmla="*/ 0 h 128"/>
                <a:gd name="T6" fmla="*/ 0 w 32"/>
                <a:gd name="T7" fmla="*/ 16 h 128"/>
                <a:gd name="T8" fmla="*/ 16 w 32"/>
                <a:gd name="T9" fmla="*/ 32 h 128"/>
                <a:gd name="T10" fmla="*/ 16 w 32"/>
                <a:gd name="T11" fmla="*/ 48 h 128"/>
                <a:gd name="T12" fmla="*/ 0 w 32"/>
                <a:gd name="T13" fmla="*/ 64 h 128"/>
                <a:gd name="T14" fmla="*/ 16 w 32"/>
                <a:gd name="T15" fmla="*/ 80 h 128"/>
                <a:gd name="T16" fmla="*/ 32 w 32"/>
                <a:gd name="T17" fmla="*/ 64 h 128"/>
                <a:gd name="T18" fmla="*/ 16 w 32"/>
                <a:gd name="T19" fmla="*/ 48 h 128"/>
                <a:gd name="T20" fmla="*/ 16 w 32"/>
                <a:gd name="T21" fmla="*/ 96 h 128"/>
                <a:gd name="T22" fmla="*/ 0 w 32"/>
                <a:gd name="T23" fmla="*/ 112 h 128"/>
                <a:gd name="T24" fmla="*/ 16 w 32"/>
                <a:gd name="T25" fmla="*/ 128 h 128"/>
                <a:gd name="T26" fmla="*/ 32 w 32"/>
                <a:gd name="T27" fmla="*/ 112 h 128"/>
                <a:gd name="T28" fmla="*/ 16 w 32"/>
                <a:gd name="T2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28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48"/>
                  </a:moveTo>
                  <a:cubicBezTo>
                    <a:pt x="7" y="48"/>
                    <a:pt x="0" y="55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25" y="80"/>
                    <a:pt x="32" y="73"/>
                    <a:pt x="32" y="64"/>
                  </a:cubicBezTo>
                  <a:cubicBezTo>
                    <a:pt x="32" y="55"/>
                    <a:pt x="25" y="48"/>
                    <a:pt x="16" y="48"/>
                  </a:cubicBezTo>
                  <a:close/>
                  <a:moveTo>
                    <a:pt x="16" y="96"/>
                  </a:moveTo>
                  <a:cubicBezTo>
                    <a:pt x="7" y="96"/>
                    <a:pt x="0" y="103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25" y="128"/>
                    <a:pt x="32" y="121"/>
                    <a:pt x="32" y="112"/>
                  </a:cubicBezTo>
                  <a:cubicBezTo>
                    <a:pt x="32" y="103"/>
                    <a:pt x="25" y="96"/>
                    <a:pt x="16" y="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Group 12"/>
          <p:cNvGrpSpPr>
            <a:grpSpLocks noChangeAspect="1"/>
          </p:cNvGrpSpPr>
          <p:nvPr/>
        </p:nvGrpSpPr>
        <p:grpSpPr bwMode="auto">
          <a:xfrm>
            <a:off x="7986713" y="4527933"/>
            <a:ext cx="452437" cy="454025"/>
            <a:chOff x="5031" y="788"/>
            <a:chExt cx="285" cy="286"/>
          </a:xfrm>
        </p:grpSpPr>
        <p:sp>
          <p:nvSpPr>
            <p:cNvPr id="10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031" y="788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3"/>
            <p:cNvSpPr>
              <a:spLocks noEditPoints="1"/>
            </p:cNvSpPr>
            <p:nvPr/>
          </p:nvSpPr>
          <p:spPr bwMode="auto">
            <a:xfrm>
              <a:off x="5067" y="824"/>
              <a:ext cx="207" cy="208"/>
            </a:xfrm>
            <a:custGeom>
              <a:avLst/>
              <a:gdLst>
                <a:gd name="T0" fmla="*/ 100 w 140"/>
                <a:gd name="T1" fmla="*/ 88 h 140"/>
                <a:gd name="T2" fmla="*/ 94 w 140"/>
                <a:gd name="T3" fmla="*/ 88 h 140"/>
                <a:gd name="T4" fmla="*/ 91 w 140"/>
                <a:gd name="T5" fmla="*/ 86 h 140"/>
                <a:gd name="T6" fmla="*/ 104 w 140"/>
                <a:gd name="T7" fmla="*/ 52 h 140"/>
                <a:gd name="T8" fmla="*/ 52 w 140"/>
                <a:gd name="T9" fmla="*/ 0 h 140"/>
                <a:gd name="T10" fmla="*/ 0 w 140"/>
                <a:gd name="T11" fmla="*/ 52 h 140"/>
                <a:gd name="T12" fmla="*/ 52 w 140"/>
                <a:gd name="T13" fmla="*/ 104 h 140"/>
                <a:gd name="T14" fmla="*/ 86 w 140"/>
                <a:gd name="T15" fmla="*/ 91 h 140"/>
                <a:gd name="T16" fmla="*/ 88 w 140"/>
                <a:gd name="T17" fmla="*/ 94 h 140"/>
                <a:gd name="T18" fmla="*/ 88 w 140"/>
                <a:gd name="T19" fmla="*/ 100 h 140"/>
                <a:gd name="T20" fmla="*/ 128 w 140"/>
                <a:gd name="T21" fmla="*/ 140 h 140"/>
                <a:gd name="T22" fmla="*/ 140 w 140"/>
                <a:gd name="T23" fmla="*/ 128 h 140"/>
                <a:gd name="T24" fmla="*/ 100 w 140"/>
                <a:gd name="T25" fmla="*/ 88 h 140"/>
                <a:gd name="T26" fmla="*/ 52 w 140"/>
                <a:gd name="T27" fmla="*/ 88 h 140"/>
                <a:gd name="T28" fmla="*/ 16 w 140"/>
                <a:gd name="T29" fmla="*/ 52 h 140"/>
                <a:gd name="T30" fmla="*/ 52 w 140"/>
                <a:gd name="T31" fmla="*/ 16 h 140"/>
                <a:gd name="T32" fmla="*/ 88 w 140"/>
                <a:gd name="T33" fmla="*/ 52 h 140"/>
                <a:gd name="T34" fmla="*/ 52 w 140"/>
                <a:gd name="T35" fmla="*/ 8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0">
                  <a:moveTo>
                    <a:pt x="100" y="88"/>
                  </a:moveTo>
                  <a:cubicBezTo>
                    <a:pt x="94" y="88"/>
                    <a:pt x="94" y="88"/>
                    <a:pt x="94" y="8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77"/>
                    <a:pt x="104" y="65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65" y="104"/>
                    <a:pt x="77" y="99"/>
                    <a:pt x="86" y="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40" y="128"/>
                    <a:pt x="140" y="128"/>
                    <a:pt x="140" y="128"/>
                  </a:cubicBezTo>
                  <a:lnTo>
                    <a:pt x="100" y="88"/>
                  </a:lnTo>
                  <a:close/>
                  <a:moveTo>
                    <a:pt x="52" y="88"/>
                  </a:moveTo>
                  <a:cubicBezTo>
                    <a:pt x="32" y="88"/>
                    <a:pt x="16" y="72"/>
                    <a:pt x="16" y="52"/>
                  </a:cubicBezTo>
                  <a:cubicBezTo>
                    <a:pt x="16" y="32"/>
                    <a:pt x="32" y="16"/>
                    <a:pt x="52" y="16"/>
                  </a:cubicBezTo>
                  <a:cubicBezTo>
                    <a:pt x="72" y="16"/>
                    <a:pt x="88" y="32"/>
                    <a:pt x="88" y="52"/>
                  </a:cubicBezTo>
                  <a:cubicBezTo>
                    <a:pt x="88" y="72"/>
                    <a:pt x="72" y="88"/>
                    <a:pt x="52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7201104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4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300537" y="55378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项目 </a:t>
            </a:r>
            <a:r>
              <a:rPr lang="en-US" altLang="zh-CN" dirty="0">
                <a:solidFill>
                  <a:schemeClr val="bg1">
                    <a:alpha val="70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5</a:t>
            </a:r>
            <a:endParaRPr lang="zh-CN" altLang="en-US" dirty="0">
              <a:solidFill>
                <a:schemeClr val="bg1">
                  <a:alpha val="70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190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-2619000"/>
            <a:ext cx="6804000" cy="12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94000" y="-2165400"/>
            <a:ext cx="6804000" cy="1058400"/>
            <a:chOff x="4296000" y="1629000"/>
            <a:chExt cx="3600000" cy="3600000"/>
          </a:xfrm>
        </p:grpSpPr>
        <p:sp>
          <p:nvSpPr>
            <p:cNvPr id="23" name="矩形: 圆角 2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94000" y="-2619000"/>
            <a:ext cx="6804000" cy="4536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94000" y="-2619000"/>
            <a:ext cx="6804000" cy="12096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94000" y="-2619000"/>
            <a:ext cx="5745600" cy="12096001"/>
            <a:chOff x="3056407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3056407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50800" dir="6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56407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6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矩形 19"/>
          <p:cNvSpPr>
            <a:spLocks noChangeAspect="1"/>
          </p:cNvSpPr>
          <p:nvPr/>
        </p:nvSpPr>
        <p:spPr>
          <a:xfrm>
            <a:off x="2694000" y="-2619000"/>
            <a:ext cx="5745600" cy="3231900"/>
          </a:xfrm>
          <a:prstGeom prst="rect">
            <a:avLst/>
          </a:prstGeom>
          <a:solidFill>
            <a:srgbClr val="9DC2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94000" y="8569800"/>
            <a:ext cx="6804000" cy="907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94000" y="-2619000"/>
            <a:ext cx="6804000" cy="4536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2694000" y="612900"/>
            <a:ext cx="5760000" cy="0"/>
          </a:xfrm>
          <a:prstGeom prst="line">
            <a:avLst/>
          </a:prstGeom>
          <a:ln w="9525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694000" y="4546151"/>
            <a:ext cx="5760000" cy="0"/>
          </a:xfrm>
          <a:prstGeom prst="line">
            <a:avLst/>
          </a:prstGeom>
          <a:ln w="9525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2989627" y="-1864288"/>
            <a:ext cx="1209600" cy="1209600"/>
          </a:xfrm>
          <a:prstGeom prst="ellipse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948111" y="1015823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收件箱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948111" y="1923023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已加星标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948111" y="2830223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已发邮件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8111" y="3737423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草稿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948111" y="5854249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所有邮件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948111" y="6761449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回收站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948111" y="7668649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垃圾邮件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884140" y="49508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alpha val="54000"/>
                  </a:schemeClr>
                </a:solidFill>
              </a:rPr>
              <a:t>子标题</a:t>
            </a:r>
          </a:p>
        </p:txBody>
      </p:sp>
      <p:grpSp>
        <p:nvGrpSpPr>
          <p:cNvPr id="83" name="Group 4"/>
          <p:cNvGrpSpPr>
            <a:grpSpLocks noChangeAspect="1"/>
          </p:cNvGrpSpPr>
          <p:nvPr/>
        </p:nvGrpSpPr>
        <p:grpSpPr bwMode="auto">
          <a:xfrm>
            <a:off x="2989263" y="992188"/>
            <a:ext cx="454025" cy="454025"/>
            <a:chOff x="1883" y="625"/>
            <a:chExt cx="286" cy="286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3" y="62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1919" y="661"/>
              <a:ext cx="214" cy="214"/>
            </a:xfrm>
            <a:custGeom>
              <a:avLst/>
              <a:gdLst>
                <a:gd name="T0" fmla="*/ 128 w 144"/>
                <a:gd name="T1" fmla="*/ 0 h 144"/>
                <a:gd name="T2" fmla="*/ 16 w 144"/>
                <a:gd name="T3" fmla="*/ 0 h 144"/>
                <a:gd name="T4" fmla="*/ 0 w 144"/>
                <a:gd name="T5" fmla="*/ 16 h 144"/>
                <a:gd name="T6" fmla="*/ 0 w 144"/>
                <a:gd name="T7" fmla="*/ 128 h 144"/>
                <a:gd name="T8" fmla="*/ 16 w 144"/>
                <a:gd name="T9" fmla="*/ 144 h 144"/>
                <a:gd name="T10" fmla="*/ 128 w 144"/>
                <a:gd name="T11" fmla="*/ 144 h 144"/>
                <a:gd name="T12" fmla="*/ 144 w 144"/>
                <a:gd name="T13" fmla="*/ 128 h 144"/>
                <a:gd name="T14" fmla="*/ 144 w 144"/>
                <a:gd name="T15" fmla="*/ 16 h 144"/>
                <a:gd name="T16" fmla="*/ 128 w 144"/>
                <a:gd name="T17" fmla="*/ 0 h 144"/>
                <a:gd name="T18" fmla="*/ 128 w 144"/>
                <a:gd name="T19" fmla="*/ 96 h 144"/>
                <a:gd name="T20" fmla="*/ 96 w 144"/>
                <a:gd name="T21" fmla="*/ 96 h 144"/>
                <a:gd name="T22" fmla="*/ 72 w 144"/>
                <a:gd name="T23" fmla="*/ 120 h 144"/>
                <a:gd name="T24" fmla="*/ 48 w 144"/>
                <a:gd name="T25" fmla="*/ 96 h 144"/>
                <a:gd name="T26" fmla="*/ 16 w 144"/>
                <a:gd name="T27" fmla="*/ 96 h 144"/>
                <a:gd name="T28" fmla="*/ 16 w 144"/>
                <a:gd name="T29" fmla="*/ 16 h 144"/>
                <a:gd name="T30" fmla="*/ 128 w 144"/>
                <a:gd name="T31" fmla="*/ 16 h 144"/>
                <a:gd name="T32" fmla="*/ 128 w 144"/>
                <a:gd name="T33" fmla="*/ 96 h 144"/>
                <a:gd name="T34" fmla="*/ 104 w 144"/>
                <a:gd name="T35" fmla="*/ 56 h 144"/>
                <a:gd name="T36" fmla="*/ 88 w 144"/>
                <a:gd name="T37" fmla="*/ 56 h 144"/>
                <a:gd name="T38" fmla="*/ 88 w 144"/>
                <a:gd name="T39" fmla="*/ 32 h 144"/>
                <a:gd name="T40" fmla="*/ 56 w 144"/>
                <a:gd name="T41" fmla="*/ 32 h 144"/>
                <a:gd name="T42" fmla="*/ 56 w 144"/>
                <a:gd name="T43" fmla="*/ 56 h 144"/>
                <a:gd name="T44" fmla="*/ 40 w 144"/>
                <a:gd name="T45" fmla="*/ 56 h 144"/>
                <a:gd name="T46" fmla="*/ 72 w 144"/>
                <a:gd name="T47" fmla="*/ 88 h 144"/>
                <a:gd name="T48" fmla="*/ 104 w 144"/>
                <a:gd name="T49" fmla="*/ 5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2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109"/>
                    <a:pt x="85" y="120"/>
                    <a:pt x="72" y="120"/>
                  </a:cubicBezTo>
                  <a:cubicBezTo>
                    <a:pt x="59" y="120"/>
                    <a:pt x="48" y="109"/>
                    <a:pt x="4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8" y="16"/>
                    <a:pt x="128" y="16"/>
                    <a:pt x="128" y="16"/>
                  </a:cubicBezTo>
                  <a:lnTo>
                    <a:pt x="128" y="96"/>
                  </a:lnTo>
                  <a:close/>
                  <a:moveTo>
                    <a:pt x="104" y="56"/>
                  </a:moveTo>
                  <a:cubicBezTo>
                    <a:pt x="88" y="56"/>
                    <a:pt x="88" y="56"/>
                    <a:pt x="88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72" y="88"/>
                    <a:pt x="72" y="88"/>
                    <a:pt x="72" y="88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Group 8"/>
          <p:cNvGrpSpPr>
            <a:grpSpLocks noChangeAspect="1"/>
          </p:cNvGrpSpPr>
          <p:nvPr/>
        </p:nvGrpSpPr>
        <p:grpSpPr bwMode="auto">
          <a:xfrm>
            <a:off x="2989263" y="1900238"/>
            <a:ext cx="454025" cy="454025"/>
            <a:chOff x="1883" y="1197"/>
            <a:chExt cx="286" cy="286"/>
          </a:xfrm>
        </p:grpSpPr>
        <p:sp>
          <p:nvSpPr>
            <p:cNvPr id="8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3" y="119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1907" y="1221"/>
              <a:ext cx="238" cy="226"/>
            </a:xfrm>
            <a:custGeom>
              <a:avLst/>
              <a:gdLst>
                <a:gd name="T0" fmla="*/ 119 w 238"/>
                <a:gd name="T1" fmla="*/ 182 h 226"/>
                <a:gd name="T2" fmla="*/ 192 w 238"/>
                <a:gd name="T3" fmla="*/ 226 h 226"/>
                <a:gd name="T4" fmla="*/ 173 w 238"/>
                <a:gd name="T5" fmla="*/ 143 h 226"/>
                <a:gd name="T6" fmla="*/ 238 w 238"/>
                <a:gd name="T7" fmla="*/ 86 h 226"/>
                <a:gd name="T8" fmla="*/ 152 w 238"/>
                <a:gd name="T9" fmla="*/ 79 h 226"/>
                <a:gd name="T10" fmla="*/ 119 w 238"/>
                <a:gd name="T11" fmla="*/ 0 h 226"/>
                <a:gd name="T12" fmla="*/ 86 w 238"/>
                <a:gd name="T13" fmla="*/ 79 h 226"/>
                <a:gd name="T14" fmla="*/ 0 w 238"/>
                <a:gd name="T15" fmla="*/ 86 h 226"/>
                <a:gd name="T16" fmla="*/ 65 w 238"/>
                <a:gd name="T17" fmla="*/ 143 h 226"/>
                <a:gd name="T18" fmla="*/ 46 w 238"/>
                <a:gd name="T19" fmla="*/ 226 h 226"/>
                <a:gd name="T20" fmla="*/ 119 w 238"/>
                <a:gd name="T21" fmla="*/ 18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8" h="226">
                  <a:moveTo>
                    <a:pt x="119" y="182"/>
                  </a:moveTo>
                  <a:lnTo>
                    <a:pt x="192" y="226"/>
                  </a:lnTo>
                  <a:lnTo>
                    <a:pt x="173" y="143"/>
                  </a:lnTo>
                  <a:lnTo>
                    <a:pt x="238" y="86"/>
                  </a:lnTo>
                  <a:lnTo>
                    <a:pt x="152" y="79"/>
                  </a:lnTo>
                  <a:lnTo>
                    <a:pt x="119" y="0"/>
                  </a:lnTo>
                  <a:lnTo>
                    <a:pt x="86" y="79"/>
                  </a:lnTo>
                  <a:lnTo>
                    <a:pt x="0" y="86"/>
                  </a:lnTo>
                  <a:lnTo>
                    <a:pt x="65" y="143"/>
                  </a:lnTo>
                  <a:lnTo>
                    <a:pt x="46" y="226"/>
                  </a:lnTo>
                  <a:lnTo>
                    <a:pt x="119" y="18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Group 12"/>
          <p:cNvGrpSpPr>
            <a:grpSpLocks noChangeAspect="1"/>
          </p:cNvGrpSpPr>
          <p:nvPr/>
        </p:nvGrpSpPr>
        <p:grpSpPr bwMode="auto">
          <a:xfrm>
            <a:off x="2989263" y="2806700"/>
            <a:ext cx="454025" cy="454025"/>
            <a:chOff x="1883" y="1768"/>
            <a:chExt cx="286" cy="286"/>
          </a:xfrm>
        </p:grpSpPr>
        <p:sp>
          <p:nvSpPr>
            <p:cNvPr id="9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3" y="176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>
              <a:off x="1907" y="1804"/>
              <a:ext cx="250" cy="214"/>
            </a:xfrm>
            <a:custGeom>
              <a:avLst/>
              <a:gdLst>
                <a:gd name="T0" fmla="*/ 0 w 250"/>
                <a:gd name="T1" fmla="*/ 214 h 214"/>
                <a:gd name="T2" fmla="*/ 250 w 250"/>
                <a:gd name="T3" fmla="*/ 107 h 214"/>
                <a:gd name="T4" fmla="*/ 0 w 250"/>
                <a:gd name="T5" fmla="*/ 0 h 214"/>
                <a:gd name="T6" fmla="*/ 0 w 250"/>
                <a:gd name="T7" fmla="*/ 83 h 214"/>
                <a:gd name="T8" fmla="*/ 179 w 250"/>
                <a:gd name="T9" fmla="*/ 107 h 214"/>
                <a:gd name="T10" fmla="*/ 0 w 250"/>
                <a:gd name="T11" fmla="*/ 131 h 214"/>
                <a:gd name="T12" fmla="*/ 0 w 250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14">
                  <a:moveTo>
                    <a:pt x="0" y="214"/>
                  </a:moveTo>
                  <a:lnTo>
                    <a:pt x="250" y="107"/>
                  </a:lnTo>
                  <a:lnTo>
                    <a:pt x="0" y="0"/>
                  </a:lnTo>
                  <a:lnTo>
                    <a:pt x="0" y="83"/>
                  </a:lnTo>
                  <a:lnTo>
                    <a:pt x="179" y="107"/>
                  </a:lnTo>
                  <a:lnTo>
                    <a:pt x="0" y="13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92" name="Group 16"/>
          <p:cNvGrpSpPr>
            <a:grpSpLocks noChangeAspect="1"/>
          </p:cNvGrpSpPr>
          <p:nvPr/>
        </p:nvGrpSpPr>
        <p:grpSpPr bwMode="auto">
          <a:xfrm>
            <a:off x="2989263" y="3714750"/>
            <a:ext cx="454025" cy="454025"/>
            <a:chOff x="1883" y="2340"/>
            <a:chExt cx="286" cy="286"/>
          </a:xfrm>
        </p:grpSpPr>
        <p:sp>
          <p:nvSpPr>
            <p:cNvPr id="9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883" y="234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 noEditPoints="1"/>
            </p:cNvSpPr>
            <p:nvPr/>
          </p:nvSpPr>
          <p:spPr bwMode="auto">
            <a:xfrm>
              <a:off x="1907" y="2352"/>
              <a:ext cx="238" cy="226"/>
            </a:xfrm>
            <a:custGeom>
              <a:avLst/>
              <a:gdLst>
                <a:gd name="T0" fmla="*/ 160 w 160"/>
                <a:gd name="T1" fmla="*/ 56 h 152"/>
                <a:gd name="T2" fmla="*/ 152 w 160"/>
                <a:gd name="T3" fmla="*/ 42 h 152"/>
                <a:gd name="T4" fmla="*/ 80 w 160"/>
                <a:gd name="T5" fmla="*/ 0 h 152"/>
                <a:gd name="T6" fmla="*/ 8 w 160"/>
                <a:gd name="T7" fmla="*/ 42 h 152"/>
                <a:gd name="T8" fmla="*/ 0 w 160"/>
                <a:gd name="T9" fmla="*/ 56 h 152"/>
                <a:gd name="T10" fmla="*/ 0 w 160"/>
                <a:gd name="T11" fmla="*/ 136 h 152"/>
                <a:gd name="T12" fmla="*/ 16 w 160"/>
                <a:gd name="T13" fmla="*/ 152 h 152"/>
                <a:gd name="T14" fmla="*/ 144 w 160"/>
                <a:gd name="T15" fmla="*/ 152 h 152"/>
                <a:gd name="T16" fmla="*/ 160 w 160"/>
                <a:gd name="T17" fmla="*/ 136 h 152"/>
                <a:gd name="T18" fmla="*/ 160 w 160"/>
                <a:gd name="T19" fmla="*/ 56 h 152"/>
                <a:gd name="T20" fmla="*/ 80 w 160"/>
                <a:gd name="T21" fmla="*/ 96 h 152"/>
                <a:gd name="T22" fmla="*/ 14 w 160"/>
                <a:gd name="T23" fmla="*/ 55 h 152"/>
                <a:gd name="T24" fmla="*/ 80 w 160"/>
                <a:gd name="T25" fmla="*/ 16 h 152"/>
                <a:gd name="T26" fmla="*/ 146 w 160"/>
                <a:gd name="T27" fmla="*/ 55 h 152"/>
                <a:gd name="T28" fmla="*/ 80 w 160"/>
                <a:gd name="T29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52">
                  <a:moveTo>
                    <a:pt x="160" y="56"/>
                  </a:moveTo>
                  <a:cubicBezTo>
                    <a:pt x="160" y="50"/>
                    <a:pt x="157" y="45"/>
                    <a:pt x="152" y="4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7" y="152"/>
                    <a:pt x="16" y="152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53" y="152"/>
                    <a:pt x="160" y="145"/>
                    <a:pt x="160" y="136"/>
                  </a:cubicBezTo>
                  <a:lnTo>
                    <a:pt x="160" y="56"/>
                  </a:lnTo>
                  <a:close/>
                  <a:moveTo>
                    <a:pt x="80" y="96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146" y="55"/>
                    <a:pt x="146" y="55"/>
                    <a:pt x="146" y="55"/>
                  </a:cubicBezTo>
                  <a:lnTo>
                    <a:pt x="80" y="9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5" name="Group 20"/>
          <p:cNvGrpSpPr>
            <a:grpSpLocks noChangeAspect="1"/>
          </p:cNvGrpSpPr>
          <p:nvPr/>
        </p:nvGrpSpPr>
        <p:grpSpPr bwMode="auto">
          <a:xfrm>
            <a:off x="2989263" y="5830888"/>
            <a:ext cx="454025" cy="454025"/>
            <a:chOff x="1883" y="3673"/>
            <a:chExt cx="286" cy="286"/>
          </a:xfrm>
        </p:grpSpPr>
        <p:sp>
          <p:nvSpPr>
            <p:cNvPr id="9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83" y="367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1"/>
            <p:cNvSpPr>
              <a:spLocks noEditPoints="1"/>
            </p:cNvSpPr>
            <p:nvPr/>
          </p:nvSpPr>
          <p:spPr bwMode="auto">
            <a:xfrm>
              <a:off x="1907" y="3721"/>
              <a:ext cx="238" cy="190"/>
            </a:xfrm>
            <a:custGeom>
              <a:avLst/>
              <a:gdLst>
                <a:gd name="T0" fmla="*/ 14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16 h 128"/>
                <a:gd name="T16" fmla="*/ 144 w 160"/>
                <a:gd name="T17" fmla="*/ 0 h 128"/>
                <a:gd name="T18" fmla="*/ 144 w 160"/>
                <a:gd name="T19" fmla="*/ 32 h 128"/>
                <a:gd name="T20" fmla="*/ 80 w 160"/>
                <a:gd name="T21" fmla="*/ 72 h 128"/>
                <a:gd name="T22" fmla="*/ 16 w 160"/>
                <a:gd name="T23" fmla="*/ 32 h 128"/>
                <a:gd name="T24" fmla="*/ 16 w 160"/>
                <a:gd name="T25" fmla="*/ 16 h 128"/>
                <a:gd name="T26" fmla="*/ 80 w 160"/>
                <a:gd name="T27" fmla="*/ 56 h 128"/>
                <a:gd name="T28" fmla="*/ 144 w 160"/>
                <a:gd name="T29" fmla="*/ 16 h 128"/>
                <a:gd name="T30" fmla="*/ 144 w 160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28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44" y="3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144" y="16"/>
                    <a:pt x="144" y="16"/>
                    <a:pt x="144" y="16"/>
                  </a:cubicBezTo>
                  <a:lnTo>
                    <a:pt x="144" y="3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24"/>
          <p:cNvGrpSpPr>
            <a:grpSpLocks noChangeAspect="1"/>
          </p:cNvGrpSpPr>
          <p:nvPr/>
        </p:nvGrpSpPr>
        <p:grpSpPr bwMode="auto">
          <a:xfrm>
            <a:off x="2989263" y="6738938"/>
            <a:ext cx="454025" cy="452437"/>
            <a:chOff x="1883" y="4245"/>
            <a:chExt cx="286" cy="285"/>
          </a:xfrm>
        </p:grpSpPr>
        <p:sp>
          <p:nvSpPr>
            <p:cNvPr id="9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883" y="4245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"/>
            <p:cNvSpPr>
              <a:spLocks noEditPoints="1"/>
            </p:cNvSpPr>
            <p:nvPr/>
          </p:nvSpPr>
          <p:spPr bwMode="auto">
            <a:xfrm>
              <a:off x="1943" y="4281"/>
              <a:ext cx="166" cy="213"/>
            </a:xfrm>
            <a:custGeom>
              <a:avLst/>
              <a:gdLst>
                <a:gd name="T0" fmla="*/ 8 w 112"/>
                <a:gd name="T1" fmla="*/ 128 h 144"/>
                <a:gd name="T2" fmla="*/ 24 w 112"/>
                <a:gd name="T3" fmla="*/ 144 h 144"/>
                <a:gd name="T4" fmla="*/ 88 w 112"/>
                <a:gd name="T5" fmla="*/ 144 h 144"/>
                <a:gd name="T6" fmla="*/ 104 w 112"/>
                <a:gd name="T7" fmla="*/ 128 h 144"/>
                <a:gd name="T8" fmla="*/ 104 w 112"/>
                <a:gd name="T9" fmla="*/ 32 h 144"/>
                <a:gd name="T10" fmla="*/ 8 w 112"/>
                <a:gd name="T11" fmla="*/ 32 h 144"/>
                <a:gd name="T12" fmla="*/ 8 w 112"/>
                <a:gd name="T13" fmla="*/ 128 h 144"/>
                <a:gd name="T14" fmla="*/ 112 w 112"/>
                <a:gd name="T15" fmla="*/ 8 h 144"/>
                <a:gd name="T16" fmla="*/ 84 w 112"/>
                <a:gd name="T17" fmla="*/ 8 h 144"/>
                <a:gd name="T18" fmla="*/ 76 w 112"/>
                <a:gd name="T19" fmla="*/ 0 h 144"/>
                <a:gd name="T20" fmla="*/ 36 w 112"/>
                <a:gd name="T21" fmla="*/ 0 h 144"/>
                <a:gd name="T22" fmla="*/ 28 w 112"/>
                <a:gd name="T23" fmla="*/ 8 h 144"/>
                <a:gd name="T24" fmla="*/ 0 w 112"/>
                <a:gd name="T25" fmla="*/ 8 h 144"/>
                <a:gd name="T26" fmla="*/ 0 w 112"/>
                <a:gd name="T27" fmla="*/ 24 h 144"/>
                <a:gd name="T28" fmla="*/ 112 w 112"/>
                <a:gd name="T29" fmla="*/ 24 h 144"/>
                <a:gd name="T30" fmla="*/ 112 w 112"/>
                <a:gd name="T31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44">
                  <a:moveTo>
                    <a:pt x="8" y="128"/>
                  </a:moveTo>
                  <a:cubicBezTo>
                    <a:pt x="8" y="137"/>
                    <a:pt x="15" y="144"/>
                    <a:pt x="24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97" y="144"/>
                    <a:pt x="104" y="137"/>
                    <a:pt x="104" y="128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8" y="128"/>
                  </a:lnTo>
                  <a:close/>
                  <a:moveTo>
                    <a:pt x="112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12" y="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Group 28"/>
          <p:cNvGrpSpPr>
            <a:grpSpLocks noChangeAspect="1"/>
          </p:cNvGrpSpPr>
          <p:nvPr/>
        </p:nvGrpSpPr>
        <p:grpSpPr bwMode="auto">
          <a:xfrm>
            <a:off x="2989263" y="7645400"/>
            <a:ext cx="454025" cy="454025"/>
            <a:chOff x="1883" y="4816"/>
            <a:chExt cx="286" cy="286"/>
          </a:xfrm>
        </p:grpSpPr>
        <p:sp>
          <p:nvSpPr>
            <p:cNvPr id="102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883" y="4816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"/>
            <p:cNvSpPr>
              <a:spLocks noEditPoints="1"/>
            </p:cNvSpPr>
            <p:nvPr/>
          </p:nvSpPr>
          <p:spPr bwMode="auto">
            <a:xfrm>
              <a:off x="1919" y="4852"/>
              <a:ext cx="214" cy="214"/>
            </a:xfrm>
            <a:custGeom>
              <a:avLst/>
              <a:gdLst>
                <a:gd name="T0" fmla="*/ 102 w 144"/>
                <a:gd name="T1" fmla="*/ 0 h 144"/>
                <a:gd name="T2" fmla="*/ 42 w 144"/>
                <a:gd name="T3" fmla="*/ 0 h 144"/>
                <a:gd name="T4" fmla="*/ 0 w 144"/>
                <a:gd name="T5" fmla="*/ 42 h 144"/>
                <a:gd name="T6" fmla="*/ 0 w 144"/>
                <a:gd name="T7" fmla="*/ 102 h 144"/>
                <a:gd name="T8" fmla="*/ 42 w 144"/>
                <a:gd name="T9" fmla="*/ 144 h 144"/>
                <a:gd name="T10" fmla="*/ 102 w 144"/>
                <a:gd name="T11" fmla="*/ 144 h 144"/>
                <a:gd name="T12" fmla="*/ 144 w 144"/>
                <a:gd name="T13" fmla="*/ 102 h 144"/>
                <a:gd name="T14" fmla="*/ 144 w 144"/>
                <a:gd name="T15" fmla="*/ 42 h 144"/>
                <a:gd name="T16" fmla="*/ 102 w 144"/>
                <a:gd name="T17" fmla="*/ 0 h 144"/>
                <a:gd name="T18" fmla="*/ 72 w 144"/>
                <a:gd name="T19" fmla="*/ 114 h 144"/>
                <a:gd name="T20" fmla="*/ 62 w 144"/>
                <a:gd name="T21" fmla="*/ 104 h 144"/>
                <a:gd name="T22" fmla="*/ 72 w 144"/>
                <a:gd name="T23" fmla="*/ 94 h 144"/>
                <a:gd name="T24" fmla="*/ 82 w 144"/>
                <a:gd name="T25" fmla="*/ 104 h 144"/>
                <a:gd name="T26" fmla="*/ 72 w 144"/>
                <a:gd name="T27" fmla="*/ 114 h 144"/>
                <a:gd name="T28" fmla="*/ 80 w 144"/>
                <a:gd name="T29" fmla="*/ 80 h 144"/>
                <a:gd name="T30" fmla="*/ 64 w 144"/>
                <a:gd name="T31" fmla="*/ 80 h 144"/>
                <a:gd name="T32" fmla="*/ 64 w 144"/>
                <a:gd name="T33" fmla="*/ 32 h 144"/>
                <a:gd name="T34" fmla="*/ 80 w 144"/>
                <a:gd name="T35" fmla="*/ 32 h 144"/>
                <a:gd name="T36" fmla="*/ 80 w 144"/>
                <a:gd name="T37" fmla="*/ 8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44">
                  <a:moveTo>
                    <a:pt x="10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4" y="42"/>
                    <a:pt x="144" y="42"/>
                    <a:pt x="144" y="42"/>
                  </a:cubicBezTo>
                  <a:lnTo>
                    <a:pt x="102" y="0"/>
                  </a:lnTo>
                  <a:close/>
                  <a:moveTo>
                    <a:pt x="72" y="114"/>
                  </a:moveTo>
                  <a:cubicBezTo>
                    <a:pt x="66" y="114"/>
                    <a:pt x="62" y="110"/>
                    <a:pt x="62" y="104"/>
                  </a:cubicBezTo>
                  <a:cubicBezTo>
                    <a:pt x="62" y="98"/>
                    <a:pt x="66" y="94"/>
                    <a:pt x="72" y="94"/>
                  </a:cubicBezTo>
                  <a:cubicBezTo>
                    <a:pt x="78" y="94"/>
                    <a:pt x="82" y="98"/>
                    <a:pt x="82" y="104"/>
                  </a:cubicBezTo>
                  <a:cubicBezTo>
                    <a:pt x="82" y="110"/>
                    <a:pt x="78" y="114"/>
                    <a:pt x="72" y="114"/>
                  </a:cubicBezTo>
                  <a:close/>
                  <a:moveTo>
                    <a:pt x="80" y="80"/>
                  </a:moveTo>
                  <a:cubicBezTo>
                    <a:pt x="64" y="80"/>
                    <a:pt x="64" y="80"/>
                    <a:pt x="64" y="80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886677" y="-431891"/>
            <a:ext cx="1882118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Jonathan Lee</a:t>
            </a:r>
            <a:endParaRPr lang="zh-CN" altLang="en-US" sz="2050" dirty="0">
              <a:solidFill>
                <a:schemeClr val="tx1">
                  <a:alpha val="54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86677" y="-44208"/>
            <a:ext cx="3725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</a:rPr>
              <a:t>heyfromjonathan@gmail.com</a:t>
            </a:r>
            <a:endParaRPr lang="zh-CN" altLang="en-US" sz="2050" dirty="0">
              <a:solidFill>
                <a:schemeClr val="tx1">
                  <a:alpha val="54000"/>
                </a:schemeClr>
              </a:solidFill>
            </a:endParaRPr>
          </a:p>
        </p:txBody>
      </p:sp>
      <p:grpSp>
        <p:nvGrpSpPr>
          <p:cNvPr id="113" name="Group 32"/>
          <p:cNvGrpSpPr>
            <a:grpSpLocks noChangeAspect="1"/>
          </p:cNvGrpSpPr>
          <p:nvPr/>
        </p:nvGrpSpPr>
        <p:grpSpPr bwMode="auto">
          <a:xfrm>
            <a:off x="7694613" y="-74798"/>
            <a:ext cx="446087" cy="446088"/>
            <a:chOff x="4847" y="-68"/>
            <a:chExt cx="281" cy="281"/>
          </a:xfrm>
        </p:grpSpPr>
        <p:sp>
          <p:nvSpPr>
            <p:cNvPr id="114" name="AutoShape 31"/>
            <p:cNvSpPr>
              <a:spLocks noChangeAspect="1" noChangeArrowheads="1" noTextEdit="1"/>
            </p:cNvSpPr>
            <p:nvPr/>
          </p:nvSpPr>
          <p:spPr bwMode="auto">
            <a:xfrm>
              <a:off x="4847" y="-68"/>
              <a:ext cx="28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4929" y="49"/>
              <a:ext cx="117" cy="59"/>
            </a:xfrm>
            <a:custGeom>
              <a:avLst/>
              <a:gdLst>
                <a:gd name="T0" fmla="*/ 0 w 117"/>
                <a:gd name="T1" fmla="*/ 0 h 59"/>
                <a:gd name="T2" fmla="*/ 59 w 117"/>
                <a:gd name="T3" fmla="*/ 59 h 59"/>
                <a:gd name="T4" fmla="*/ 117 w 117"/>
                <a:gd name="T5" fmla="*/ 0 h 59"/>
                <a:gd name="T6" fmla="*/ 0 w 11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59">
                  <a:moveTo>
                    <a:pt x="0" y="0"/>
                  </a:moveTo>
                  <a:lnTo>
                    <a:pt x="59" y="59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Group 36"/>
          <p:cNvGrpSpPr>
            <a:grpSpLocks noChangeAspect="1"/>
          </p:cNvGrpSpPr>
          <p:nvPr/>
        </p:nvGrpSpPr>
        <p:grpSpPr bwMode="auto">
          <a:xfrm>
            <a:off x="2693999" y="-2615006"/>
            <a:ext cx="6804001" cy="467040"/>
            <a:chOff x="-3150" y="663"/>
            <a:chExt cx="3409" cy="234"/>
          </a:xfrm>
        </p:grpSpPr>
        <p:sp>
          <p:nvSpPr>
            <p:cNvPr id="118" name="AutoShape 35"/>
            <p:cNvSpPr>
              <a:spLocks noChangeAspect="1" noChangeArrowheads="1" noTextEdit="1"/>
            </p:cNvSpPr>
            <p:nvPr/>
          </p:nvSpPr>
          <p:spPr bwMode="auto">
            <a:xfrm>
              <a:off x="-3150" y="663"/>
              <a:ext cx="34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-155" y="701"/>
              <a:ext cx="3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12:30</a:t>
              </a:r>
              <a:endPara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-714" y="709"/>
              <a:ext cx="166" cy="137"/>
            </a:xfrm>
            <a:custGeom>
              <a:avLst/>
              <a:gdLst>
                <a:gd name="T0" fmla="*/ 35 w 70"/>
                <a:gd name="T1" fmla="*/ 0 h 56"/>
                <a:gd name="T2" fmla="*/ 0 w 70"/>
                <a:gd name="T3" fmla="*/ 12 h 56"/>
                <a:gd name="T4" fmla="*/ 35 w 70"/>
                <a:gd name="T5" fmla="*/ 56 h 56"/>
                <a:gd name="T6" fmla="*/ 35 w 70"/>
                <a:gd name="T7" fmla="*/ 56 h 56"/>
                <a:gd name="T8" fmla="*/ 35 w 70"/>
                <a:gd name="T9" fmla="*/ 56 h 56"/>
                <a:gd name="T10" fmla="*/ 35 w 70"/>
                <a:gd name="T11" fmla="*/ 56 h 56"/>
                <a:gd name="T12" fmla="*/ 70 w 70"/>
                <a:gd name="T13" fmla="*/ 12 h 56"/>
                <a:gd name="T14" fmla="*/ 35 w 7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6">
                  <a:moveTo>
                    <a:pt x="35" y="0"/>
                  </a:moveTo>
                  <a:cubicBezTo>
                    <a:pt x="15" y="0"/>
                    <a:pt x="1" y="11"/>
                    <a:pt x="0" y="1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5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1"/>
            <p:cNvSpPr>
              <a:spLocks/>
            </p:cNvSpPr>
            <p:nvPr/>
          </p:nvSpPr>
          <p:spPr bwMode="auto">
            <a:xfrm>
              <a:off x="-527" y="709"/>
              <a:ext cx="133" cy="137"/>
            </a:xfrm>
            <a:custGeom>
              <a:avLst/>
              <a:gdLst>
                <a:gd name="T0" fmla="*/ 133 w 133"/>
                <a:gd name="T1" fmla="*/ 0 h 137"/>
                <a:gd name="T2" fmla="*/ 0 w 133"/>
                <a:gd name="T3" fmla="*/ 137 h 137"/>
                <a:gd name="T4" fmla="*/ 133 w 133"/>
                <a:gd name="T5" fmla="*/ 137 h 137"/>
                <a:gd name="T6" fmla="*/ 133 w 133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37">
                  <a:moveTo>
                    <a:pt x="133" y="0"/>
                  </a:moveTo>
                  <a:lnTo>
                    <a:pt x="0" y="137"/>
                  </a:lnTo>
                  <a:lnTo>
                    <a:pt x="133" y="13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-527" y="709"/>
              <a:ext cx="133" cy="137"/>
            </a:xfrm>
            <a:custGeom>
              <a:avLst/>
              <a:gdLst>
                <a:gd name="T0" fmla="*/ 133 w 133"/>
                <a:gd name="T1" fmla="*/ 0 h 137"/>
                <a:gd name="T2" fmla="*/ 0 w 133"/>
                <a:gd name="T3" fmla="*/ 137 h 137"/>
                <a:gd name="T4" fmla="*/ 133 w 133"/>
                <a:gd name="T5" fmla="*/ 137 h 137"/>
                <a:gd name="T6" fmla="*/ 133 w 133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37">
                  <a:moveTo>
                    <a:pt x="133" y="0"/>
                  </a:moveTo>
                  <a:lnTo>
                    <a:pt x="0" y="137"/>
                  </a:lnTo>
                  <a:lnTo>
                    <a:pt x="133" y="137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3"/>
            <p:cNvSpPr>
              <a:spLocks/>
            </p:cNvSpPr>
            <p:nvPr/>
          </p:nvSpPr>
          <p:spPr bwMode="auto">
            <a:xfrm>
              <a:off x="-309" y="709"/>
              <a:ext cx="85" cy="137"/>
            </a:xfrm>
            <a:custGeom>
              <a:avLst/>
              <a:gdLst>
                <a:gd name="T0" fmla="*/ 57 w 85"/>
                <a:gd name="T1" fmla="*/ 0 h 137"/>
                <a:gd name="T2" fmla="*/ 28 w 85"/>
                <a:gd name="T3" fmla="*/ 0 h 137"/>
                <a:gd name="T4" fmla="*/ 28 w 85"/>
                <a:gd name="T5" fmla="*/ 10 h 137"/>
                <a:gd name="T6" fmla="*/ 0 w 85"/>
                <a:gd name="T7" fmla="*/ 10 h 137"/>
                <a:gd name="T8" fmla="*/ 0 w 85"/>
                <a:gd name="T9" fmla="*/ 137 h 137"/>
                <a:gd name="T10" fmla="*/ 85 w 85"/>
                <a:gd name="T11" fmla="*/ 137 h 137"/>
                <a:gd name="T12" fmla="*/ 85 w 85"/>
                <a:gd name="T13" fmla="*/ 10 h 137"/>
                <a:gd name="T14" fmla="*/ 57 w 85"/>
                <a:gd name="T15" fmla="*/ 10 h 137"/>
                <a:gd name="T16" fmla="*/ 57 w 85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37">
                  <a:moveTo>
                    <a:pt x="57" y="0"/>
                  </a:moveTo>
                  <a:lnTo>
                    <a:pt x="28" y="0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0" y="137"/>
                  </a:lnTo>
                  <a:lnTo>
                    <a:pt x="85" y="137"/>
                  </a:lnTo>
                  <a:lnTo>
                    <a:pt x="85" y="10"/>
                  </a:lnTo>
                  <a:lnTo>
                    <a:pt x="57" y="1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3" name="遮罩"/>
          <p:cNvGrpSpPr/>
          <p:nvPr/>
        </p:nvGrpSpPr>
        <p:grpSpPr>
          <a:xfrm>
            <a:off x="0" y="-3752849"/>
            <a:ext cx="12192000" cy="14363700"/>
            <a:chOff x="0" y="-3752849"/>
            <a:chExt cx="12192000" cy="14363700"/>
          </a:xfrm>
        </p:grpSpPr>
        <p:sp>
          <p:nvSpPr>
            <p:cNvPr id="129" name="矩形 128"/>
            <p:cNvSpPr/>
            <p:nvPr/>
          </p:nvSpPr>
          <p:spPr>
            <a:xfrm>
              <a:off x="0" y="-3752849"/>
              <a:ext cx="2692800" cy="14363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499200" y="-3752849"/>
              <a:ext cx="2692800" cy="14363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686626" y="-3752849"/>
              <a:ext cx="6811373" cy="1135137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690314" y="9475714"/>
              <a:ext cx="6811373" cy="1135137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设计标注"/>
          <p:cNvGrpSpPr/>
          <p:nvPr/>
        </p:nvGrpSpPr>
        <p:grpSpPr>
          <a:xfrm>
            <a:off x="2618774" y="-2619001"/>
            <a:ext cx="6879226" cy="12096001"/>
            <a:chOff x="2618774" y="-2619001"/>
            <a:chExt cx="6879226" cy="12096001"/>
          </a:xfrm>
        </p:grpSpPr>
        <p:sp>
          <p:nvSpPr>
            <p:cNvPr id="28" name="矩形 27"/>
            <p:cNvSpPr/>
            <p:nvPr/>
          </p:nvSpPr>
          <p:spPr>
            <a:xfrm>
              <a:off x="2694000" y="766125"/>
              <a:ext cx="57456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94000" y="1673325"/>
              <a:ext cx="57456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94000" y="2580525"/>
              <a:ext cx="57456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694000" y="3487725"/>
              <a:ext cx="57456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2694000" y="614925"/>
              <a:ext cx="5745600" cy="151200"/>
            </a:xfrm>
            <a:prstGeom prst="rect">
              <a:avLst/>
            </a:prstGeom>
            <a:solidFill>
              <a:srgbClr val="FF408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2694000" y="4394951"/>
              <a:ext cx="5745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2694000" y="4546151"/>
              <a:ext cx="5745600" cy="151200"/>
            </a:xfrm>
            <a:prstGeom prst="rect">
              <a:avLst/>
            </a:prstGeom>
            <a:solidFill>
              <a:srgbClr val="FF408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94000" y="4697351"/>
              <a:ext cx="57456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94000" y="5604551"/>
              <a:ext cx="57456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694000" y="6511751"/>
              <a:ext cx="57456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94000" y="7418951"/>
              <a:ext cx="57456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2694000" y="465749"/>
              <a:ext cx="57456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94000" y="-590626"/>
              <a:ext cx="5745600" cy="1058400"/>
            </a:xfrm>
            <a:prstGeom prst="rect">
              <a:avLst/>
            </a:prstGeom>
            <a:solidFill>
              <a:srgbClr val="3E4FB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687100" y="-8957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89627" y="992925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89627" y="1900125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989627" y="2807325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989627" y="3714525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89627" y="5831351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89627" y="6738551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89627" y="7645751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H="1">
              <a:off x="8350283" y="-2619000"/>
              <a:ext cx="1147717" cy="12096000"/>
              <a:chOff x="3147600" y="-2619000"/>
              <a:chExt cx="1147717" cy="120960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4199965" y="-2619000"/>
                <a:ext cx="0" cy="1209600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 rot="10800000">
                <a:off x="3147600" y="3792727"/>
                <a:ext cx="1058400" cy="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3755613" y="342899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4081"/>
                    </a:solidFill>
                  </a:rPr>
                  <a:t>56</a:t>
                </a:r>
                <a:endParaRPr lang="zh-CN" altLang="en-US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4152436" y="690176"/>
                <a:ext cx="191010" cy="94753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618774" y="-2619000"/>
              <a:ext cx="465606" cy="12096000"/>
              <a:chOff x="3829711" y="-2619000"/>
              <a:chExt cx="465606" cy="12096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4199965" y="-2619000"/>
                <a:ext cx="0" cy="1209600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0800000">
                <a:off x="3903600" y="3792727"/>
                <a:ext cx="302400" cy="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3829711" y="3454174"/>
                <a:ext cx="415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4081"/>
                    </a:solidFill>
                  </a:rPr>
                  <a:t>16</a:t>
                </a:r>
                <a:endParaRPr lang="zh-CN" altLang="en-US" sz="16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4152436" y="690176"/>
                <a:ext cx="191010" cy="94753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694000" y="-2619001"/>
              <a:ext cx="1450117" cy="12096000"/>
              <a:chOff x="2845200" y="-2619000"/>
              <a:chExt cx="1450117" cy="1209600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4199965" y="-2619000"/>
                <a:ext cx="0" cy="1209600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10800000">
                <a:off x="2845200" y="3792727"/>
                <a:ext cx="1360800" cy="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3755613" y="342899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4081"/>
                    </a:solidFill>
                  </a:rPr>
                  <a:t>72</a:t>
                </a:r>
                <a:endParaRPr lang="zh-CN" altLang="en-US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4152436" y="690176"/>
                <a:ext cx="191010" cy="94753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H="1">
              <a:off x="8045964" y="-2619001"/>
              <a:ext cx="465606" cy="12096000"/>
              <a:chOff x="3829711" y="-2619000"/>
              <a:chExt cx="465606" cy="12096000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4199965" y="-2619000"/>
                <a:ext cx="0" cy="1209600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10800000">
                <a:off x="3903600" y="3792727"/>
                <a:ext cx="302400" cy="0"/>
              </a:xfrm>
              <a:prstGeom prst="line">
                <a:avLst/>
              </a:prstGeom>
              <a:ln w="28575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/>
              <p:cNvSpPr txBox="1"/>
              <p:nvPr/>
            </p:nvSpPr>
            <p:spPr>
              <a:xfrm>
                <a:off x="3829711" y="3454174"/>
                <a:ext cx="415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4081"/>
                    </a:solidFill>
                  </a:rPr>
                  <a:t>16</a:t>
                </a:r>
                <a:endParaRPr lang="zh-CN" altLang="en-US" sz="16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4152436" y="690176"/>
                <a:ext cx="191010" cy="94753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19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4000" y="-2619000"/>
            <a:ext cx="6804000" cy="12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94000" y="-2165400"/>
            <a:ext cx="6804000" cy="1058400"/>
            <a:chOff x="4296000" y="1629000"/>
            <a:chExt cx="3600000" cy="3600000"/>
          </a:xfrm>
        </p:grpSpPr>
        <p:sp>
          <p:nvSpPr>
            <p:cNvPr id="23" name="矩形: 圆角 22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94000" y="-2619000"/>
            <a:ext cx="6804000" cy="4536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94000" y="-2619000"/>
            <a:ext cx="6804000" cy="12096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94000" y="-2619000"/>
            <a:ext cx="5745600" cy="12096001"/>
            <a:chOff x="3056407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3056407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50800" dir="6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56407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6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矩形 19"/>
          <p:cNvSpPr>
            <a:spLocks noChangeAspect="1"/>
          </p:cNvSpPr>
          <p:nvPr/>
        </p:nvSpPr>
        <p:spPr>
          <a:xfrm>
            <a:off x="2694000" y="-2619000"/>
            <a:ext cx="5745600" cy="3231900"/>
          </a:xfrm>
          <a:prstGeom prst="rect">
            <a:avLst/>
          </a:prstGeom>
          <a:solidFill>
            <a:srgbClr val="9DC2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94000" y="8569800"/>
            <a:ext cx="6804000" cy="907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94000" y="-2619000"/>
            <a:ext cx="6804000" cy="4536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2694000" y="612900"/>
            <a:ext cx="5745600" cy="0"/>
          </a:xfrm>
          <a:prstGeom prst="line">
            <a:avLst/>
          </a:prstGeom>
          <a:ln w="12700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694000" y="4546151"/>
            <a:ext cx="5745600" cy="0"/>
          </a:xfrm>
          <a:prstGeom prst="line">
            <a:avLst/>
          </a:prstGeom>
          <a:ln w="12700"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2989627" y="-1864288"/>
            <a:ext cx="1209600" cy="1209600"/>
          </a:xfrm>
          <a:prstGeom prst="ellipse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948111" y="1015823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收件箱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948111" y="1923023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已加星标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948111" y="2830223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已发邮件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8111" y="3737423"/>
            <a:ext cx="7104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草稿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948111" y="5854249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所有邮件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948111" y="6761449"/>
            <a:ext cx="973343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回收站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948111" y="7668649"/>
            <a:ext cx="123623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50" dirty="0">
                <a:solidFill>
                  <a:schemeClr val="tx1">
                    <a:alpha val="87000"/>
                  </a:schemeClr>
                </a:solidFill>
              </a:rPr>
              <a:t>垃圾邮件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884140" y="49508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alpha val="54000"/>
                  </a:schemeClr>
                </a:solidFill>
              </a:rPr>
              <a:t>子标题</a:t>
            </a:r>
          </a:p>
        </p:txBody>
      </p:sp>
      <p:grpSp>
        <p:nvGrpSpPr>
          <p:cNvPr id="83" name="Group 4"/>
          <p:cNvGrpSpPr>
            <a:grpSpLocks noChangeAspect="1"/>
          </p:cNvGrpSpPr>
          <p:nvPr/>
        </p:nvGrpSpPr>
        <p:grpSpPr bwMode="auto">
          <a:xfrm>
            <a:off x="2989263" y="992188"/>
            <a:ext cx="454025" cy="454025"/>
            <a:chOff x="1883" y="625"/>
            <a:chExt cx="286" cy="286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3" y="625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1919" y="661"/>
              <a:ext cx="214" cy="214"/>
            </a:xfrm>
            <a:custGeom>
              <a:avLst/>
              <a:gdLst>
                <a:gd name="T0" fmla="*/ 128 w 144"/>
                <a:gd name="T1" fmla="*/ 0 h 144"/>
                <a:gd name="T2" fmla="*/ 16 w 144"/>
                <a:gd name="T3" fmla="*/ 0 h 144"/>
                <a:gd name="T4" fmla="*/ 0 w 144"/>
                <a:gd name="T5" fmla="*/ 16 h 144"/>
                <a:gd name="T6" fmla="*/ 0 w 144"/>
                <a:gd name="T7" fmla="*/ 128 h 144"/>
                <a:gd name="T8" fmla="*/ 16 w 144"/>
                <a:gd name="T9" fmla="*/ 144 h 144"/>
                <a:gd name="T10" fmla="*/ 128 w 144"/>
                <a:gd name="T11" fmla="*/ 144 h 144"/>
                <a:gd name="T12" fmla="*/ 144 w 144"/>
                <a:gd name="T13" fmla="*/ 128 h 144"/>
                <a:gd name="T14" fmla="*/ 144 w 144"/>
                <a:gd name="T15" fmla="*/ 16 h 144"/>
                <a:gd name="T16" fmla="*/ 128 w 144"/>
                <a:gd name="T17" fmla="*/ 0 h 144"/>
                <a:gd name="T18" fmla="*/ 128 w 144"/>
                <a:gd name="T19" fmla="*/ 96 h 144"/>
                <a:gd name="T20" fmla="*/ 96 w 144"/>
                <a:gd name="T21" fmla="*/ 96 h 144"/>
                <a:gd name="T22" fmla="*/ 72 w 144"/>
                <a:gd name="T23" fmla="*/ 120 h 144"/>
                <a:gd name="T24" fmla="*/ 48 w 144"/>
                <a:gd name="T25" fmla="*/ 96 h 144"/>
                <a:gd name="T26" fmla="*/ 16 w 144"/>
                <a:gd name="T27" fmla="*/ 96 h 144"/>
                <a:gd name="T28" fmla="*/ 16 w 144"/>
                <a:gd name="T29" fmla="*/ 16 h 144"/>
                <a:gd name="T30" fmla="*/ 128 w 144"/>
                <a:gd name="T31" fmla="*/ 16 h 144"/>
                <a:gd name="T32" fmla="*/ 128 w 144"/>
                <a:gd name="T33" fmla="*/ 96 h 144"/>
                <a:gd name="T34" fmla="*/ 104 w 144"/>
                <a:gd name="T35" fmla="*/ 56 h 144"/>
                <a:gd name="T36" fmla="*/ 88 w 144"/>
                <a:gd name="T37" fmla="*/ 56 h 144"/>
                <a:gd name="T38" fmla="*/ 88 w 144"/>
                <a:gd name="T39" fmla="*/ 32 h 144"/>
                <a:gd name="T40" fmla="*/ 56 w 144"/>
                <a:gd name="T41" fmla="*/ 32 h 144"/>
                <a:gd name="T42" fmla="*/ 56 w 144"/>
                <a:gd name="T43" fmla="*/ 56 h 144"/>
                <a:gd name="T44" fmla="*/ 40 w 144"/>
                <a:gd name="T45" fmla="*/ 56 h 144"/>
                <a:gd name="T46" fmla="*/ 72 w 144"/>
                <a:gd name="T47" fmla="*/ 88 h 144"/>
                <a:gd name="T48" fmla="*/ 104 w 144"/>
                <a:gd name="T49" fmla="*/ 5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2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109"/>
                    <a:pt x="85" y="120"/>
                    <a:pt x="72" y="120"/>
                  </a:cubicBezTo>
                  <a:cubicBezTo>
                    <a:pt x="59" y="120"/>
                    <a:pt x="48" y="109"/>
                    <a:pt x="4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8" y="16"/>
                    <a:pt x="128" y="16"/>
                    <a:pt x="128" y="16"/>
                  </a:cubicBezTo>
                  <a:lnTo>
                    <a:pt x="128" y="96"/>
                  </a:lnTo>
                  <a:close/>
                  <a:moveTo>
                    <a:pt x="104" y="56"/>
                  </a:moveTo>
                  <a:cubicBezTo>
                    <a:pt x="88" y="56"/>
                    <a:pt x="88" y="56"/>
                    <a:pt x="88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72" y="88"/>
                    <a:pt x="72" y="88"/>
                    <a:pt x="72" y="88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Group 8"/>
          <p:cNvGrpSpPr>
            <a:grpSpLocks noChangeAspect="1"/>
          </p:cNvGrpSpPr>
          <p:nvPr/>
        </p:nvGrpSpPr>
        <p:grpSpPr bwMode="auto">
          <a:xfrm>
            <a:off x="2989263" y="1900238"/>
            <a:ext cx="454025" cy="454025"/>
            <a:chOff x="1883" y="1197"/>
            <a:chExt cx="286" cy="286"/>
          </a:xfrm>
        </p:grpSpPr>
        <p:sp>
          <p:nvSpPr>
            <p:cNvPr id="8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3" y="1197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1907" y="1221"/>
              <a:ext cx="238" cy="226"/>
            </a:xfrm>
            <a:custGeom>
              <a:avLst/>
              <a:gdLst>
                <a:gd name="T0" fmla="*/ 119 w 238"/>
                <a:gd name="T1" fmla="*/ 182 h 226"/>
                <a:gd name="T2" fmla="*/ 192 w 238"/>
                <a:gd name="T3" fmla="*/ 226 h 226"/>
                <a:gd name="T4" fmla="*/ 173 w 238"/>
                <a:gd name="T5" fmla="*/ 143 h 226"/>
                <a:gd name="T6" fmla="*/ 238 w 238"/>
                <a:gd name="T7" fmla="*/ 86 h 226"/>
                <a:gd name="T8" fmla="*/ 152 w 238"/>
                <a:gd name="T9" fmla="*/ 79 h 226"/>
                <a:gd name="T10" fmla="*/ 119 w 238"/>
                <a:gd name="T11" fmla="*/ 0 h 226"/>
                <a:gd name="T12" fmla="*/ 86 w 238"/>
                <a:gd name="T13" fmla="*/ 79 h 226"/>
                <a:gd name="T14" fmla="*/ 0 w 238"/>
                <a:gd name="T15" fmla="*/ 86 h 226"/>
                <a:gd name="T16" fmla="*/ 65 w 238"/>
                <a:gd name="T17" fmla="*/ 143 h 226"/>
                <a:gd name="T18" fmla="*/ 46 w 238"/>
                <a:gd name="T19" fmla="*/ 226 h 226"/>
                <a:gd name="T20" fmla="*/ 119 w 238"/>
                <a:gd name="T21" fmla="*/ 18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8" h="226">
                  <a:moveTo>
                    <a:pt x="119" y="182"/>
                  </a:moveTo>
                  <a:lnTo>
                    <a:pt x="192" y="226"/>
                  </a:lnTo>
                  <a:lnTo>
                    <a:pt x="173" y="143"/>
                  </a:lnTo>
                  <a:lnTo>
                    <a:pt x="238" y="86"/>
                  </a:lnTo>
                  <a:lnTo>
                    <a:pt x="152" y="79"/>
                  </a:lnTo>
                  <a:lnTo>
                    <a:pt x="119" y="0"/>
                  </a:lnTo>
                  <a:lnTo>
                    <a:pt x="86" y="79"/>
                  </a:lnTo>
                  <a:lnTo>
                    <a:pt x="0" y="86"/>
                  </a:lnTo>
                  <a:lnTo>
                    <a:pt x="65" y="143"/>
                  </a:lnTo>
                  <a:lnTo>
                    <a:pt x="46" y="226"/>
                  </a:lnTo>
                  <a:lnTo>
                    <a:pt x="119" y="18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Group 12"/>
          <p:cNvGrpSpPr>
            <a:grpSpLocks noChangeAspect="1"/>
          </p:cNvGrpSpPr>
          <p:nvPr/>
        </p:nvGrpSpPr>
        <p:grpSpPr bwMode="auto">
          <a:xfrm>
            <a:off x="2989263" y="2806700"/>
            <a:ext cx="454025" cy="454025"/>
            <a:chOff x="1883" y="1768"/>
            <a:chExt cx="286" cy="286"/>
          </a:xfrm>
        </p:grpSpPr>
        <p:sp>
          <p:nvSpPr>
            <p:cNvPr id="9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3" y="176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>
              <a:off x="1907" y="1804"/>
              <a:ext cx="250" cy="214"/>
            </a:xfrm>
            <a:custGeom>
              <a:avLst/>
              <a:gdLst>
                <a:gd name="T0" fmla="*/ 0 w 250"/>
                <a:gd name="T1" fmla="*/ 214 h 214"/>
                <a:gd name="T2" fmla="*/ 250 w 250"/>
                <a:gd name="T3" fmla="*/ 107 h 214"/>
                <a:gd name="T4" fmla="*/ 0 w 250"/>
                <a:gd name="T5" fmla="*/ 0 h 214"/>
                <a:gd name="T6" fmla="*/ 0 w 250"/>
                <a:gd name="T7" fmla="*/ 83 h 214"/>
                <a:gd name="T8" fmla="*/ 179 w 250"/>
                <a:gd name="T9" fmla="*/ 107 h 214"/>
                <a:gd name="T10" fmla="*/ 0 w 250"/>
                <a:gd name="T11" fmla="*/ 131 h 214"/>
                <a:gd name="T12" fmla="*/ 0 w 250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14">
                  <a:moveTo>
                    <a:pt x="0" y="214"/>
                  </a:moveTo>
                  <a:lnTo>
                    <a:pt x="250" y="107"/>
                  </a:lnTo>
                  <a:lnTo>
                    <a:pt x="0" y="0"/>
                  </a:lnTo>
                  <a:lnTo>
                    <a:pt x="0" y="83"/>
                  </a:lnTo>
                  <a:lnTo>
                    <a:pt x="179" y="107"/>
                  </a:lnTo>
                  <a:lnTo>
                    <a:pt x="0" y="13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92" name="Group 16"/>
          <p:cNvGrpSpPr>
            <a:grpSpLocks noChangeAspect="1"/>
          </p:cNvGrpSpPr>
          <p:nvPr/>
        </p:nvGrpSpPr>
        <p:grpSpPr bwMode="auto">
          <a:xfrm>
            <a:off x="2989263" y="3714750"/>
            <a:ext cx="454025" cy="454025"/>
            <a:chOff x="1883" y="2340"/>
            <a:chExt cx="286" cy="286"/>
          </a:xfrm>
        </p:grpSpPr>
        <p:sp>
          <p:nvSpPr>
            <p:cNvPr id="9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883" y="234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 noEditPoints="1"/>
            </p:cNvSpPr>
            <p:nvPr/>
          </p:nvSpPr>
          <p:spPr bwMode="auto">
            <a:xfrm>
              <a:off x="1907" y="2352"/>
              <a:ext cx="238" cy="226"/>
            </a:xfrm>
            <a:custGeom>
              <a:avLst/>
              <a:gdLst>
                <a:gd name="T0" fmla="*/ 160 w 160"/>
                <a:gd name="T1" fmla="*/ 56 h 152"/>
                <a:gd name="T2" fmla="*/ 152 w 160"/>
                <a:gd name="T3" fmla="*/ 42 h 152"/>
                <a:gd name="T4" fmla="*/ 80 w 160"/>
                <a:gd name="T5" fmla="*/ 0 h 152"/>
                <a:gd name="T6" fmla="*/ 8 w 160"/>
                <a:gd name="T7" fmla="*/ 42 h 152"/>
                <a:gd name="T8" fmla="*/ 0 w 160"/>
                <a:gd name="T9" fmla="*/ 56 h 152"/>
                <a:gd name="T10" fmla="*/ 0 w 160"/>
                <a:gd name="T11" fmla="*/ 136 h 152"/>
                <a:gd name="T12" fmla="*/ 16 w 160"/>
                <a:gd name="T13" fmla="*/ 152 h 152"/>
                <a:gd name="T14" fmla="*/ 144 w 160"/>
                <a:gd name="T15" fmla="*/ 152 h 152"/>
                <a:gd name="T16" fmla="*/ 160 w 160"/>
                <a:gd name="T17" fmla="*/ 136 h 152"/>
                <a:gd name="T18" fmla="*/ 160 w 160"/>
                <a:gd name="T19" fmla="*/ 56 h 152"/>
                <a:gd name="T20" fmla="*/ 80 w 160"/>
                <a:gd name="T21" fmla="*/ 96 h 152"/>
                <a:gd name="T22" fmla="*/ 14 w 160"/>
                <a:gd name="T23" fmla="*/ 55 h 152"/>
                <a:gd name="T24" fmla="*/ 80 w 160"/>
                <a:gd name="T25" fmla="*/ 16 h 152"/>
                <a:gd name="T26" fmla="*/ 146 w 160"/>
                <a:gd name="T27" fmla="*/ 55 h 152"/>
                <a:gd name="T28" fmla="*/ 80 w 160"/>
                <a:gd name="T29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52">
                  <a:moveTo>
                    <a:pt x="160" y="56"/>
                  </a:moveTo>
                  <a:cubicBezTo>
                    <a:pt x="160" y="50"/>
                    <a:pt x="157" y="45"/>
                    <a:pt x="152" y="4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7" y="152"/>
                    <a:pt x="16" y="152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53" y="152"/>
                    <a:pt x="160" y="145"/>
                    <a:pt x="160" y="136"/>
                  </a:cubicBezTo>
                  <a:lnTo>
                    <a:pt x="160" y="56"/>
                  </a:lnTo>
                  <a:close/>
                  <a:moveTo>
                    <a:pt x="80" y="96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146" y="55"/>
                    <a:pt x="146" y="55"/>
                    <a:pt x="146" y="55"/>
                  </a:cubicBezTo>
                  <a:lnTo>
                    <a:pt x="80" y="96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5" name="Group 20"/>
          <p:cNvGrpSpPr>
            <a:grpSpLocks noChangeAspect="1"/>
          </p:cNvGrpSpPr>
          <p:nvPr/>
        </p:nvGrpSpPr>
        <p:grpSpPr bwMode="auto">
          <a:xfrm>
            <a:off x="2989263" y="5830888"/>
            <a:ext cx="454025" cy="454025"/>
            <a:chOff x="1883" y="3673"/>
            <a:chExt cx="286" cy="286"/>
          </a:xfrm>
        </p:grpSpPr>
        <p:sp>
          <p:nvSpPr>
            <p:cNvPr id="9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83" y="367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1"/>
            <p:cNvSpPr>
              <a:spLocks noEditPoints="1"/>
            </p:cNvSpPr>
            <p:nvPr/>
          </p:nvSpPr>
          <p:spPr bwMode="auto">
            <a:xfrm>
              <a:off x="1907" y="3721"/>
              <a:ext cx="238" cy="190"/>
            </a:xfrm>
            <a:custGeom>
              <a:avLst/>
              <a:gdLst>
                <a:gd name="T0" fmla="*/ 14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112 h 128"/>
                <a:gd name="T8" fmla="*/ 16 w 160"/>
                <a:gd name="T9" fmla="*/ 128 h 128"/>
                <a:gd name="T10" fmla="*/ 144 w 160"/>
                <a:gd name="T11" fmla="*/ 128 h 128"/>
                <a:gd name="T12" fmla="*/ 160 w 160"/>
                <a:gd name="T13" fmla="*/ 112 h 128"/>
                <a:gd name="T14" fmla="*/ 160 w 160"/>
                <a:gd name="T15" fmla="*/ 16 h 128"/>
                <a:gd name="T16" fmla="*/ 144 w 160"/>
                <a:gd name="T17" fmla="*/ 0 h 128"/>
                <a:gd name="T18" fmla="*/ 144 w 160"/>
                <a:gd name="T19" fmla="*/ 32 h 128"/>
                <a:gd name="T20" fmla="*/ 80 w 160"/>
                <a:gd name="T21" fmla="*/ 72 h 128"/>
                <a:gd name="T22" fmla="*/ 16 w 160"/>
                <a:gd name="T23" fmla="*/ 32 h 128"/>
                <a:gd name="T24" fmla="*/ 16 w 160"/>
                <a:gd name="T25" fmla="*/ 16 h 128"/>
                <a:gd name="T26" fmla="*/ 80 w 160"/>
                <a:gd name="T27" fmla="*/ 56 h 128"/>
                <a:gd name="T28" fmla="*/ 144 w 160"/>
                <a:gd name="T29" fmla="*/ 16 h 128"/>
                <a:gd name="T30" fmla="*/ 144 w 160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28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  <a:moveTo>
                    <a:pt x="144" y="3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144" y="16"/>
                    <a:pt x="144" y="16"/>
                    <a:pt x="144" y="16"/>
                  </a:cubicBezTo>
                  <a:lnTo>
                    <a:pt x="144" y="3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24"/>
          <p:cNvGrpSpPr>
            <a:grpSpLocks noChangeAspect="1"/>
          </p:cNvGrpSpPr>
          <p:nvPr/>
        </p:nvGrpSpPr>
        <p:grpSpPr bwMode="auto">
          <a:xfrm>
            <a:off x="2989263" y="6738938"/>
            <a:ext cx="454025" cy="452437"/>
            <a:chOff x="1883" y="4245"/>
            <a:chExt cx="286" cy="285"/>
          </a:xfrm>
        </p:grpSpPr>
        <p:sp>
          <p:nvSpPr>
            <p:cNvPr id="9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883" y="4245"/>
              <a:ext cx="2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"/>
            <p:cNvSpPr>
              <a:spLocks noEditPoints="1"/>
            </p:cNvSpPr>
            <p:nvPr/>
          </p:nvSpPr>
          <p:spPr bwMode="auto">
            <a:xfrm>
              <a:off x="1943" y="4281"/>
              <a:ext cx="166" cy="213"/>
            </a:xfrm>
            <a:custGeom>
              <a:avLst/>
              <a:gdLst>
                <a:gd name="T0" fmla="*/ 8 w 112"/>
                <a:gd name="T1" fmla="*/ 128 h 144"/>
                <a:gd name="T2" fmla="*/ 24 w 112"/>
                <a:gd name="T3" fmla="*/ 144 h 144"/>
                <a:gd name="T4" fmla="*/ 88 w 112"/>
                <a:gd name="T5" fmla="*/ 144 h 144"/>
                <a:gd name="T6" fmla="*/ 104 w 112"/>
                <a:gd name="T7" fmla="*/ 128 h 144"/>
                <a:gd name="T8" fmla="*/ 104 w 112"/>
                <a:gd name="T9" fmla="*/ 32 h 144"/>
                <a:gd name="T10" fmla="*/ 8 w 112"/>
                <a:gd name="T11" fmla="*/ 32 h 144"/>
                <a:gd name="T12" fmla="*/ 8 w 112"/>
                <a:gd name="T13" fmla="*/ 128 h 144"/>
                <a:gd name="T14" fmla="*/ 112 w 112"/>
                <a:gd name="T15" fmla="*/ 8 h 144"/>
                <a:gd name="T16" fmla="*/ 84 w 112"/>
                <a:gd name="T17" fmla="*/ 8 h 144"/>
                <a:gd name="T18" fmla="*/ 76 w 112"/>
                <a:gd name="T19" fmla="*/ 0 h 144"/>
                <a:gd name="T20" fmla="*/ 36 w 112"/>
                <a:gd name="T21" fmla="*/ 0 h 144"/>
                <a:gd name="T22" fmla="*/ 28 w 112"/>
                <a:gd name="T23" fmla="*/ 8 h 144"/>
                <a:gd name="T24" fmla="*/ 0 w 112"/>
                <a:gd name="T25" fmla="*/ 8 h 144"/>
                <a:gd name="T26" fmla="*/ 0 w 112"/>
                <a:gd name="T27" fmla="*/ 24 h 144"/>
                <a:gd name="T28" fmla="*/ 112 w 112"/>
                <a:gd name="T29" fmla="*/ 24 h 144"/>
                <a:gd name="T30" fmla="*/ 112 w 112"/>
                <a:gd name="T31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44">
                  <a:moveTo>
                    <a:pt x="8" y="128"/>
                  </a:moveTo>
                  <a:cubicBezTo>
                    <a:pt x="8" y="137"/>
                    <a:pt x="15" y="144"/>
                    <a:pt x="24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97" y="144"/>
                    <a:pt x="104" y="137"/>
                    <a:pt x="104" y="128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8" y="128"/>
                  </a:lnTo>
                  <a:close/>
                  <a:moveTo>
                    <a:pt x="112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12" y="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Group 28"/>
          <p:cNvGrpSpPr>
            <a:grpSpLocks noChangeAspect="1"/>
          </p:cNvGrpSpPr>
          <p:nvPr/>
        </p:nvGrpSpPr>
        <p:grpSpPr bwMode="auto">
          <a:xfrm>
            <a:off x="2989263" y="7645400"/>
            <a:ext cx="454025" cy="454025"/>
            <a:chOff x="1883" y="4816"/>
            <a:chExt cx="286" cy="286"/>
          </a:xfrm>
        </p:grpSpPr>
        <p:sp>
          <p:nvSpPr>
            <p:cNvPr id="102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883" y="4816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"/>
            <p:cNvSpPr>
              <a:spLocks noEditPoints="1"/>
            </p:cNvSpPr>
            <p:nvPr/>
          </p:nvSpPr>
          <p:spPr bwMode="auto">
            <a:xfrm>
              <a:off x="1919" y="4852"/>
              <a:ext cx="214" cy="214"/>
            </a:xfrm>
            <a:custGeom>
              <a:avLst/>
              <a:gdLst>
                <a:gd name="T0" fmla="*/ 102 w 144"/>
                <a:gd name="T1" fmla="*/ 0 h 144"/>
                <a:gd name="T2" fmla="*/ 42 w 144"/>
                <a:gd name="T3" fmla="*/ 0 h 144"/>
                <a:gd name="T4" fmla="*/ 0 w 144"/>
                <a:gd name="T5" fmla="*/ 42 h 144"/>
                <a:gd name="T6" fmla="*/ 0 w 144"/>
                <a:gd name="T7" fmla="*/ 102 h 144"/>
                <a:gd name="T8" fmla="*/ 42 w 144"/>
                <a:gd name="T9" fmla="*/ 144 h 144"/>
                <a:gd name="T10" fmla="*/ 102 w 144"/>
                <a:gd name="T11" fmla="*/ 144 h 144"/>
                <a:gd name="T12" fmla="*/ 144 w 144"/>
                <a:gd name="T13" fmla="*/ 102 h 144"/>
                <a:gd name="T14" fmla="*/ 144 w 144"/>
                <a:gd name="T15" fmla="*/ 42 h 144"/>
                <a:gd name="T16" fmla="*/ 102 w 144"/>
                <a:gd name="T17" fmla="*/ 0 h 144"/>
                <a:gd name="T18" fmla="*/ 72 w 144"/>
                <a:gd name="T19" fmla="*/ 114 h 144"/>
                <a:gd name="T20" fmla="*/ 62 w 144"/>
                <a:gd name="T21" fmla="*/ 104 h 144"/>
                <a:gd name="T22" fmla="*/ 72 w 144"/>
                <a:gd name="T23" fmla="*/ 94 h 144"/>
                <a:gd name="T24" fmla="*/ 82 w 144"/>
                <a:gd name="T25" fmla="*/ 104 h 144"/>
                <a:gd name="T26" fmla="*/ 72 w 144"/>
                <a:gd name="T27" fmla="*/ 114 h 144"/>
                <a:gd name="T28" fmla="*/ 80 w 144"/>
                <a:gd name="T29" fmla="*/ 80 h 144"/>
                <a:gd name="T30" fmla="*/ 64 w 144"/>
                <a:gd name="T31" fmla="*/ 80 h 144"/>
                <a:gd name="T32" fmla="*/ 64 w 144"/>
                <a:gd name="T33" fmla="*/ 32 h 144"/>
                <a:gd name="T34" fmla="*/ 80 w 144"/>
                <a:gd name="T35" fmla="*/ 32 h 144"/>
                <a:gd name="T36" fmla="*/ 80 w 144"/>
                <a:gd name="T37" fmla="*/ 8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44">
                  <a:moveTo>
                    <a:pt x="10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4" y="42"/>
                    <a:pt x="144" y="42"/>
                    <a:pt x="144" y="42"/>
                  </a:cubicBezTo>
                  <a:lnTo>
                    <a:pt x="102" y="0"/>
                  </a:lnTo>
                  <a:close/>
                  <a:moveTo>
                    <a:pt x="72" y="114"/>
                  </a:moveTo>
                  <a:cubicBezTo>
                    <a:pt x="66" y="114"/>
                    <a:pt x="62" y="110"/>
                    <a:pt x="62" y="104"/>
                  </a:cubicBezTo>
                  <a:cubicBezTo>
                    <a:pt x="62" y="98"/>
                    <a:pt x="66" y="94"/>
                    <a:pt x="72" y="94"/>
                  </a:cubicBezTo>
                  <a:cubicBezTo>
                    <a:pt x="78" y="94"/>
                    <a:pt x="82" y="98"/>
                    <a:pt x="82" y="104"/>
                  </a:cubicBezTo>
                  <a:cubicBezTo>
                    <a:pt x="82" y="110"/>
                    <a:pt x="78" y="114"/>
                    <a:pt x="72" y="114"/>
                  </a:cubicBezTo>
                  <a:close/>
                  <a:moveTo>
                    <a:pt x="80" y="80"/>
                  </a:moveTo>
                  <a:cubicBezTo>
                    <a:pt x="64" y="80"/>
                    <a:pt x="64" y="80"/>
                    <a:pt x="64" y="80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886677" y="-431891"/>
            <a:ext cx="1882118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Jonathan Lee</a:t>
            </a:r>
            <a:endParaRPr lang="zh-CN" altLang="en-US" sz="2050" dirty="0">
              <a:solidFill>
                <a:schemeClr val="tx1">
                  <a:alpha val="54000"/>
                </a:schemeClr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86677" y="-44208"/>
            <a:ext cx="3725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50" dirty="0">
                <a:solidFill>
                  <a:schemeClr val="tx1">
                    <a:alpha val="54000"/>
                  </a:schemeClr>
                </a:solidFill>
              </a:rPr>
              <a:t>heyfromjonathan@gmail.com</a:t>
            </a:r>
            <a:endParaRPr lang="zh-CN" altLang="en-US" sz="2050" dirty="0">
              <a:solidFill>
                <a:schemeClr val="tx1">
                  <a:alpha val="54000"/>
                </a:schemeClr>
              </a:solidFill>
            </a:endParaRPr>
          </a:p>
        </p:txBody>
      </p:sp>
      <p:grpSp>
        <p:nvGrpSpPr>
          <p:cNvPr id="113" name="Group 32"/>
          <p:cNvGrpSpPr>
            <a:grpSpLocks noChangeAspect="1"/>
          </p:cNvGrpSpPr>
          <p:nvPr/>
        </p:nvGrpSpPr>
        <p:grpSpPr bwMode="auto">
          <a:xfrm>
            <a:off x="7694613" y="-74798"/>
            <a:ext cx="446087" cy="446088"/>
            <a:chOff x="4847" y="-68"/>
            <a:chExt cx="281" cy="281"/>
          </a:xfrm>
        </p:grpSpPr>
        <p:sp>
          <p:nvSpPr>
            <p:cNvPr id="114" name="AutoShape 31"/>
            <p:cNvSpPr>
              <a:spLocks noChangeAspect="1" noChangeArrowheads="1" noTextEdit="1"/>
            </p:cNvSpPr>
            <p:nvPr/>
          </p:nvSpPr>
          <p:spPr bwMode="auto">
            <a:xfrm>
              <a:off x="4847" y="-68"/>
              <a:ext cx="28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4929" y="49"/>
              <a:ext cx="117" cy="59"/>
            </a:xfrm>
            <a:custGeom>
              <a:avLst/>
              <a:gdLst>
                <a:gd name="T0" fmla="*/ 0 w 117"/>
                <a:gd name="T1" fmla="*/ 0 h 59"/>
                <a:gd name="T2" fmla="*/ 59 w 117"/>
                <a:gd name="T3" fmla="*/ 59 h 59"/>
                <a:gd name="T4" fmla="*/ 117 w 117"/>
                <a:gd name="T5" fmla="*/ 0 h 59"/>
                <a:gd name="T6" fmla="*/ 0 w 11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59">
                  <a:moveTo>
                    <a:pt x="0" y="0"/>
                  </a:moveTo>
                  <a:lnTo>
                    <a:pt x="59" y="59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Group 36"/>
          <p:cNvGrpSpPr>
            <a:grpSpLocks noChangeAspect="1"/>
          </p:cNvGrpSpPr>
          <p:nvPr/>
        </p:nvGrpSpPr>
        <p:grpSpPr bwMode="auto">
          <a:xfrm>
            <a:off x="2693999" y="-2618998"/>
            <a:ext cx="6804001" cy="467040"/>
            <a:chOff x="-3150" y="661"/>
            <a:chExt cx="3409" cy="234"/>
          </a:xfrm>
        </p:grpSpPr>
        <p:sp>
          <p:nvSpPr>
            <p:cNvPr id="119" name="Freeform 37"/>
            <p:cNvSpPr>
              <a:spLocks noEditPoints="1"/>
            </p:cNvSpPr>
            <p:nvPr/>
          </p:nvSpPr>
          <p:spPr bwMode="auto">
            <a:xfrm>
              <a:off x="-3150" y="661"/>
              <a:ext cx="3409" cy="234"/>
            </a:xfrm>
            <a:custGeom>
              <a:avLst/>
              <a:gdLst>
                <a:gd name="T0" fmla="*/ 1270 w 1440"/>
                <a:gd name="T1" fmla="*/ 68 h 96"/>
                <a:gd name="T2" fmla="*/ 1270 w 1440"/>
                <a:gd name="T3" fmla="*/ 27 h 96"/>
                <a:gd name="T4" fmla="*/ 1405 w 1440"/>
                <a:gd name="T5" fmla="*/ 27 h 96"/>
                <a:gd name="T6" fmla="*/ 1405 w 1440"/>
                <a:gd name="T7" fmla="*/ 68 h 96"/>
                <a:gd name="T8" fmla="*/ 1270 w 1440"/>
                <a:gd name="T9" fmla="*/ 68 h 96"/>
                <a:gd name="T10" fmla="*/ 1064 w 1440"/>
                <a:gd name="T11" fmla="*/ 76 h 96"/>
                <a:gd name="T12" fmla="*/ 1064 w 1440"/>
                <a:gd name="T13" fmla="*/ 76 h 96"/>
                <a:gd name="T14" fmla="*/ 1029 w 1440"/>
                <a:gd name="T15" fmla="*/ 32 h 96"/>
                <a:gd name="T16" fmla="*/ 1064 w 1440"/>
                <a:gd name="T17" fmla="*/ 20 h 96"/>
                <a:gd name="T18" fmla="*/ 1099 w 1440"/>
                <a:gd name="T19" fmla="*/ 32 h 96"/>
                <a:gd name="T20" fmla="*/ 1064 w 1440"/>
                <a:gd name="T21" fmla="*/ 76 h 96"/>
                <a:gd name="T22" fmla="*/ 1064 w 1440"/>
                <a:gd name="T23" fmla="*/ 76 h 96"/>
                <a:gd name="T24" fmla="*/ 1064 w 1440"/>
                <a:gd name="T25" fmla="*/ 76 h 96"/>
                <a:gd name="T26" fmla="*/ 1200 w 1440"/>
                <a:gd name="T27" fmla="*/ 76 h 96"/>
                <a:gd name="T28" fmla="*/ 1200 w 1440"/>
                <a:gd name="T29" fmla="*/ 24 h 96"/>
                <a:gd name="T30" fmla="*/ 1212 w 1440"/>
                <a:gd name="T31" fmla="*/ 24 h 96"/>
                <a:gd name="T32" fmla="*/ 1212 w 1440"/>
                <a:gd name="T33" fmla="*/ 20 h 96"/>
                <a:gd name="T34" fmla="*/ 1224 w 1440"/>
                <a:gd name="T35" fmla="*/ 20 h 96"/>
                <a:gd name="T36" fmla="*/ 1224 w 1440"/>
                <a:gd name="T37" fmla="*/ 24 h 96"/>
                <a:gd name="T38" fmla="*/ 1236 w 1440"/>
                <a:gd name="T39" fmla="*/ 24 h 96"/>
                <a:gd name="T40" fmla="*/ 1236 w 1440"/>
                <a:gd name="T41" fmla="*/ 76 h 96"/>
                <a:gd name="T42" fmla="*/ 1200 w 1440"/>
                <a:gd name="T43" fmla="*/ 76 h 96"/>
                <a:gd name="T44" fmla="*/ 1108 w 1440"/>
                <a:gd name="T45" fmla="*/ 76 h 96"/>
                <a:gd name="T46" fmla="*/ 1164 w 1440"/>
                <a:gd name="T47" fmla="*/ 20 h 96"/>
                <a:gd name="T48" fmla="*/ 1164 w 1440"/>
                <a:gd name="T49" fmla="*/ 76 h 96"/>
                <a:gd name="T50" fmla="*/ 1108 w 1440"/>
                <a:gd name="T51" fmla="*/ 76 h 96"/>
                <a:gd name="T52" fmla="*/ 1440 w 1440"/>
                <a:gd name="T53" fmla="*/ 0 h 96"/>
                <a:gd name="T54" fmla="*/ 0 w 1440"/>
                <a:gd name="T55" fmla="*/ 0 h 96"/>
                <a:gd name="T56" fmla="*/ 0 w 1440"/>
                <a:gd name="T57" fmla="*/ 96 h 96"/>
                <a:gd name="T58" fmla="*/ 1440 w 1440"/>
                <a:gd name="T59" fmla="*/ 96 h 96"/>
                <a:gd name="T60" fmla="*/ 1440 w 1440"/>
                <a:gd name="T6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40" h="96">
                  <a:moveTo>
                    <a:pt x="1270" y="68"/>
                  </a:moveTo>
                  <a:cubicBezTo>
                    <a:pt x="1270" y="27"/>
                    <a:pt x="1270" y="27"/>
                    <a:pt x="1270" y="27"/>
                  </a:cubicBezTo>
                  <a:cubicBezTo>
                    <a:pt x="1405" y="27"/>
                    <a:pt x="1405" y="27"/>
                    <a:pt x="1405" y="27"/>
                  </a:cubicBezTo>
                  <a:cubicBezTo>
                    <a:pt x="1405" y="68"/>
                    <a:pt x="1405" y="68"/>
                    <a:pt x="1405" y="68"/>
                  </a:cubicBezTo>
                  <a:cubicBezTo>
                    <a:pt x="1270" y="68"/>
                    <a:pt x="1270" y="68"/>
                    <a:pt x="1270" y="68"/>
                  </a:cubicBezTo>
                  <a:moveTo>
                    <a:pt x="1064" y="76"/>
                  </a:moveTo>
                  <a:cubicBezTo>
                    <a:pt x="1064" y="76"/>
                    <a:pt x="1064" y="76"/>
                    <a:pt x="1064" y="76"/>
                  </a:cubicBezTo>
                  <a:cubicBezTo>
                    <a:pt x="1029" y="32"/>
                    <a:pt x="1029" y="32"/>
                    <a:pt x="1029" y="32"/>
                  </a:cubicBezTo>
                  <a:cubicBezTo>
                    <a:pt x="1030" y="31"/>
                    <a:pt x="1044" y="20"/>
                    <a:pt x="1064" y="20"/>
                  </a:cubicBezTo>
                  <a:cubicBezTo>
                    <a:pt x="1084" y="20"/>
                    <a:pt x="1098" y="31"/>
                    <a:pt x="1099" y="32"/>
                  </a:cubicBezTo>
                  <a:cubicBezTo>
                    <a:pt x="1064" y="76"/>
                    <a:pt x="1064" y="76"/>
                    <a:pt x="1064" y="76"/>
                  </a:cubicBezTo>
                  <a:cubicBezTo>
                    <a:pt x="1064" y="76"/>
                    <a:pt x="1064" y="76"/>
                    <a:pt x="1064" y="76"/>
                  </a:cubicBezTo>
                  <a:cubicBezTo>
                    <a:pt x="1064" y="76"/>
                    <a:pt x="1064" y="76"/>
                    <a:pt x="1064" y="76"/>
                  </a:cubicBezTo>
                  <a:moveTo>
                    <a:pt x="1200" y="76"/>
                  </a:moveTo>
                  <a:cubicBezTo>
                    <a:pt x="1200" y="24"/>
                    <a:pt x="1200" y="24"/>
                    <a:pt x="1200" y="24"/>
                  </a:cubicBezTo>
                  <a:cubicBezTo>
                    <a:pt x="1212" y="24"/>
                    <a:pt x="1212" y="24"/>
                    <a:pt x="1212" y="24"/>
                  </a:cubicBezTo>
                  <a:cubicBezTo>
                    <a:pt x="1212" y="20"/>
                    <a:pt x="1212" y="20"/>
                    <a:pt x="1212" y="20"/>
                  </a:cubicBezTo>
                  <a:cubicBezTo>
                    <a:pt x="1224" y="20"/>
                    <a:pt x="1224" y="20"/>
                    <a:pt x="1224" y="20"/>
                  </a:cubicBezTo>
                  <a:cubicBezTo>
                    <a:pt x="1224" y="24"/>
                    <a:pt x="1224" y="24"/>
                    <a:pt x="1224" y="24"/>
                  </a:cubicBezTo>
                  <a:cubicBezTo>
                    <a:pt x="1236" y="24"/>
                    <a:pt x="1236" y="24"/>
                    <a:pt x="1236" y="24"/>
                  </a:cubicBezTo>
                  <a:cubicBezTo>
                    <a:pt x="1236" y="76"/>
                    <a:pt x="1236" y="76"/>
                    <a:pt x="1236" y="76"/>
                  </a:cubicBezTo>
                  <a:cubicBezTo>
                    <a:pt x="1200" y="76"/>
                    <a:pt x="1200" y="76"/>
                    <a:pt x="1200" y="76"/>
                  </a:cubicBezTo>
                  <a:moveTo>
                    <a:pt x="1108" y="76"/>
                  </a:moveTo>
                  <a:cubicBezTo>
                    <a:pt x="1164" y="20"/>
                    <a:pt x="1164" y="20"/>
                    <a:pt x="1164" y="20"/>
                  </a:cubicBezTo>
                  <a:cubicBezTo>
                    <a:pt x="1164" y="76"/>
                    <a:pt x="1164" y="76"/>
                    <a:pt x="1164" y="76"/>
                  </a:cubicBezTo>
                  <a:cubicBezTo>
                    <a:pt x="1108" y="76"/>
                    <a:pt x="1108" y="76"/>
                    <a:pt x="1108" y="76"/>
                  </a:cubicBezTo>
                  <a:moveTo>
                    <a:pt x="14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440" y="96"/>
                    <a:pt x="1440" y="96"/>
                    <a:pt x="1440" y="96"/>
                  </a:cubicBezTo>
                  <a:cubicBezTo>
                    <a:pt x="1440" y="0"/>
                    <a:pt x="1440" y="0"/>
                    <a:pt x="1440" y="0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-155" y="701"/>
              <a:ext cx="3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12:30</a:t>
              </a:r>
              <a:endPara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-714" y="709"/>
              <a:ext cx="166" cy="137"/>
            </a:xfrm>
            <a:custGeom>
              <a:avLst/>
              <a:gdLst>
                <a:gd name="T0" fmla="*/ 35 w 70"/>
                <a:gd name="T1" fmla="*/ 0 h 56"/>
                <a:gd name="T2" fmla="*/ 0 w 70"/>
                <a:gd name="T3" fmla="*/ 12 h 56"/>
                <a:gd name="T4" fmla="*/ 35 w 70"/>
                <a:gd name="T5" fmla="*/ 56 h 56"/>
                <a:gd name="T6" fmla="*/ 35 w 70"/>
                <a:gd name="T7" fmla="*/ 56 h 56"/>
                <a:gd name="T8" fmla="*/ 35 w 70"/>
                <a:gd name="T9" fmla="*/ 56 h 56"/>
                <a:gd name="T10" fmla="*/ 35 w 70"/>
                <a:gd name="T11" fmla="*/ 56 h 56"/>
                <a:gd name="T12" fmla="*/ 70 w 70"/>
                <a:gd name="T13" fmla="*/ 12 h 56"/>
                <a:gd name="T14" fmla="*/ 35 w 7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6">
                  <a:moveTo>
                    <a:pt x="35" y="0"/>
                  </a:moveTo>
                  <a:cubicBezTo>
                    <a:pt x="15" y="0"/>
                    <a:pt x="1" y="11"/>
                    <a:pt x="0" y="1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5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1"/>
            <p:cNvSpPr>
              <a:spLocks/>
            </p:cNvSpPr>
            <p:nvPr/>
          </p:nvSpPr>
          <p:spPr bwMode="auto">
            <a:xfrm>
              <a:off x="-527" y="709"/>
              <a:ext cx="133" cy="137"/>
            </a:xfrm>
            <a:custGeom>
              <a:avLst/>
              <a:gdLst>
                <a:gd name="T0" fmla="*/ 133 w 133"/>
                <a:gd name="T1" fmla="*/ 0 h 137"/>
                <a:gd name="T2" fmla="*/ 0 w 133"/>
                <a:gd name="T3" fmla="*/ 137 h 137"/>
                <a:gd name="T4" fmla="*/ 133 w 133"/>
                <a:gd name="T5" fmla="*/ 137 h 137"/>
                <a:gd name="T6" fmla="*/ 133 w 133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37">
                  <a:moveTo>
                    <a:pt x="133" y="0"/>
                  </a:moveTo>
                  <a:lnTo>
                    <a:pt x="0" y="137"/>
                  </a:lnTo>
                  <a:lnTo>
                    <a:pt x="133" y="13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-527" y="709"/>
              <a:ext cx="133" cy="137"/>
            </a:xfrm>
            <a:custGeom>
              <a:avLst/>
              <a:gdLst>
                <a:gd name="T0" fmla="*/ 133 w 133"/>
                <a:gd name="T1" fmla="*/ 0 h 137"/>
                <a:gd name="T2" fmla="*/ 0 w 133"/>
                <a:gd name="T3" fmla="*/ 137 h 137"/>
                <a:gd name="T4" fmla="*/ 133 w 133"/>
                <a:gd name="T5" fmla="*/ 137 h 137"/>
                <a:gd name="T6" fmla="*/ 133 w 133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37">
                  <a:moveTo>
                    <a:pt x="133" y="0"/>
                  </a:moveTo>
                  <a:lnTo>
                    <a:pt x="0" y="137"/>
                  </a:lnTo>
                  <a:lnTo>
                    <a:pt x="133" y="137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3"/>
            <p:cNvSpPr>
              <a:spLocks/>
            </p:cNvSpPr>
            <p:nvPr/>
          </p:nvSpPr>
          <p:spPr bwMode="auto">
            <a:xfrm>
              <a:off x="-309" y="709"/>
              <a:ext cx="85" cy="137"/>
            </a:xfrm>
            <a:custGeom>
              <a:avLst/>
              <a:gdLst>
                <a:gd name="T0" fmla="*/ 57 w 85"/>
                <a:gd name="T1" fmla="*/ 0 h 137"/>
                <a:gd name="T2" fmla="*/ 28 w 85"/>
                <a:gd name="T3" fmla="*/ 0 h 137"/>
                <a:gd name="T4" fmla="*/ 28 w 85"/>
                <a:gd name="T5" fmla="*/ 10 h 137"/>
                <a:gd name="T6" fmla="*/ 0 w 85"/>
                <a:gd name="T7" fmla="*/ 10 h 137"/>
                <a:gd name="T8" fmla="*/ 0 w 85"/>
                <a:gd name="T9" fmla="*/ 137 h 137"/>
                <a:gd name="T10" fmla="*/ 85 w 85"/>
                <a:gd name="T11" fmla="*/ 137 h 137"/>
                <a:gd name="T12" fmla="*/ 85 w 85"/>
                <a:gd name="T13" fmla="*/ 10 h 137"/>
                <a:gd name="T14" fmla="*/ 57 w 85"/>
                <a:gd name="T15" fmla="*/ 10 h 137"/>
                <a:gd name="T16" fmla="*/ 57 w 85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37">
                  <a:moveTo>
                    <a:pt x="57" y="0"/>
                  </a:moveTo>
                  <a:lnTo>
                    <a:pt x="28" y="0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0" y="137"/>
                  </a:lnTo>
                  <a:lnTo>
                    <a:pt x="85" y="137"/>
                  </a:lnTo>
                  <a:lnTo>
                    <a:pt x="85" y="10"/>
                  </a:lnTo>
                  <a:lnTo>
                    <a:pt x="57" y="1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遮罩"/>
          <p:cNvGrpSpPr/>
          <p:nvPr/>
        </p:nvGrpSpPr>
        <p:grpSpPr>
          <a:xfrm>
            <a:off x="0" y="-3752849"/>
            <a:ext cx="12192000" cy="14363700"/>
            <a:chOff x="0" y="-3752849"/>
            <a:chExt cx="12192000" cy="14363700"/>
          </a:xfrm>
        </p:grpSpPr>
        <p:sp>
          <p:nvSpPr>
            <p:cNvPr id="116" name="矩形 115"/>
            <p:cNvSpPr/>
            <p:nvPr/>
          </p:nvSpPr>
          <p:spPr>
            <a:xfrm>
              <a:off x="0" y="-3752849"/>
              <a:ext cx="2692800" cy="14363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9499200" y="-3752849"/>
              <a:ext cx="2692800" cy="14363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686626" y="-3752849"/>
              <a:ext cx="6811373" cy="1135137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690314" y="9475714"/>
              <a:ext cx="6811373" cy="1135137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80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45200" y="2824200"/>
            <a:ext cx="6501600" cy="12096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881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996400" y="3051000"/>
            <a:ext cx="756000" cy="756000"/>
          </a:xfrm>
          <a:prstGeom prst="ellipse">
            <a:avLst/>
          </a:prstGeom>
          <a:solidFill>
            <a:srgbClr val="9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09862" y="34616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添加内容于此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97372" y="3048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47831" y="304948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下午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2:42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  <p:grpSp>
        <p:nvGrpSpPr>
          <p:cNvPr id="23" name="设计标注"/>
          <p:cNvGrpSpPr/>
          <p:nvPr/>
        </p:nvGrpSpPr>
        <p:grpSpPr>
          <a:xfrm>
            <a:off x="2845200" y="2758706"/>
            <a:ext cx="6501600" cy="1340590"/>
            <a:chOff x="2845200" y="2758706"/>
            <a:chExt cx="6501600" cy="1340590"/>
          </a:xfrm>
        </p:grpSpPr>
        <p:sp>
          <p:nvSpPr>
            <p:cNvPr id="11" name="矩形 10"/>
            <p:cNvSpPr/>
            <p:nvPr/>
          </p:nvSpPr>
          <p:spPr>
            <a:xfrm rot="16200000">
              <a:off x="3409183" y="2260218"/>
              <a:ext cx="226800" cy="1354765"/>
            </a:xfrm>
            <a:prstGeom prst="rect">
              <a:avLst/>
            </a:prstGeom>
            <a:solidFill>
              <a:srgbClr val="18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2949969" y="279910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12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3409183" y="3243018"/>
              <a:ext cx="226800" cy="1354765"/>
            </a:xfrm>
            <a:prstGeom prst="rect">
              <a:avLst/>
            </a:prstGeom>
            <a:solidFill>
              <a:srgbClr val="18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 rot="5400000">
              <a:off x="2949969" y="378190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4081"/>
                  </a:solidFill>
                </a:rPr>
                <a:t>12</a:t>
              </a:r>
              <a:endParaRPr lang="zh-CN" altLang="en-US" sz="1200" dirty="0">
                <a:solidFill>
                  <a:srgbClr val="FF408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2845200" y="2824200"/>
              <a:ext cx="151200" cy="12096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6622183" y="1309182"/>
              <a:ext cx="302400" cy="5146835"/>
            </a:xfrm>
            <a:prstGeom prst="rect">
              <a:avLst/>
            </a:prstGeom>
            <a:solidFill>
              <a:srgbClr val="18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6622182" y="401983"/>
              <a:ext cx="302400" cy="5146835"/>
            </a:xfrm>
            <a:prstGeom prst="rect">
              <a:avLst/>
            </a:prstGeom>
            <a:solidFill>
              <a:srgbClr val="18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9195600" y="2824200"/>
              <a:ext cx="151200" cy="12096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45200" y="2824200"/>
              <a:ext cx="1430965" cy="1209600"/>
              <a:chOff x="2845200" y="1511"/>
              <a:chExt cx="1430965" cy="1209600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4199965" y="1511"/>
                <a:ext cx="0" cy="1209600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rot="10800000">
                <a:off x="2845200" y="970038"/>
                <a:ext cx="1360800" cy="0"/>
              </a:xfrm>
              <a:prstGeom prst="line">
                <a:avLst/>
              </a:prstGeom>
              <a:ln w="12700">
                <a:solidFill>
                  <a:srgbClr val="FF4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3858205" y="708428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4081"/>
                    </a:solidFill>
                  </a:rPr>
                  <a:t>72</a:t>
                </a:r>
                <a:endParaRPr lang="zh-CN" altLang="en-US" sz="11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5400000">
                <a:off x="4162165" y="795829"/>
                <a:ext cx="152400" cy="75600"/>
              </a:xfrm>
              <a:prstGeom prst="triangle">
                <a:avLst/>
              </a:prstGeom>
              <a:solidFill>
                <a:srgbClr val="FF4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924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45200" y="2824200"/>
            <a:ext cx="6501600" cy="1209600"/>
            <a:chOff x="4296000" y="1629000"/>
            <a:chExt cx="3600000" cy="3600000"/>
          </a:xfrm>
        </p:grpSpPr>
        <p:sp>
          <p:nvSpPr>
            <p:cNvPr id="3" name="矩形: 圆角 2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2881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996400" y="3051000"/>
            <a:ext cx="756000" cy="756000"/>
          </a:xfrm>
          <a:prstGeom prst="ellipse">
            <a:avLst/>
          </a:prstGeom>
          <a:solidFill>
            <a:srgbClr val="9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09862" y="34616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添加内容于此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97372" y="3048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7000"/>
                  </a:schemeClr>
                </a:solidFill>
              </a:rPr>
              <a:t>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47831" y="304948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下午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2:42</a:t>
            </a:r>
            <a:endParaRPr lang="zh-CN" alt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56407" y="1629000"/>
            <a:ext cx="3600000" cy="3600000"/>
            <a:chOff x="4296000" y="1629000"/>
            <a:chExt cx="3600000" cy="3600000"/>
          </a:xfrm>
        </p:grpSpPr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7193" y="2899800"/>
            <a:ext cx="1058400" cy="1058400"/>
            <a:chOff x="5566800" y="2899800"/>
            <a:chExt cx="1058400" cy="1058400"/>
          </a:xfrm>
        </p:grpSpPr>
        <p:sp>
          <p:nvSpPr>
            <p:cNvPr id="6" name="椭圆 5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5566800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19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56407" y="1629000"/>
            <a:ext cx="3600000" cy="3600000"/>
            <a:chOff x="4296000" y="1629000"/>
            <a:chExt cx="3600000" cy="3600000"/>
          </a:xfrm>
        </p:grpSpPr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77193" y="2899800"/>
            <a:ext cx="1058400" cy="1058400"/>
            <a:chOff x="6573586" y="3928619"/>
            <a:chExt cx="1058400" cy="1058400"/>
          </a:xfrm>
        </p:grpSpPr>
        <p:sp>
          <p:nvSpPr>
            <p:cNvPr id="7" name="椭圆 6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254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899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56407" y="1629000"/>
            <a:ext cx="3600000" cy="3600000"/>
            <a:chOff x="4296000" y="1629000"/>
            <a:chExt cx="3600000" cy="3600000"/>
          </a:xfrm>
        </p:grpSpPr>
        <p:sp>
          <p:nvSpPr>
            <p:cNvPr id="5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77193" y="2899800"/>
            <a:ext cx="1058400" cy="1058400"/>
            <a:chOff x="6573586" y="3928619"/>
            <a:chExt cx="1058400" cy="1058400"/>
          </a:xfrm>
        </p:grpSpPr>
        <p:sp>
          <p:nvSpPr>
            <p:cNvPr id="7" name="椭圆 6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73586" y="3928619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37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056407" y="1629000"/>
            <a:ext cx="3600000" cy="3600000"/>
            <a:chOff x="3056407" y="1629000"/>
            <a:chExt cx="3600000" cy="3600000"/>
          </a:xfrm>
        </p:grpSpPr>
        <p:sp>
          <p:nvSpPr>
            <p:cNvPr id="5" name="矩形: 圆角 4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508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1270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7193" y="2899800"/>
            <a:ext cx="1058400" cy="1058400"/>
            <a:chOff x="8077193" y="2899800"/>
            <a:chExt cx="1058400" cy="1058400"/>
          </a:xfrm>
        </p:grpSpPr>
        <p:sp>
          <p:nvSpPr>
            <p:cNvPr id="10" name="椭圆 9"/>
            <p:cNvSpPr/>
            <p:nvPr/>
          </p:nvSpPr>
          <p:spPr>
            <a:xfrm>
              <a:off x="8077193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508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77193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1270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12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56407" y="1629000"/>
            <a:ext cx="3600000" cy="3600000"/>
            <a:chOff x="3056407" y="1629000"/>
            <a:chExt cx="3600000" cy="3600000"/>
          </a:xfrm>
        </p:grpSpPr>
        <p:sp>
          <p:nvSpPr>
            <p:cNvPr id="5" name="矩形: 圆角 4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056407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77193" y="2899800"/>
            <a:ext cx="1058400" cy="1058400"/>
            <a:chOff x="8077193" y="2899800"/>
            <a:chExt cx="1058400" cy="1058400"/>
          </a:xfrm>
        </p:grpSpPr>
        <p:sp>
          <p:nvSpPr>
            <p:cNvPr id="10" name="椭圆 9"/>
            <p:cNvSpPr/>
            <p:nvPr/>
          </p:nvSpPr>
          <p:spPr>
            <a:xfrm>
              <a:off x="8077193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635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77193" y="2899800"/>
              <a:ext cx="1058400" cy="105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152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12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3201" cy="6858000"/>
            <a:chOff x="0" y="0"/>
            <a:chExt cx="12193201" cy="6858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524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676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28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81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133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286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38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590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43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95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200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352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505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810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962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114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419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724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876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029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181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34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486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638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91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943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248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400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553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705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858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010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162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315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620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772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924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077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229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534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686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839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991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52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04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57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09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62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914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66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219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371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9296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9448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9601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753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906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0058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210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363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0515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0820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972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1125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15824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17348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18872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20396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6200000">
              <a:off x="6096600" y="-4420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6200000">
              <a:off x="6096600" y="-4115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6200000">
              <a:off x="6096600" y="-3962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16200000">
              <a:off x="6096600" y="-3810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16200000">
              <a:off x="6096600" y="-3658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16200000">
              <a:off x="6096600" y="-3353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16200000">
              <a:off x="6096600" y="-3048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6200000">
              <a:off x="6096600" y="-2743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>
              <a:off x="6096600" y="-2438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16200000">
              <a:off x="6096600" y="-2134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16200000">
              <a:off x="6096600" y="-1829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>
              <a:off x="6096600" y="-5791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6096600" y="-5486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6200000">
              <a:off x="6096600" y="-5334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>
              <a:off x="6096600" y="-5029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6200000">
              <a:off x="6096600" y="-4724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6200000">
              <a:off x="6096600" y="-4267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6096600" y="-3505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6200000">
              <a:off x="6096600" y="-3200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6200000">
              <a:off x="6096600" y="-2896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6200000">
              <a:off x="6096600" y="-2591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>
              <a:off x="6096600" y="-2286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6200000">
              <a:off x="6096600" y="-1981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6200000">
              <a:off x="6096600" y="-1676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6200000">
              <a:off x="6096600" y="-1524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16200000">
              <a:off x="6096600" y="-1372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6200000">
              <a:off x="6096600" y="-1219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16200000">
              <a:off x="6096600" y="-1067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16200000">
              <a:off x="6096600" y="-914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>
              <a:off x="6096600" y="-762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16200000">
              <a:off x="6096600" y="-610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rot="16200000">
              <a:off x="6096600" y="-4577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16200000">
              <a:off x="6096600" y="-305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rot="16200000">
              <a:off x="6096600" y="-1529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16200000">
              <a:off x="6096600" y="-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rot="16200000">
              <a:off x="6096600" y="151801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6200000">
              <a:off x="6096600" y="304201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6200000">
              <a:off x="6096600" y="456601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6200000">
              <a:off x="6096600" y="609001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6200000">
              <a:off x="6096600" y="-5639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6200000">
              <a:off x="6096600" y="-5944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6200000">
              <a:off x="6096600" y="-51821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16200000">
              <a:off x="6096600" y="-4877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16200000">
              <a:off x="6096600" y="-4572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16200000">
              <a:off x="6096600" y="-60965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16200000">
              <a:off x="6096601" y="761399"/>
              <a:ext cx="0" cy="121932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12700">
              <a:solidFill>
                <a:srgbClr val="FF408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506103"/>
      </p:ext>
    </p:extLst>
  </p:cSld>
  <p:clrMapOvr>
    <a:masterClrMapping/>
  </p:clrMapOvr>
  <p:transition spd="med">
    <p:pull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2694000" y="645840"/>
            <a:ext cx="6804000" cy="907200"/>
            <a:chOff x="3711575" y="3111500"/>
            <a:chExt cx="4762500" cy="635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711575" y="3111500"/>
              <a:ext cx="4762500" cy="63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4689475" y="3316288"/>
              <a:ext cx="188913" cy="225425"/>
            </a:xfrm>
            <a:custGeom>
              <a:avLst/>
              <a:gdLst>
                <a:gd name="T0" fmla="*/ 53 w 58"/>
                <a:gd name="T1" fmla="*/ 62 h 68"/>
                <a:gd name="T2" fmla="*/ 53 w 58"/>
                <a:gd name="T3" fmla="*/ 62 h 68"/>
                <a:gd name="T4" fmla="*/ 53 w 58"/>
                <a:gd name="T5" fmla="*/ 62 h 68"/>
                <a:gd name="T6" fmla="*/ 54 w 58"/>
                <a:gd name="T7" fmla="*/ 62 h 68"/>
                <a:gd name="T8" fmla="*/ 54 w 58"/>
                <a:gd name="T9" fmla="*/ 62 h 68"/>
                <a:gd name="T10" fmla="*/ 54 w 58"/>
                <a:gd name="T11" fmla="*/ 62 h 68"/>
                <a:gd name="T12" fmla="*/ 54 w 58"/>
                <a:gd name="T13" fmla="*/ 62 h 68"/>
                <a:gd name="T14" fmla="*/ 58 w 58"/>
                <a:gd name="T15" fmla="*/ 62 h 68"/>
                <a:gd name="T16" fmla="*/ 54 w 58"/>
                <a:gd name="T17" fmla="*/ 62 h 68"/>
                <a:gd name="T18" fmla="*/ 54 w 58"/>
                <a:gd name="T19" fmla="*/ 62 h 68"/>
                <a:gd name="T20" fmla="*/ 6 w 58"/>
                <a:gd name="T21" fmla="*/ 35 h 68"/>
                <a:gd name="T22" fmla="*/ 6 w 58"/>
                <a:gd name="T23" fmla="*/ 35 h 68"/>
                <a:gd name="T24" fmla="*/ 11 w 58"/>
                <a:gd name="T25" fmla="*/ 34 h 68"/>
                <a:gd name="T26" fmla="*/ 50 w 58"/>
                <a:gd name="T27" fmla="*/ 11 h 68"/>
                <a:gd name="T28" fmla="*/ 50 w 58"/>
                <a:gd name="T29" fmla="*/ 57 h 68"/>
                <a:gd name="T30" fmla="*/ 11 w 58"/>
                <a:gd name="T31" fmla="*/ 34 h 68"/>
                <a:gd name="T32" fmla="*/ 55 w 58"/>
                <a:gd name="T33" fmla="*/ 8 h 68"/>
                <a:gd name="T34" fmla="*/ 55 w 58"/>
                <a:gd name="T35" fmla="*/ 8 h 68"/>
                <a:gd name="T36" fmla="*/ 55 w 58"/>
                <a:gd name="T37" fmla="*/ 8 h 68"/>
                <a:gd name="T38" fmla="*/ 55 w 58"/>
                <a:gd name="T39" fmla="*/ 8 h 68"/>
                <a:gd name="T40" fmla="*/ 54 w 58"/>
                <a:gd name="T41" fmla="*/ 0 h 68"/>
                <a:gd name="T42" fmla="*/ 53 w 58"/>
                <a:gd name="T43" fmla="*/ 0 h 68"/>
                <a:gd name="T44" fmla="*/ 51 w 58"/>
                <a:gd name="T45" fmla="*/ 1 h 68"/>
                <a:gd name="T46" fmla="*/ 51 w 58"/>
                <a:gd name="T47" fmla="*/ 1 h 68"/>
                <a:gd name="T48" fmla="*/ 3 w 58"/>
                <a:gd name="T49" fmla="*/ 29 h 68"/>
                <a:gd name="T50" fmla="*/ 3 w 58"/>
                <a:gd name="T51" fmla="*/ 29 h 68"/>
                <a:gd name="T52" fmla="*/ 1 w 58"/>
                <a:gd name="T53" fmla="*/ 31 h 68"/>
                <a:gd name="T54" fmla="*/ 0 w 58"/>
                <a:gd name="T55" fmla="*/ 34 h 68"/>
                <a:gd name="T56" fmla="*/ 1 w 58"/>
                <a:gd name="T57" fmla="*/ 37 h 68"/>
                <a:gd name="T58" fmla="*/ 3 w 58"/>
                <a:gd name="T59" fmla="*/ 39 h 68"/>
                <a:gd name="T60" fmla="*/ 3 w 58"/>
                <a:gd name="T61" fmla="*/ 39 h 68"/>
                <a:gd name="T62" fmla="*/ 51 w 58"/>
                <a:gd name="T63" fmla="*/ 67 h 68"/>
                <a:gd name="T64" fmla="*/ 51 w 58"/>
                <a:gd name="T65" fmla="*/ 67 h 68"/>
                <a:gd name="T66" fmla="*/ 52 w 58"/>
                <a:gd name="T67" fmla="*/ 67 h 68"/>
                <a:gd name="T68" fmla="*/ 54 w 58"/>
                <a:gd name="T69" fmla="*/ 68 h 68"/>
                <a:gd name="T70" fmla="*/ 55 w 58"/>
                <a:gd name="T71" fmla="*/ 67 h 68"/>
                <a:gd name="T72" fmla="*/ 57 w 58"/>
                <a:gd name="T73" fmla="*/ 65 h 68"/>
                <a:gd name="T74" fmla="*/ 58 w 58"/>
                <a:gd name="T75" fmla="*/ 63 h 68"/>
                <a:gd name="T76" fmla="*/ 58 w 58"/>
                <a:gd name="T77" fmla="*/ 62 h 68"/>
                <a:gd name="T78" fmla="*/ 58 w 58"/>
                <a:gd name="T79" fmla="*/ 62 h 68"/>
                <a:gd name="T80" fmla="*/ 58 w 58"/>
                <a:gd name="T81" fmla="*/ 6 h 68"/>
                <a:gd name="T82" fmla="*/ 58 w 58"/>
                <a:gd name="T83" fmla="*/ 4 h 68"/>
                <a:gd name="T84" fmla="*/ 57 w 58"/>
                <a:gd name="T85" fmla="*/ 2 h 68"/>
                <a:gd name="T86" fmla="*/ 54 w 58"/>
                <a:gd name="T8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68"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moveTo>
                    <a:pt x="6" y="35"/>
                  </a:moveTo>
                  <a:cubicBezTo>
                    <a:pt x="6" y="35"/>
                    <a:pt x="6" y="35"/>
                    <a:pt x="6" y="35"/>
                  </a:cubicBezTo>
                  <a:moveTo>
                    <a:pt x="11" y="34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1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2" y="67"/>
                    <a:pt x="53" y="68"/>
                    <a:pt x="54" y="68"/>
                  </a:cubicBezTo>
                  <a:cubicBezTo>
                    <a:pt x="54" y="68"/>
                    <a:pt x="55" y="67"/>
                    <a:pt x="55" y="67"/>
                  </a:cubicBezTo>
                  <a:cubicBezTo>
                    <a:pt x="56" y="67"/>
                    <a:pt x="57" y="66"/>
                    <a:pt x="57" y="65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63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5"/>
                    <a:pt x="58" y="5"/>
                    <a:pt x="58" y="4"/>
                  </a:cubicBezTo>
                  <a:cubicBezTo>
                    <a:pt x="58" y="3"/>
                    <a:pt x="57" y="3"/>
                    <a:pt x="57" y="2"/>
                  </a:cubicBezTo>
                  <a:cubicBezTo>
                    <a:pt x="56" y="1"/>
                    <a:pt x="55" y="0"/>
                    <a:pt x="54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5991225" y="3325813"/>
              <a:ext cx="203200" cy="206375"/>
            </a:xfrm>
            <a:custGeom>
              <a:avLst/>
              <a:gdLst>
                <a:gd name="T0" fmla="*/ 62 w 62"/>
                <a:gd name="T1" fmla="*/ 31 h 62"/>
                <a:gd name="T2" fmla="*/ 62 w 62"/>
                <a:gd name="T3" fmla="*/ 31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62 h 62"/>
                <a:gd name="T12" fmla="*/ 62 w 62"/>
                <a:gd name="T13" fmla="*/ 31 h 62"/>
                <a:gd name="T14" fmla="*/ 59 w 62"/>
                <a:gd name="T15" fmla="*/ 31 h 62"/>
                <a:gd name="T16" fmla="*/ 55 w 62"/>
                <a:gd name="T17" fmla="*/ 31 h 62"/>
                <a:gd name="T18" fmla="*/ 48 w 62"/>
                <a:gd name="T19" fmla="*/ 48 h 62"/>
                <a:gd name="T20" fmla="*/ 31 w 62"/>
                <a:gd name="T21" fmla="*/ 55 h 62"/>
                <a:gd name="T22" fmla="*/ 14 w 62"/>
                <a:gd name="T23" fmla="*/ 48 h 62"/>
                <a:gd name="T24" fmla="*/ 7 w 62"/>
                <a:gd name="T25" fmla="*/ 31 h 62"/>
                <a:gd name="T26" fmla="*/ 14 w 62"/>
                <a:gd name="T27" fmla="*/ 14 h 62"/>
                <a:gd name="T28" fmla="*/ 31 w 62"/>
                <a:gd name="T29" fmla="*/ 7 h 62"/>
                <a:gd name="T30" fmla="*/ 48 w 62"/>
                <a:gd name="T31" fmla="*/ 14 h 62"/>
                <a:gd name="T32" fmla="*/ 55 w 62"/>
                <a:gd name="T33" fmla="*/ 31 h 62"/>
                <a:gd name="T34" fmla="*/ 59 w 62"/>
                <a:gd name="T35" fmla="*/ 31 h 62"/>
                <a:gd name="T36" fmla="*/ 62 w 62"/>
                <a:gd name="T37" fmla="*/ 31 h 62"/>
                <a:gd name="T38" fmla="*/ 62 w 62"/>
                <a:gd name="T39" fmla="*/ 31 h 62"/>
                <a:gd name="T40" fmla="*/ 31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8"/>
                    <a:pt x="52" y="44"/>
                    <a:pt x="48" y="48"/>
                  </a:cubicBezTo>
                  <a:cubicBezTo>
                    <a:pt x="44" y="52"/>
                    <a:pt x="38" y="55"/>
                    <a:pt x="31" y="55"/>
                  </a:cubicBezTo>
                  <a:cubicBezTo>
                    <a:pt x="24" y="55"/>
                    <a:pt x="18" y="52"/>
                    <a:pt x="14" y="48"/>
                  </a:cubicBezTo>
                  <a:cubicBezTo>
                    <a:pt x="10" y="44"/>
                    <a:pt x="7" y="38"/>
                    <a:pt x="7" y="31"/>
                  </a:cubicBezTo>
                  <a:cubicBezTo>
                    <a:pt x="7" y="24"/>
                    <a:pt x="10" y="18"/>
                    <a:pt x="14" y="14"/>
                  </a:cubicBezTo>
                  <a:cubicBezTo>
                    <a:pt x="18" y="10"/>
                    <a:pt x="24" y="7"/>
                    <a:pt x="31" y="7"/>
                  </a:cubicBezTo>
                  <a:cubicBezTo>
                    <a:pt x="38" y="7"/>
                    <a:pt x="44" y="10"/>
                    <a:pt x="48" y="14"/>
                  </a:cubicBezTo>
                  <a:cubicBezTo>
                    <a:pt x="52" y="18"/>
                    <a:pt x="55" y="24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7307263" y="3322638"/>
              <a:ext cx="207963" cy="212725"/>
            </a:xfrm>
            <a:custGeom>
              <a:avLst/>
              <a:gdLst>
                <a:gd name="T0" fmla="*/ 8 w 64"/>
                <a:gd name="T1" fmla="*/ 8 h 64"/>
                <a:gd name="T2" fmla="*/ 56 w 64"/>
                <a:gd name="T3" fmla="*/ 8 h 64"/>
                <a:gd name="T4" fmla="*/ 56 w 64"/>
                <a:gd name="T5" fmla="*/ 56 h 64"/>
                <a:gd name="T6" fmla="*/ 8 w 64"/>
                <a:gd name="T7" fmla="*/ 56 h 64"/>
                <a:gd name="T8" fmla="*/ 8 w 64"/>
                <a:gd name="T9" fmla="*/ 8 h 64"/>
                <a:gd name="T10" fmla="*/ 57 w 64"/>
                <a:gd name="T11" fmla="*/ 0 h 64"/>
                <a:gd name="T12" fmla="*/ 7 w 64"/>
                <a:gd name="T13" fmla="*/ 0 h 64"/>
                <a:gd name="T14" fmla="*/ 2 w 64"/>
                <a:gd name="T15" fmla="*/ 2 h 64"/>
                <a:gd name="T16" fmla="*/ 1 w 64"/>
                <a:gd name="T17" fmla="*/ 4 h 64"/>
                <a:gd name="T18" fmla="*/ 0 w 64"/>
                <a:gd name="T19" fmla="*/ 7 h 64"/>
                <a:gd name="T20" fmla="*/ 0 w 64"/>
                <a:gd name="T21" fmla="*/ 57 h 64"/>
                <a:gd name="T22" fmla="*/ 1 w 64"/>
                <a:gd name="T23" fmla="*/ 60 h 64"/>
                <a:gd name="T24" fmla="*/ 3 w 64"/>
                <a:gd name="T25" fmla="*/ 63 h 64"/>
                <a:gd name="T26" fmla="*/ 7 w 64"/>
                <a:gd name="T27" fmla="*/ 64 h 64"/>
                <a:gd name="T28" fmla="*/ 57 w 64"/>
                <a:gd name="T29" fmla="*/ 64 h 64"/>
                <a:gd name="T30" fmla="*/ 62 w 64"/>
                <a:gd name="T31" fmla="*/ 62 h 64"/>
                <a:gd name="T32" fmla="*/ 63 w 64"/>
                <a:gd name="T33" fmla="*/ 60 h 64"/>
                <a:gd name="T34" fmla="*/ 64 w 64"/>
                <a:gd name="T35" fmla="*/ 57 h 64"/>
                <a:gd name="T36" fmla="*/ 64 w 64"/>
                <a:gd name="T37" fmla="*/ 7 h 64"/>
                <a:gd name="T38" fmla="*/ 60 w 64"/>
                <a:gd name="T39" fmla="*/ 7 h 64"/>
                <a:gd name="T40" fmla="*/ 58 w 64"/>
                <a:gd name="T41" fmla="*/ 7 h 64"/>
                <a:gd name="T42" fmla="*/ 56 w 64"/>
                <a:gd name="T43" fmla="*/ 7 h 64"/>
                <a:gd name="T44" fmla="*/ 60 w 64"/>
                <a:gd name="T45" fmla="*/ 7 h 64"/>
                <a:gd name="T46" fmla="*/ 64 w 64"/>
                <a:gd name="T47" fmla="*/ 7 h 64"/>
                <a:gd name="T48" fmla="*/ 63 w 64"/>
                <a:gd name="T49" fmla="*/ 4 h 64"/>
                <a:gd name="T50" fmla="*/ 61 w 64"/>
                <a:gd name="T51" fmla="*/ 1 h 64"/>
                <a:gd name="T52" fmla="*/ 57 w 64"/>
                <a:gd name="T5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8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1"/>
                    <a:pt x="2" y="62"/>
                    <a:pt x="3" y="63"/>
                  </a:cubicBezTo>
                  <a:cubicBezTo>
                    <a:pt x="4" y="63"/>
                    <a:pt x="6" y="64"/>
                    <a:pt x="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4"/>
                    <a:pt x="60" y="63"/>
                    <a:pt x="62" y="62"/>
                  </a:cubicBezTo>
                  <a:cubicBezTo>
                    <a:pt x="62" y="61"/>
                    <a:pt x="63" y="61"/>
                    <a:pt x="63" y="60"/>
                  </a:cubicBezTo>
                  <a:cubicBezTo>
                    <a:pt x="64" y="59"/>
                    <a:pt x="64" y="58"/>
                    <a:pt x="64" y="5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6"/>
                    <a:pt x="64" y="5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2694000" y="2198880"/>
            <a:ext cx="6804000" cy="907200"/>
            <a:chOff x="3711575" y="3111500"/>
            <a:chExt cx="4762500" cy="63500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11575" y="3111500"/>
              <a:ext cx="4762500" cy="635000"/>
            </a:xfrm>
            <a:prstGeom prst="rect">
              <a:avLst/>
            </a:prstGeom>
            <a:solidFill>
              <a:srgbClr val="000000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4689475" y="3316288"/>
              <a:ext cx="188913" cy="225425"/>
            </a:xfrm>
            <a:custGeom>
              <a:avLst/>
              <a:gdLst>
                <a:gd name="T0" fmla="*/ 53 w 58"/>
                <a:gd name="T1" fmla="*/ 62 h 68"/>
                <a:gd name="T2" fmla="*/ 53 w 58"/>
                <a:gd name="T3" fmla="*/ 62 h 68"/>
                <a:gd name="T4" fmla="*/ 53 w 58"/>
                <a:gd name="T5" fmla="*/ 62 h 68"/>
                <a:gd name="T6" fmla="*/ 54 w 58"/>
                <a:gd name="T7" fmla="*/ 62 h 68"/>
                <a:gd name="T8" fmla="*/ 54 w 58"/>
                <a:gd name="T9" fmla="*/ 62 h 68"/>
                <a:gd name="T10" fmla="*/ 54 w 58"/>
                <a:gd name="T11" fmla="*/ 62 h 68"/>
                <a:gd name="T12" fmla="*/ 54 w 58"/>
                <a:gd name="T13" fmla="*/ 62 h 68"/>
                <a:gd name="T14" fmla="*/ 58 w 58"/>
                <a:gd name="T15" fmla="*/ 62 h 68"/>
                <a:gd name="T16" fmla="*/ 54 w 58"/>
                <a:gd name="T17" fmla="*/ 62 h 68"/>
                <a:gd name="T18" fmla="*/ 54 w 58"/>
                <a:gd name="T19" fmla="*/ 62 h 68"/>
                <a:gd name="T20" fmla="*/ 6 w 58"/>
                <a:gd name="T21" fmla="*/ 35 h 68"/>
                <a:gd name="T22" fmla="*/ 6 w 58"/>
                <a:gd name="T23" fmla="*/ 35 h 68"/>
                <a:gd name="T24" fmla="*/ 11 w 58"/>
                <a:gd name="T25" fmla="*/ 34 h 68"/>
                <a:gd name="T26" fmla="*/ 50 w 58"/>
                <a:gd name="T27" fmla="*/ 11 h 68"/>
                <a:gd name="T28" fmla="*/ 50 w 58"/>
                <a:gd name="T29" fmla="*/ 57 h 68"/>
                <a:gd name="T30" fmla="*/ 11 w 58"/>
                <a:gd name="T31" fmla="*/ 34 h 68"/>
                <a:gd name="T32" fmla="*/ 55 w 58"/>
                <a:gd name="T33" fmla="*/ 8 h 68"/>
                <a:gd name="T34" fmla="*/ 55 w 58"/>
                <a:gd name="T35" fmla="*/ 8 h 68"/>
                <a:gd name="T36" fmla="*/ 55 w 58"/>
                <a:gd name="T37" fmla="*/ 8 h 68"/>
                <a:gd name="T38" fmla="*/ 55 w 58"/>
                <a:gd name="T39" fmla="*/ 8 h 68"/>
                <a:gd name="T40" fmla="*/ 54 w 58"/>
                <a:gd name="T41" fmla="*/ 0 h 68"/>
                <a:gd name="T42" fmla="*/ 53 w 58"/>
                <a:gd name="T43" fmla="*/ 0 h 68"/>
                <a:gd name="T44" fmla="*/ 51 w 58"/>
                <a:gd name="T45" fmla="*/ 1 h 68"/>
                <a:gd name="T46" fmla="*/ 51 w 58"/>
                <a:gd name="T47" fmla="*/ 1 h 68"/>
                <a:gd name="T48" fmla="*/ 3 w 58"/>
                <a:gd name="T49" fmla="*/ 29 h 68"/>
                <a:gd name="T50" fmla="*/ 3 w 58"/>
                <a:gd name="T51" fmla="*/ 29 h 68"/>
                <a:gd name="T52" fmla="*/ 1 w 58"/>
                <a:gd name="T53" fmla="*/ 31 h 68"/>
                <a:gd name="T54" fmla="*/ 0 w 58"/>
                <a:gd name="T55" fmla="*/ 34 h 68"/>
                <a:gd name="T56" fmla="*/ 1 w 58"/>
                <a:gd name="T57" fmla="*/ 37 h 68"/>
                <a:gd name="T58" fmla="*/ 3 w 58"/>
                <a:gd name="T59" fmla="*/ 39 h 68"/>
                <a:gd name="T60" fmla="*/ 3 w 58"/>
                <a:gd name="T61" fmla="*/ 39 h 68"/>
                <a:gd name="T62" fmla="*/ 51 w 58"/>
                <a:gd name="T63" fmla="*/ 67 h 68"/>
                <a:gd name="T64" fmla="*/ 51 w 58"/>
                <a:gd name="T65" fmla="*/ 67 h 68"/>
                <a:gd name="T66" fmla="*/ 52 w 58"/>
                <a:gd name="T67" fmla="*/ 67 h 68"/>
                <a:gd name="T68" fmla="*/ 54 w 58"/>
                <a:gd name="T69" fmla="*/ 68 h 68"/>
                <a:gd name="T70" fmla="*/ 55 w 58"/>
                <a:gd name="T71" fmla="*/ 67 h 68"/>
                <a:gd name="T72" fmla="*/ 57 w 58"/>
                <a:gd name="T73" fmla="*/ 65 h 68"/>
                <a:gd name="T74" fmla="*/ 58 w 58"/>
                <a:gd name="T75" fmla="*/ 63 h 68"/>
                <a:gd name="T76" fmla="*/ 58 w 58"/>
                <a:gd name="T77" fmla="*/ 62 h 68"/>
                <a:gd name="T78" fmla="*/ 58 w 58"/>
                <a:gd name="T79" fmla="*/ 62 h 68"/>
                <a:gd name="T80" fmla="*/ 58 w 58"/>
                <a:gd name="T81" fmla="*/ 6 h 68"/>
                <a:gd name="T82" fmla="*/ 58 w 58"/>
                <a:gd name="T83" fmla="*/ 4 h 68"/>
                <a:gd name="T84" fmla="*/ 57 w 58"/>
                <a:gd name="T85" fmla="*/ 2 h 68"/>
                <a:gd name="T86" fmla="*/ 54 w 58"/>
                <a:gd name="T8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68"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moveTo>
                    <a:pt x="6" y="35"/>
                  </a:moveTo>
                  <a:cubicBezTo>
                    <a:pt x="6" y="35"/>
                    <a:pt x="6" y="35"/>
                    <a:pt x="6" y="35"/>
                  </a:cubicBezTo>
                  <a:moveTo>
                    <a:pt x="11" y="34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1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2" y="67"/>
                    <a:pt x="53" y="68"/>
                    <a:pt x="54" y="68"/>
                  </a:cubicBezTo>
                  <a:cubicBezTo>
                    <a:pt x="54" y="68"/>
                    <a:pt x="55" y="67"/>
                    <a:pt x="55" y="67"/>
                  </a:cubicBezTo>
                  <a:cubicBezTo>
                    <a:pt x="56" y="67"/>
                    <a:pt x="57" y="66"/>
                    <a:pt x="57" y="65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63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5"/>
                    <a:pt x="58" y="5"/>
                    <a:pt x="58" y="4"/>
                  </a:cubicBezTo>
                  <a:cubicBezTo>
                    <a:pt x="58" y="3"/>
                    <a:pt x="57" y="3"/>
                    <a:pt x="57" y="2"/>
                  </a:cubicBezTo>
                  <a:cubicBezTo>
                    <a:pt x="56" y="1"/>
                    <a:pt x="55" y="0"/>
                    <a:pt x="54" y="0"/>
                  </a:cubicBezTo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5991225" y="3325813"/>
              <a:ext cx="203200" cy="206375"/>
            </a:xfrm>
            <a:custGeom>
              <a:avLst/>
              <a:gdLst>
                <a:gd name="T0" fmla="*/ 62 w 62"/>
                <a:gd name="T1" fmla="*/ 31 h 62"/>
                <a:gd name="T2" fmla="*/ 62 w 62"/>
                <a:gd name="T3" fmla="*/ 31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62 h 62"/>
                <a:gd name="T12" fmla="*/ 62 w 62"/>
                <a:gd name="T13" fmla="*/ 31 h 62"/>
                <a:gd name="T14" fmla="*/ 59 w 62"/>
                <a:gd name="T15" fmla="*/ 31 h 62"/>
                <a:gd name="T16" fmla="*/ 55 w 62"/>
                <a:gd name="T17" fmla="*/ 31 h 62"/>
                <a:gd name="T18" fmla="*/ 48 w 62"/>
                <a:gd name="T19" fmla="*/ 48 h 62"/>
                <a:gd name="T20" fmla="*/ 31 w 62"/>
                <a:gd name="T21" fmla="*/ 55 h 62"/>
                <a:gd name="T22" fmla="*/ 14 w 62"/>
                <a:gd name="T23" fmla="*/ 48 h 62"/>
                <a:gd name="T24" fmla="*/ 7 w 62"/>
                <a:gd name="T25" fmla="*/ 31 h 62"/>
                <a:gd name="T26" fmla="*/ 14 w 62"/>
                <a:gd name="T27" fmla="*/ 14 h 62"/>
                <a:gd name="T28" fmla="*/ 31 w 62"/>
                <a:gd name="T29" fmla="*/ 7 h 62"/>
                <a:gd name="T30" fmla="*/ 48 w 62"/>
                <a:gd name="T31" fmla="*/ 14 h 62"/>
                <a:gd name="T32" fmla="*/ 55 w 62"/>
                <a:gd name="T33" fmla="*/ 31 h 62"/>
                <a:gd name="T34" fmla="*/ 59 w 62"/>
                <a:gd name="T35" fmla="*/ 31 h 62"/>
                <a:gd name="T36" fmla="*/ 62 w 62"/>
                <a:gd name="T37" fmla="*/ 31 h 62"/>
                <a:gd name="T38" fmla="*/ 62 w 62"/>
                <a:gd name="T39" fmla="*/ 31 h 62"/>
                <a:gd name="T40" fmla="*/ 31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8"/>
                    <a:pt x="52" y="44"/>
                    <a:pt x="48" y="48"/>
                  </a:cubicBezTo>
                  <a:cubicBezTo>
                    <a:pt x="44" y="52"/>
                    <a:pt x="38" y="55"/>
                    <a:pt x="31" y="55"/>
                  </a:cubicBezTo>
                  <a:cubicBezTo>
                    <a:pt x="24" y="55"/>
                    <a:pt x="18" y="52"/>
                    <a:pt x="14" y="48"/>
                  </a:cubicBezTo>
                  <a:cubicBezTo>
                    <a:pt x="10" y="44"/>
                    <a:pt x="7" y="38"/>
                    <a:pt x="7" y="31"/>
                  </a:cubicBezTo>
                  <a:cubicBezTo>
                    <a:pt x="7" y="24"/>
                    <a:pt x="10" y="18"/>
                    <a:pt x="14" y="14"/>
                  </a:cubicBezTo>
                  <a:cubicBezTo>
                    <a:pt x="18" y="10"/>
                    <a:pt x="24" y="7"/>
                    <a:pt x="31" y="7"/>
                  </a:cubicBezTo>
                  <a:cubicBezTo>
                    <a:pt x="38" y="7"/>
                    <a:pt x="44" y="10"/>
                    <a:pt x="48" y="14"/>
                  </a:cubicBezTo>
                  <a:cubicBezTo>
                    <a:pt x="52" y="18"/>
                    <a:pt x="55" y="24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7307263" y="3322638"/>
              <a:ext cx="207963" cy="212725"/>
            </a:xfrm>
            <a:custGeom>
              <a:avLst/>
              <a:gdLst>
                <a:gd name="T0" fmla="*/ 8 w 64"/>
                <a:gd name="T1" fmla="*/ 8 h 64"/>
                <a:gd name="T2" fmla="*/ 56 w 64"/>
                <a:gd name="T3" fmla="*/ 8 h 64"/>
                <a:gd name="T4" fmla="*/ 56 w 64"/>
                <a:gd name="T5" fmla="*/ 56 h 64"/>
                <a:gd name="T6" fmla="*/ 8 w 64"/>
                <a:gd name="T7" fmla="*/ 56 h 64"/>
                <a:gd name="T8" fmla="*/ 8 w 64"/>
                <a:gd name="T9" fmla="*/ 8 h 64"/>
                <a:gd name="T10" fmla="*/ 57 w 64"/>
                <a:gd name="T11" fmla="*/ 0 h 64"/>
                <a:gd name="T12" fmla="*/ 7 w 64"/>
                <a:gd name="T13" fmla="*/ 0 h 64"/>
                <a:gd name="T14" fmla="*/ 2 w 64"/>
                <a:gd name="T15" fmla="*/ 2 h 64"/>
                <a:gd name="T16" fmla="*/ 1 w 64"/>
                <a:gd name="T17" fmla="*/ 4 h 64"/>
                <a:gd name="T18" fmla="*/ 0 w 64"/>
                <a:gd name="T19" fmla="*/ 7 h 64"/>
                <a:gd name="T20" fmla="*/ 0 w 64"/>
                <a:gd name="T21" fmla="*/ 57 h 64"/>
                <a:gd name="T22" fmla="*/ 1 w 64"/>
                <a:gd name="T23" fmla="*/ 60 h 64"/>
                <a:gd name="T24" fmla="*/ 3 w 64"/>
                <a:gd name="T25" fmla="*/ 63 h 64"/>
                <a:gd name="T26" fmla="*/ 7 w 64"/>
                <a:gd name="T27" fmla="*/ 64 h 64"/>
                <a:gd name="T28" fmla="*/ 57 w 64"/>
                <a:gd name="T29" fmla="*/ 64 h 64"/>
                <a:gd name="T30" fmla="*/ 62 w 64"/>
                <a:gd name="T31" fmla="*/ 62 h 64"/>
                <a:gd name="T32" fmla="*/ 63 w 64"/>
                <a:gd name="T33" fmla="*/ 60 h 64"/>
                <a:gd name="T34" fmla="*/ 64 w 64"/>
                <a:gd name="T35" fmla="*/ 57 h 64"/>
                <a:gd name="T36" fmla="*/ 64 w 64"/>
                <a:gd name="T37" fmla="*/ 7 h 64"/>
                <a:gd name="T38" fmla="*/ 60 w 64"/>
                <a:gd name="T39" fmla="*/ 7 h 64"/>
                <a:gd name="T40" fmla="*/ 58 w 64"/>
                <a:gd name="T41" fmla="*/ 7 h 64"/>
                <a:gd name="T42" fmla="*/ 56 w 64"/>
                <a:gd name="T43" fmla="*/ 7 h 64"/>
                <a:gd name="T44" fmla="*/ 60 w 64"/>
                <a:gd name="T45" fmla="*/ 7 h 64"/>
                <a:gd name="T46" fmla="*/ 64 w 64"/>
                <a:gd name="T47" fmla="*/ 7 h 64"/>
                <a:gd name="T48" fmla="*/ 63 w 64"/>
                <a:gd name="T49" fmla="*/ 4 h 64"/>
                <a:gd name="T50" fmla="*/ 61 w 64"/>
                <a:gd name="T51" fmla="*/ 1 h 64"/>
                <a:gd name="T52" fmla="*/ 57 w 64"/>
                <a:gd name="T5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8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1"/>
                    <a:pt x="2" y="62"/>
                    <a:pt x="3" y="63"/>
                  </a:cubicBezTo>
                  <a:cubicBezTo>
                    <a:pt x="4" y="63"/>
                    <a:pt x="6" y="64"/>
                    <a:pt x="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4"/>
                    <a:pt x="60" y="63"/>
                    <a:pt x="62" y="62"/>
                  </a:cubicBezTo>
                  <a:cubicBezTo>
                    <a:pt x="62" y="61"/>
                    <a:pt x="63" y="61"/>
                    <a:pt x="63" y="60"/>
                  </a:cubicBezTo>
                  <a:cubicBezTo>
                    <a:pt x="64" y="59"/>
                    <a:pt x="64" y="58"/>
                    <a:pt x="64" y="5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6"/>
                    <a:pt x="64" y="5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694000" y="5304960"/>
            <a:ext cx="6804000" cy="907200"/>
            <a:chOff x="3711575" y="3111500"/>
            <a:chExt cx="4762500" cy="635000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711575" y="3111500"/>
              <a:ext cx="4762500" cy="63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4689475" y="3316288"/>
              <a:ext cx="188913" cy="225425"/>
            </a:xfrm>
            <a:custGeom>
              <a:avLst/>
              <a:gdLst>
                <a:gd name="T0" fmla="*/ 53 w 58"/>
                <a:gd name="T1" fmla="*/ 62 h 68"/>
                <a:gd name="T2" fmla="*/ 53 w 58"/>
                <a:gd name="T3" fmla="*/ 62 h 68"/>
                <a:gd name="T4" fmla="*/ 53 w 58"/>
                <a:gd name="T5" fmla="*/ 62 h 68"/>
                <a:gd name="T6" fmla="*/ 54 w 58"/>
                <a:gd name="T7" fmla="*/ 62 h 68"/>
                <a:gd name="T8" fmla="*/ 54 w 58"/>
                <a:gd name="T9" fmla="*/ 62 h 68"/>
                <a:gd name="T10" fmla="*/ 54 w 58"/>
                <a:gd name="T11" fmla="*/ 62 h 68"/>
                <a:gd name="T12" fmla="*/ 54 w 58"/>
                <a:gd name="T13" fmla="*/ 62 h 68"/>
                <a:gd name="T14" fmla="*/ 58 w 58"/>
                <a:gd name="T15" fmla="*/ 62 h 68"/>
                <a:gd name="T16" fmla="*/ 54 w 58"/>
                <a:gd name="T17" fmla="*/ 62 h 68"/>
                <a:gd name="T18" fmla="*/ 54 w 58"/>
                <a:gd name="T19" fmla="*/ 62 h 68"/>
                <a:gd name="T20" fmla="*/ 6 w 58"/>
                <a:gd name="T21" fmla="*/ 35 h 68"/>
                <a:gd name="T22" fmla="*/ 6 w 58"/>
                <a:gd name="T23" fmla="*/ 35 h 68"/>
                <a:gd name="T24" fmla="*/ 11 w 58"/>
                <a:gd name="T25" fmla="*/ 34 h 68"/>
                <a:gd name="T26" fmla="*/ 50 w 58"/>
                <a:gd name="T27" fmla="*/ 11 h 68"/>
                <a:gd name="T28" fmla="*/ 50 w 58"/>
                <a:gd name="T29" fmla="*/ 57 h 68"/>
                <a:gd name="T30" fmla="*/ 11 w 58"/>
                <a:gd name="T31" fmla="*/ 34 h 68"/>
                <a:gd name="T32" fmla="*/ 55 w 58"/>
                <a:gd name="T33" fmla="*/ 8 h 68"/>
                <a:gd name="T34" fmla="*/ 55 w 58"/>
                <a:gd name="T35" fmla="*/ 8 h 68"/>
                <a:gd name="T36" fmla="*/ 55 w 58"/>
                <a:gd name="T37" fmla="*/ 8 h 68"/>
                <a:gd name="T38" fmla="*/ 55 w 58"/>
                <a:gd name="T39" fmla="*/ 8 h 68"/>
                <a:gd name="T40" fmla="*/ 54 w 58"/>
                <a:gd name="T41" fmla="*/ 0 h 68"/>
                <a:gd name="T42" fmla="*/ 53 w 58"/>
                <a:gd name="T43" fmla="*/ 0 h 68"/>
                <a:gd name="T44" fmla="*/ 51 w 58"/>
                <a:gd name="T45" fmla="*/ 1 h 68"/>
                <a:gd name="T46" fmla="*/ 51 w 58"/>
                <a:gd name="T47" fmla="*/ 1 h 68"/>
                <a:gd name="T48" fmla="*/ 3 w 58"/>
                <a:gd name="T49" fmla="*/ 29 h 68"/>
                <a:gd name="T50" fmla="*/ 3 w 58"/>
                <a:gd name="T51" fmla="*/ 29 h 68"/>
                <a:gd name="T52" fmla="*/ 1 w 58"/>
                <a:gd name="T53" fmla="*/ 31 h 68"/>
                <a:gd name="T54" fmla="*/ 0 w 58"/>
                <a:gd name="T55" fmla="*/ 34 h 68"/>
                <a:gd name="T56" fmla="*/ 1 w 58"/>
                <a:gd name="T57" fmla="*/ 37 h 68"/>
                <a:gd name="T58" fmla="*/ 3 w 58"/>
                <a:gd name="T59" fmla="*/ 39 h 68"/>
                <a:gd name="T60" fmla="*/ 3 w 58"/>
                <a:gd name="T61" fmla="*/ 39 h 68"/>
                <a:gd name="T62" fmla="*/ 51 w 58"/>
                <a:gd name="T63" fmla="*/ 67 h 68"/>
                <a:gd name="T64" fmla="*/ 51 w 58"/>
                <a:gd name="T65" fmla="*/ 67 h 68"/>
                <a:gd name="T66" fmla="*/ 52 w 58"/>
                <a:gd name="T67" fmla="*/ 67 h 68"/>
                <a:gd name="T68" fmla="*/ 54 w 58"/>
                <a:gd name="T69" fmla="*/ 68 h 68"/>
                <a:gd name="T70" fmla="*/ 55 w 58"/>
                <a:gd name="T71" fmla="*/ 67 h 68"/>
                <a:gd name="T72" fmla="*/ 57 w 58"/>
                <a:gd name="T73" fmla="*/ 65 h 68"/>
                <a:gd name="T74" fmla="*/ 58 w 58"/>
                <a:gd name="T75" fmla="*/ 63 h 68"/>
                <a:gd name="T76" fmla="*/ 58 w 58"/>
                <a:gd name="T77" fmla="*/ 62 h 68"/>
                <a:gd name="T78" fmla="*/ 58 w 58"/>
                <a:gd name="T79" fmla="*/ 62 h 68"/>
                <a:gd name="T80" fmla="*/ 58 w 58"/>
                <a:gd name="T81" fmla="*/ 6 h 68"/>
                <a:gd name="T82" fmla="*/ 58 w 58"/>
                <a:gd name="T83" fmla="*/ 4 h 68"/>
                <a:gd name="T84" fmla="*/ 57 w 58"/>
                <a:gd name="T85" fmla="*/ 2 h 68"/>
                <a:gd name="T86" fmla="*/ 54 w 58"/>
                <a:gd name="T8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68"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moveTo>
                    <a:pt x="6" y="35"/>
                  </a:moveTo>
                  <a:cubicBezTo>
                    <a:pt x="6" y="35"/>
                    <a:pt x="6" y="35"/>
                    <a:pt x="6" y="35"/>
                  </a:cubicBezTo>
                  <a:moveTo>
                    <a:pt x="11" y="34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1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2" y="67"/>
                    <a:pt x="53" y="68"/>
                    <a:pt x="54" y="68"/>
                  </a:cubicBezTo>
                  <a:cubicBezTo>
                    <a:pt x="54" y="68"/>
                    <a:pt x="55" y="67"/>
                    <a:pt x="55" y="67"/>
                  </a:cubicBezTo>
                  <a:cubicBezTo>
                    <a:pt x="56" y="67"/>
                    <a:pt x="57" y="66"/>
                    <a:pt x="57" y="65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63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5"/>
                    <a:pt x="58" y="5"/>
                    <a:pt x="58" y="4"/>
                  </a:cubicBezTo>
                  <a:cubicBezTo>
                    <a:pt x="58" y="3"/>
                    <a:pt x="57" y="3"/>
                    <a:pt x="57" y="2"/>
                  </a:cubicBezTo>
                  <a:cubicBezTo>
                    <a:pt x="56" y="1"/>
                    <a:pt x="55" y="0"/>
                    <a:pt x="54" y="0"/>
                  </a:cubicBezTo>
                </a:path>
              </a:pathLst>
            </a:custGeom>
            <a:solidFill>
              <a:schemeClr val="tx1">
                <a:alpha val="3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"/>
            <p:cNvSpPr>
              <a:spLocks noEditPoints="1"/>
            </p:cNvSpPr>
            <p:nvPr/>
          </p:nvSpPr>
          <p:spPr bwMode="auto">
            <a:xfrm>
              <a:off x="5991225" y="3325813"/>
              <a:ext cx="203200" cy="206375"/>
            </a:xfrm>
            <a:custGeom>
              <a:avLst/>
              <a:gdLst>
                <a:gd name="T0" fmla="*/ 62 w 62"/>
                <a:gd name="T1" fmla="*/ 31 h 62"/>
                <a:gd name="T2" fmla="*/ 62 w 62"/>
                <a:gd name="T3" fmla="*/ 31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62 h 62"/>
                <a:gd name="T12" fmla="*/ 62 w 62"/>
                <a:gd name="T13" fmla="*/ 31 h 62"/>
                <a:gd name="T14" fmla="*/ 59 w 62"/>
                <a:gd name="T15" fmla="*/ 31 h 62"/>
                <a:gd name="T16" fmla="*/ 55 w 62"/>
                <a:gd name="T17" fmla="*/ 31 h 62"/>
                <a:gd name="T18" fmla="*/ 48 w 62"/>
                <a:gd name="T19" fmla="*/ 48 h 62"/>
                <a:gd name="T20" fmla="*/ 31 w 62"/>
                <a:gd name="T21" fmla="*/ 55 h 62"/>
                <a:gd name="T22" fmla="*/ 14 w 62"/>
                <a:gd name="T23" fmla="*/ 48 h 62"/>
                <a:gd name="T24" fmla="*/ 7 w 62"/>
                <a:gd name="T25" fmla="*/ 31 h 62"/>
                <a:gd name="T26" fmla="*/ 14 w 62"/>
                <a:gd name="T27" fmla="*/ 14 h 62"/>
                <a:gd name="T28" fmla="*/ 31 w 62"/>
                <a:gd name="T29" fmla="*/ 7 h 62"/>
                <a:gd name="T30" fmla="*/ 48 w 62"/>
                <a:gd name="T31" fmla="*/ 14 h 62"/>
                <a:gd name="T32" fmla="*/ 55 w 62"/>
                <a:gd name="T33" fmla="*/ 31 h 62"/>
                <a:gd name="T34" fmla="*/ 59 w 62"/>
                <a:gd name="T35" fmla="*/ 31 h 62"/>
                <a:gd name="T36" fmla="*/ 62 w 62"/>
                <a:gd name="T37" fmla="*/ 31 h 62"/>
                <a:gd name="T38" fmla="*/ 62 w 62"/>
                <a:gd name="T39" fmla="*/ 31 h 62"/>
                <a:gd name="T40" fmla="*/ 31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8"/>
                    <a:pt x="52" y="44"/>
                    <a:pt x="48" y="48"/>
                  </a:cubicBezTo>
                  <a:cubicBezTo>
                    <a:pt x="44" y="52"/>
                    <a:pt x="38" y="55"/>
                    <a:pt x="31" y="55"/>
                  </a:cubicBezTo>
                  <a:cubicBezTo>
                    <a:pt x="24" y="55"/>
                    <a:pt x="18" y="52"/>
                    <a:pt x="14" y="48"/>
                  </a:cubicBezTo>
                  <a:cubicBezTo>
                    <a:pt x="10" y="44"/>
                    <a:pt x="7" y="38"/>
                    <a:pt x="7" y="31"/>
                  </a:cubicBezTo>
                  <a:cubicBezTo>
                    <a:pt x="7" y="24"/>
                    <a:pt x="10" y="18"/>
                    <a:pt x="14" y="14"/>
                  </a:cubicBezTo>
                  <a:cubicBezTo>
                    <a:pt x="18" y="10"/>
                    <a:pt x="24" y="7"/>
                    <a:pt x="31" y="7"/>
                  </a:cubicBezTo>
                  <a:cubicBezTo>
                    <a:pt x="38" y="7"/>
                    <a:pt x="44" y="10"/>
                    <a:pt x="48" y="14"/>
                  </a:cubicBezTo>
                  <a:cubicBezTo>
                    <a:pt x="52" y="18"/>
                    <a:pt x="55" y="24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</a:path>
              </a:pathLst>
            </a:custGeom>
            <a:solidFill>
              <a:schemeClr val="tx1">
                <a:alpha val="3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7307263" y="3322638"/>
              <a:ext cx="207963" cy="212725"/>
            </a:xfrm>
            <a:custGeom>
              <a:avLst/>
              <a:gdLst>
                <a:gd name="T0" fmla="*/ 8 w 64"/>
                <a:gd name="T1" fmla="*/ 8 h 64"/>
                <a:gd name="T2" fmla="*/ 56 w 64"/>
                <a:gd name="T3" fmla="*/ 8 h 64"/>
                <a:gd name="T4" fmla="*/ 56 w 64"/>
                <a:gd name="T5" fmla="*/ 56 h 64"/>
                <a:gd name="T6" fmla="*/ 8 w 64"/>
                <a:gd name="T7" fmla="*/ 56 h 64"/>
                <a:gd name="T8" fmla="*/ 8 w 64"/>
                <a:gd name="T9" fmla="*/ 8 h 64"/>
                <a:gd name="T10" fmla="*/ 57 w 64"/>
                <a:gd name="T11" fmla="*/ 0 h 64"/>
                <a:gd name="T12" fmla="*/ 7 w 64"/>
                <a:gd name="T13" fmla="*/ 0 h 64"/>
                <a:gd name="T14" fmla="*/ 2 w 64"/>
                <a:gd name="T15" fmla="*/ 2 h 64"/>
                <a:gd name="T16" fmla="*/ 1 w 64"/>
                <a:gd name="T17" fmla="*/ 4 h 64"/>
                <a:gd name="T18" fmla="*/ 0 w 64"/>
                <a:gd name="T19" fmla="*/ 7 h 64"/>
                <a:gd name="T20" fmla="*/ 0 w 64"/>
                <a:gd name="T21" fmla="*/ 57 h 64"/>
                <a:gd name="T22" fmla="*/ 1 w 64"/>
                <a:gd name="T23" fmla="*/ 60 h 64"/>
                <a:gd name="T24" fmla="*/ 3 w 64"/>
                <a:gd name="T25" fmla="*/ 63 h 64"/>
                <a:gd name="T26" fmla="*/ 7 w 64"/>
                <a:gd name="T27" fmla="*/ 64 h 64"/>
                <a:gd name="T28" fmla="*/ 57 w 64"/>
                <a:gd name="T29" fmla="*/ 64 h 64"/>
                <a:gd name="T30" fmla="*/ 62 w 64"/>
                <a:gd name="T31" fmla="*/ 62 h 64"/>
                <a:gd name="T32" fmla="*/ 63 w 64"/>
                <a:gd name="T33" fmla="*/ 60 h 64"/>
                <a:gd name="T34" fmla="*/ 64 w 64"/>
                <a:gd name="T35" fmla="*/ 57 h 64"/>
                <a:gd name="T36" fmla="*/ 64 w 64"/>
                <a:gd name="T37" fmla="*/ 7 h 64"/>
                <a:gd name="T38" fmla="*/ 60 w 64"/>
                <a:gd name="T39" fmla="*/ 7 h 64"/>
                <a:gd name="T40" fmla="*/ 58 w 64"/>
                <a:gd name="T41" fmla="*/ 7 h 64"/>
                <a:gd name="T42" fmla="*/ 56 w 64"/>
                <a:gd name="T43" fmla="*/ 7 h 64"/>
                <a:gd name="T44" fmla="*/ 60 w 64"/>
                <a:gd name="T45" fmla="*/ 7 h 64"/>
                <a:gd name="T46" fmla="*/ 64 w 64"/>
                <a:gd name="T47" fmla="*/ 7 h 64"/>
                <a:gd name="T48" fmla="*/ 63 w 64"/>
                <a:gd name="T49" fmla="*/ 4 h 64"/>
                <a:gd name="T50" fmla="*/ 61 w 64"/>
                <a:gd name="T51" fmla="*/ 1 h 64"/>
                <a:gd name="T52" fmla="*/ 57 w 64"/>
                <a:gd name="T5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8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1"/>
                    <a:pt x="2" y="62"/>
                    <a:pt x="3" y="63"/>
                  </a:cubicBezTo>
                  <a:cubicBezTo>
                    <a:pt x="4" y="63"/>
                    <a:pt x="6" y="64"/>
                    <a:pt x="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4"/>
                    <a:pt x="60" y="63"/>
                    <a:pt x="62" y="62"/>
                  </a:cubicBezTo>
                  <a:cubicBezTo>
                    <a:pt x="62" y="61"/>
                    <a:pt x="63" y="61"/>
                    <a:pt x="63" y="60"/>
                  </a:cubicBezTo>
                  <a:cubicBezTo>
                    <a:pt x="64" y="59"/>
                    <a:pt x="64" y="58"/>
                    <a:pt x="64" y="5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6"/>
                    <a:pt x="64" y="5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</a:path>
              </a:pathLst>
            </a:custGeom>
            <a:solidFill>
              <a:schemeClr val="tx1">
                <a:alpha val="3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94000" y="3751920"/>
            <a:ext cx="6804000" cy="907200"/>
            <a:chOff x="2693999" y="4231503"/>
            <a:chExt cx="6804000" cy="907200"/>
          </a:xfrm>
        </p:grpSpPr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4091087" y="4524075"/>
              <a:ext cx="269893" cy="322056"/>
            </a:xfrm>
            <a:custGeom>
              <a:avLst/>
              <a:gdLst>
                <a:gd name="T0" fmla="*/ 53 w 58"/>
                <a:gd name="T1" fmla="*/ 62 h 68"/>
                <a:gd name="T2" fmla="*/ 53 w 58"/>
                <a:gd name="T3" fmla="*/ 62 h 68"/>
                <a:gd name="T4" fmla="*/ 53 w 58"/>
                <a:gd name="T5" fmla="*/ 62 h 68"/>
                <a:gd name="T6" fmla="*/ 54 w 58"/>
                <a:gd name="T7" fmla="*/ 62 h 68"/>
                <a:gd name="T8" fmla="*/ 54 w 58"/>
                <a:gd name="T9" fmla="*/ 62 h 68"/>
                <a:gd name="T10" fmla="*/ 54 w 58"/>
                <a:gd name="T11" fmla="*/ 62 h 68"/>
                <a:gd name="T12" fmla="*/ 54 w 58"/>
                <a:gd name="T13" fmla="*/ 62 h 68"/>
                <a:gd name="T14" fmla="*/ 58 w 58"/>
                <a:gd name="T15" fmla="*/ 62 h 68"/>
                <a:gd name="T16" fmla="*/ 54 w 58"/>
                <a:gd name="T17" fmla="*/ 62 h 68"/>
                <a:gd name="T18" fmla="*/ 54 w 58"/>
                <a:gd name="T19" fmla="*/ 62 h 68"/>
                <a:gd name="T20" fmla="*/ 6 w 58"/>
                <a:gd name="T21" fmla="*/ 35 h 68"/>
                <a:gd name="T22" fmla="*/ 6 w 58"/>
                <a:gd name="T23" fmla="*/ 35 h 68"/>
                <a:gd name="T24" fmla="*/ 11 w 58"/>
                <a:gd name="T25" fmla="*/ 34 h 68"/>
                <a:gd name="T26" fmla="*/ 50 w 58"/>
                <a:gd name="T27" fmla="*/ 11 h 68"/>
                <a:gd name="T28" fmla="*/ 50 w 58"/>
                <a:gd name="T29" fmla="*/ 57 h 68"/>
                <a:gd name="T30" fmla="*/ 11 w 58"/>
                <a:gd name="T31" fmla="*/ 34 h 68"/>
                <a:gd name="T32" fmla="*/ 55 w 58"/>
                <a:gd name="T33" fmla="*/ 8 h 68"/>
                <a:gd name="T34" fmla="*/ 55 w 58"/>
                <a:gd name="T35" fmla="*/ 8 h 68"/>
                <a:gd name="T36" fmla="*/ 55 w 58"/>
                <a:gd name="T37" fmla="*/ 8 h 68"/>
                <a:gd name="T38" fmla="*/ 55 w 58"/>
                <a:gd name="T39" fmla="*/ 8 h 68"/>
                <a:gd name="T40" fmla="*/ 54 w 58"/>
                <a:gd name="T41" fmla="*/ 0 h 68"/>
                <a:gd name="T42" fmla="*/ 53 w 58"/>
                <a:gd name="T43" fmla="*/ 0 h 68"/>
                <a:gd name="T44" fmla="*/ 51 w 58"/>
                <a:gd name="T45" fmla="*/ 1 h 68"/>
                <a:gd name="T46" fmla="*/ 51 w 58"/>
                <a:gd name="T47" fmla="*/ 1 h 68"/>
                <a:gd name="T48" fmla="*/ 3 w 58"/>
                <a:gd name="T49" fmla="*/ 29 h 68"/>
                <a:gd name="T50" fmla="*/ 3 w 58"/>
                <a:gd name="T51" fmla="*/ 29 h 68"/>
                <a:gd name="T52" fmla="*/ 1 w 58"/>
                <a:gd name="T53" fmla="*/ 31 h 68"/>
                <a:gd name="T54" fmla="*/ 0 w 58"/>
                <a:gd name="T55" fmla="*/ 34 h 68"/>
                <a:gd name="T56" fmla="*/ 1 w 58"/>
                <a:gd name="T57" fmla="*/ 37 h 68"/>
                <a:gd name="T58" fmla="*/ 3 w 58"/>
                <a:gd name="T59" fmla="*/ 39 h 68"/>
                <a:gd name="T60" fmla="*/ 3 w 58"/>
                <a:gd name="T61" fmla="*/ 39 h 68"/>
                <a:gd name="T62" fmla="*/ 51 w 58"/>
                <a:gd name="T63" fmla="*/ 67 h 68"/>
                <a:gd name="T64" fmla="*/ 51 w 58"/>
                <a:gd name="T65" fmla="*/ 67 h 68"/>
                <a:gd name="T66" fmla="*/ 52 w 58"/>
                <a:gd name="T67" fmla="*/ 67 h 68"/>
                <a:gd name="T68" fmla="*/ 54 w 58"/>
                <a:gd name="T69" fmla="*/ 68 h 68"/>
                <a:gd name="T70" fmla="*/ 55 w 58"/>
                <a:gd name="T71" fmla="*/ 67 h 68"/>
                <a:gd name="T72" fmla="*/ 57 w 58"/>
                <a:gd name="T73" fmla="*/ 65 h 68"/>
                <a:gd name="T74" fmla="*/ 58 w 58"/>
                <a:gd name="T75" fmla="*/ 63 h 68"/>
                <a:gd name="T76" fmla="*/ 58 w 58"/>
                <a:gd name="T77" fmla="*/ 62 h 68"/>
                <a:gd name="T78" fmla="*/ 58 w 58"/>
                <a:gd name="T79" fmla="*/ 62 h 68"/>
                <a:gd name="T80" fmla="*/ 58 w 58"/>
                <a:gd name="T81" fmla="*/ 6 h 68"/>
                <a:gd name="T82" fmla="*/ 58 w 58"/>
                <a:gd name="T83" fmla="*/ 4 h 68"/>
                <a:gd name="T84" fmla="*/ 57 w 58"/>
                <a:gd name="T85" fmla="*/ 2 h 68"/>
                <a:gd name="T86" fmla="*/ 54 w 58"/>
                <a:gd name="T8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68"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moveTo>
                    <a:pt x="54" y="62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moveTo>
                    <a:pt x="6" y="35"/>
                  </a:moveTo>
                  <a:cubicBezTo>
                    <a:pt x="6" y="35"/>
                    <a:pt x="6" y="35"/>
                    <a:pt x="6" y="35"/>
                  </a:cubicBezTo>
                  <a:moveTo>
                    <a:pt x="11" y="34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1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7"/>
                    <a:pt x="51" y="67"/>
                    <a:pt x="52" y="67"/>
                  </a:cubicBezTo>
                  <a:cubicBezTo>
                    <a:pt x="52" y="67"/>
                    <a:pt x="53" y="68"/>
                    <a:pt x="54" y="68"/>
                  </a:cubicBezTo>
                  <a:cubicBezTo>
                    <a:pt x="54" y="68"/>
                    <a:pt x="55" y="67"/>
                    <a:pt x="55" y="67"/>
                  </a:cubicBezTo>
                  <a:cubicBezTo>
                    <a:pt x="56" y="67"/>
                    <a:pt x="57" y="66"/>
                    <a:pt x="57" y="65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63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5"/>
                    <a:pt x="58" y="5"/>
                    <a:pt x="58" y="4"/>
                  </a:cubicBezTo>
                  <a:cubicBezTo>
                    <a:pt x="58" y="3"/>
                    <a:pt x="57" y="3"/>
                    <a:pt x="57" y="2"/>
                  </a:cubicBezTo>
                  <a:cubicBezTo>
                    <a:pt x="56" y="1"/>
                    <a:pt x="55" y="0"/>
                    <a:pt x="54" y="0"/>
                  </a:cubicBezTo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5950847" y="4537683"/>
              <a:ext cx="290304" cy="294840"/>
            </a:xfrm>
            <a:custGeom>
              <a:avLst/>
              <a:gdLst>
                <a:gd name="T0" fmla="*/ 62 w 62"/>
                <a:gd name="T1" fmla="*/ 31 h 62"/>
                <a:gd name="T2" fmla="*/ 62 w 62"/>
                <a:gd name="T3" fmla="*/ 31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62 h 62"/>
                <a:gd name="T12" fmla="*/ 62 w 62"/>
                <a:gd name="T13" fmla="*/ 31 h 62"/>
                <a:gd name="T14" fmla="*/ 59 w 62"/>
                <a:gd name="T15" fmla="*/ 31 h 62"/>
                <a:gd name="T16" fmla="*/ 55 w 62"/>
                <a:gd name="T17" fmla="*/ 31 h 62"/>
                <a:gd name="T18" fmla="*/ 48 w 62"/>
                <a:gd name="T19" fmla="*/ 48 h 62"/>
                <a:gd name="T20" fmla="*/ 31 w 62"/>
                <a:gd name="T21" fmla="*/ 55 h 62"/>
                <a:gd name="T22" fmla="*/ 14 w 62"/>
                <a:gd name="T23" fmla="*/ 48 h 62"/>
                <a:gd name="T24" fmla="*/ 7 w 62"/>
                <a:gd name="T25" fmla="*/ 31 h 62"/>
                <a:gd name="T26" fmla="*/ 14 w 62"/>
                <a:gd name="T27" fmla="*/ 14 h 62"/>
                <a:gd name="T28" fmla="*/ 31 w 62"/>
                <a:gd name="T29" fmla="*/ 7 h 62"/>
                <a:gd name="T30" fmla="*/ 48 w 62"/>
                <a:gd name="T31" fmla="*/ 14 h 62"/>
                <a:gd name="T32" fmla="*/ 55 w 62"/>
                <a:gd name="T33" fmla="*/ 31 h 62"/>
                <a:gd name="T34" fmla="*/ 59 w 62"/>
                <a:gd name="T35" fmla="*/ 31 h 62"/>
                <a:gd name="T36" fmla="*/ 62 w 62"/>
                <a:gd name="T37" fmla="*/ 31 h 62"/>
                <a:gd name="T38" fmla="*/ 62 w 62"/>
                <a:gd name="T39" fmla="*/ 31 h 62"/>
                <a:gd name="T40" fmla="*/ 31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8"/>
                    <a:pt x="52" y="44"/>
                    <a:pt x="48" y="48"/>
                  </a:cubicBezTo>
                  <a:cubicBezTo>
                    <a:pt x="44" y="52"/>
                    <a:pt x="38" y="55"/>
                    <a:pt x="31" y="55"/>
                  </a:cubicBezTo>
                  <a:cubicBezTo>
                    <a:pt x="24" y="55"/>
                    <a:pt x="18" y="52"/>
                    <a:pt x="14" y="48"/>
                  </a:cubicBezTo>
                  <a:cubicBezTo>
                    <a:pt x="10" y="44"/>
                    <a:pt x="7" y="38"/>
                    <a:pt x="7" y="31"/>
                  </a:cubicBezTo>
                  <a:cubicBezTo>
                    <a:pt x="7" y="24"/>
                    <a:pt x="10" y="18"/>
                    <a:pt x="14" y="14"/>
                  </a:cubicBezTo>
                  <a:cubicBezTo>
                    <a:pt x="18" y="10"/>
                    <a:pt x="24" y="7"/>
                    <a:pt x="31" y="7"/>
                  </a:cubicBezTo>
                  <a:cubicBezTo>
                    <a:pt x="38" y="7"/>
                    <a:pt x="44" y="10"/>
                    <a:pt x="48" y="14"/>
                  </a:cubicBezTo>
                  <a:cubicBezTo>
                    <a:pt x="52" y="18"/>
                    <a:pt x="55" y="24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7831019" y="4533147"/>
              <a:ext cx="297109" cy="303912"/>
            </a:xfrm>
            <a:custGeom>
              <a:avLst/>
              <a:gdLst>
                <a:gd name="T0" fmla="*/ 8 w 64"/>
                <a:gd name="T1" fmla="*/ 8 h 64"/>
                <a:gd name="T2" fmla="*/ 56 w 64"/>
                <a:gd name="T3" fmla="*/ 8 h 64"/>
                <a:gd name="T4" fmla="*/ 56 w 64"/>
                <a:gd name="T5" fmla="*/ 56 h 64"/>
                <a:gd name="T6" fmla="*/ 8 w 64"/>
                <a:gd name="T7" fmla="*/ 56 h 64"/>
                <a:gd name="T8" fmla="*/ 8 w 64"/>
                <a:gd name="T9" fmla="*/ 8 h 64"/>
                <a:gd name="T10" fmla="*/ 57 w 64"/>
                <a:gd name="T11" fmla="*/ 0 h 64"/>
                <a:gd name="T12" fmla="*/ 7 w 64"/>
                <a:gd name="T13" fmla="*/ 0 h 64"/>
                <a:gd name="T14" fmla="*/ 2 w 64"/>
                <a:gd name="T15" fmla="*/ 2 h 64"/>
                <a:gd name="T16" fmla="*/ 1 w 64"/>
                <a:gd name="T17" fmla="*/ 4 h 64"/>
                <a:gd name="T18" fmla="*/ 0 w 64"/>
                <a:gd name="T19" fmla="*/ 7 h 64"/>
                <a:gd name="T20" fmla="*/ 0 w 64"/>
                <a:gd name="T21" fmla="*/ 57 h 64"/>
                <a:gd name="T22" fmla="*/ 1 w 64"/>
                <a:gd name="T23" fmla="*/ 60 h 64"/>
                <a:gd name="T24" fmla="*/ 3 w 64"/>
                <a:gd name="T25" fmla="*/ 63 h 64"/>
                <a:gd name="T26" fmla="*/ 7 w 64"/>
                <a:gd name="T27" fmla="*/ 64 h 64"/>
                <a:gd name="T28" fmla="*/ 57 w 64"/>
                <a:gd name="T29" fmla="*/ 64 h 64"/>
                <a:gd name="T30" fmla="*/ 62 w 64"/>
                <a:gd name="T31" fmla="*/ 62 h 64"/>
                <a:gd name="T32" fmla="*/ 63 w 64"/>
                <a:gd name="T33" fmla="*/ 60 h 64"/>
                <a:gd name="T34" fmla="*/ 64 w 64"/>
                <a:gd name="T35" fmla="*/ 57 h 64"/>
                <a:gd name="T36" fmla="*/ 64 w 64"/>
                <a:gd name="T37" fmla="*/ 7 h 64"/>
                <a:gd name="T38" fmla="*/ 60 w 64"/>
                <a:gd name="T39" fmla="*/ 7 h 64"/>
                <a:gd name="T40" fmla="*/ 58 w 64"/>
                <a:gd name="T41" fmla="*/ 7 h 64"/>
                <a:gd name="T42" fmla="*/ 56 w 64"/>
                <a:gd name="T43" fmla="*/ 7 h 64"/>
                <a:gd name="T44" fmla="*/ 60 w 64"/>
                <a:gd name="T45" fmla="*/ 7 h 64"/>
                <a:gd name="T46" fmla="*/ 64 w 64"/>
                <a:gd name="T47" fmla="*/ 7 h 64"/>
                <a:gd name="T48" fmla="*/ 63 w 64"/>
                <a:gd name="T49" fmla="*/ 4 h 64"/>
                <a:gd name="T50" fmla="*/ 61 w 64"/>
                <a:gd name="T51" fmla="*/ 1 h 64"/>
                <a:gd name="T52" fmla="*/ 57 w 64"/>
                <a:gd name="T5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8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1"/>
                    <a:pt x="2" y="62"/>
                    <a:pt x="3" y="63"/>
                  </a:cubicBezTo>
                  <a:cubicBezTo>
                    <a:pt x="4" y="63"/>
                    <a:pt x="6" y="64"/>
                    <a:pt x="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4"/>
                    <a:pt x="60" y="63"/>
                    <a:pt x="62" y="62"/>
                  </a:cubicBezTo>
                  <a:cubicBezTo>
                    <a:pt x="62" y="61"/>
                    <a:pt x="63" y="61"/>
                    <a:pt x="63" y="60"/>
                  </a:cubicBezTo>
                  <a:cubicBezTo>
                    <a:pt x="64" y="59"/>
                    <a:pt x="64" y="58"/>
                    <a:pt x="64" y="5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6"/>
                    <a:pt x="64" y="5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2693999" y="4231503"/>
              <a:ext cx="6804000" cy="9072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4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5145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2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436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58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72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87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601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16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630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776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8053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319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834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348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863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3780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08925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9216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9507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0670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0961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10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5125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639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1543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9668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1183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69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42124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0872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386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3901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4160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69305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8445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9959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1474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29887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06017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145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6659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8174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96890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2035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718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747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423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2617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0290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24071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54362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84652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979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149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008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45234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603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75525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0581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572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72415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8756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02706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1785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3299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4814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6328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7843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357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04503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075323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9046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10561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12075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3590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151050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166195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181341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196486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211632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572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2718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786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300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815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3299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9844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13590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2873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4388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9533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25626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4077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55916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71062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8620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401353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1649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46789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77080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9824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28534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43679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58824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73970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689115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0426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71940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3455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4969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916296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931442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4658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96173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7687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920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00716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223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3745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067750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59026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74172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8931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0446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1960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989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3475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504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8018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10480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431643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46193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9222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07370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22516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37661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552807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6795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830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13388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764842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779988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7951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81027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82542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840569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85571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870860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88600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90115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105260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1082896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109804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1113186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1128332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114347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158623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1173768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1188913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1204059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0" y="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0" y="7705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0" y="15411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0" y="23116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0" y="30822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0" y="38528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0" y="46233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0" y="53939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0" y="61644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0" y="69350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0" y="84761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0" y="100172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0" y="115584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0" y="130995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0" y="146406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0" y="169523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0" y="192640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0" y="215756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0" y="238873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0" y="261990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0" y="277401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0" y="292812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0" y="308224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0" y="331340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0" y="354457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0" y="377574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0" y="400691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>
            <a:off x="0" y="423808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>
            <a:off x="0" y="454630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0" y="485452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0" y="523980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0" y="554803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/>
          <p:nvPr/>
        </p:nvCxnSpPr>
        <p:spPr>
          <a:xfrm>
            <a:off x="0" y="585625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/>
          <p:nvPr/>
        </p:nvCxnSpPr>
        <p:spPr>
          <a:xfrm>
            <a:off x="0" y="608742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/>
          <p:nvPr/>
        </p:nvCxnSpPr>
        <p:spPr>
          <a:xfrm>
            <a:off x="0" y="624153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0" y="639564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0" y="654976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/>
          <p:nvPr/>
        </p:nvCxnSpPr>
        <p:spPr>
          <a:xfrm>
            <a:off x="0" y="670387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0" y="678092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0" y="685800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>
            <a:off x="0" y="362163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>
            <a:off x="0" y="385280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0" y="408396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/>
          <p:nvPr/>
        </p:nvCxnSpPr>
        <p:spPr>
          <a:xfrm>
            <a:off x="0" y="431513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0" y="462336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>
            <a:off x="0" y="493158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0" y="516275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/>
          <p:nvPr/>
        </p:nvCxnSpPr>
        <p:spPr>
          <a:xfrm>
            <a:off x="0" y="547097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>
            <a:off x="0" y="577920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0" y="601036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0" y="446924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0" y="477747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0" y="508569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>
            <a:off x="0" y="539392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>
            <a:off x="0" y="570214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>
            <a:off x="0" y="593331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>
            <a:off x="0" y="616448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>
            <a:off x="0" y="631859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>
            <a:off x="0" y="647270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0" y="662681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0" y="161817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>
            <a:off x="0" y="184934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0" y="208051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>
            <a:off x="0" y="231168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0" y="254284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0" y="269696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0" y="285107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0" y="300518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0" y="315929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0" y="339046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0" y="77056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>
            <a:off x="0" y="92467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0" y="107878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/>
        </p:nvCxnSpPr>
        <p:spPr>
          <a:xfrm>
            <a:off x="0" y="123289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>
            <a:off x="0" y="138700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>
            <a:off x="0" y="154112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>
            <a:off x="0" y="177228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>
            <a:off x="0" y="200345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/>
        </p:nvCxnSpPr>
        <p:spPr>
          <a:xfrm>
            <a:off x="0" y="223462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>
            <a:off x="0" y="246579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>
            <a:off x="0" y="323635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/>
          <p:nvPr/>
        </p:nvCxnSpPr>
        <p:spPr>
          <a:xfrm>
            <a:off x="0" y="346752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/>
          <p:nvPr/>
        </p:nvCxnSpPr>
        <p:spPr>
          <a:xfrm>
            <a:off x="0" y="369868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/>
          <p:nvPr/>
        </p:nvCxnSpPr>
        <p:spPr>
          <a:xfrm>
            <a:off x="0" y="392985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0" y="416102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>
            <a:off x="0" y="4392192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/>
          <p:nvPr/>
        </p:nvCxnSpPr>
        <p:spPr>
          <a:xfrm>
            <a:off x="0" y="4700416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/>
          <p:nvPr/>
        </p:nvCxnSpPr>
        <p:spPr>
          <a:xfrm>
            <a:off x="0" y="5008640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/>
          <p:nvPr/>
        </p:nvCxnSpPr>
        <p:spPr>
          <a:xfrm>
            <a:off x="0" y="5316864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/>
          <p:nvPr/>
        </p:nvCxnSpPr>
        <p:spPr>
          <a:xfrm>
            <a:off x="0" y="5625088"/>
            <a:ext cx="121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4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694000" y="2899800"/>
            <a:ext cx="6804000" cy="1058400"/>
            <a:chOff x="4296000" y="1629000"/>
            <a:chExt cx="3600000" cy="3600000"/>
          </a:xfrm>
        </p:grpSpPr>
        <p:sp>
          <p:nvSpPr>
            <p:cNvPr id="48" name="矩形 4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162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25400" dir="162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72835" y="3496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96B"/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收藏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055262" y="35272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附近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25299" y="35272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历史记录</a:t>
            </a: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5869200" y="3015281"/>
            <a:ext cx="453600" cy="453600"/>
            <a:chOff x="1680" y="4363"/>
            <a:chExt cx="400" cy="400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4363"/>
              <a:ext cx="40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713" y="4413"/>
              <a:ext cx="334" cy="306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rgbClr val="007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36988" y="3051000"/>
            <a:ext cx="454025" cy="454025"/>
            <a:chOff x="5126" y="2008"/>
            <a:chExt cx="286" cy="286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26" y="200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5147" y="2029"/>
              <a:ext cx="238" cy="238"/>
            </a:xfrm>
            <a:custGeom>
              <a:avLst/>
              <a:gdLst>
                <a:gd name="T0" fmla="*/ 40 w 80"/>
                <a:gd name="T1" fmla="*/ 21 h 80"/>
                <a:gd name="T2" fmla="*/ 25 w 80"/>
                <a:gd name="T3" fmla="*/ 36 h 80"/>
                <a:gd name="T4" fmla="*/ 40 w 80"/>
                <a:gd name="T5" fmla="*/ 62 h 80"/>
                <a:gd name="T6" fmla="*/ 55 w 80"/>
                <a:gd name="T7" fmla="*/ 36 h 80"/>
                <a:gd name="T8" fmla="*/ 40 w 80"/>
                <a:gd name="T9" fmla="*/ 21 h 80"/>
                <a:gd name="T10" fmla="*/ 40 w 80"/>
                <a:gd name="T11" fmla="*/ 42 h 80"/>
                <a:gd name="T12" fmla="*/ 34 w 80"/>
                <a:gd name="T13" fmla="*/ 36 h 80"/>
                <a:gd name="T14" fmla="*/ 40 w 80"/>
                <a:gd name="T15" fmla="*/ 30 h 80"/>
                <a:gd name="T16" fmla="*/ 46 w 80"/>
                <a:gd name="T17" fmla="*/ 36 h 80"/>
                <a:gd name="T18" fmla="*/ 40 w 80"/>
                <a:gd name="T19" fmla="*/ 42 h 80"/>
                <a:gd name="T20" fmla="*/ 40 w 80"/>
                <a:gd name="T21" fmla="*/ 72 h 80"/>
                <a:gd name="T22" fmla="*/ 8 w 80"/>
                <a:gd name="T23" fmla="*/ 40 h 80"/>
                <a:gd name="T24" fmla="*/ 40 w 80"/>
                <a:gd name="T25" fmla="*/ 8 h 80"/>
                <a:gd name="T26" fmla="*/ 72 w 80"/>
                <a:gd name="T27" fmla="*/ 40 h 80"/>
                <a:gd name="T28" fmla="*/ 40 w 80"/>
                <a:gd name="T29" fmla="*/ 72 h 80"/>
                <a:gd name="T30" fmla="*/ 40 w 80"/>
                <a:gd name="T31" fmla="*/ 0 h 80"/>
                <a:gd name="T32" fmla="*/ 0 w 80"/>
                <a:gd name="T33" fmla="*/ 40 h 80"/>
                <a:gd name="T34" fmla="*/ 40 w 80"/>
                <a:gd name="T35" fmla="*/ 80 h 80"/>
                <a:gd name="T36" fmla="*/ 80 w 80"/>
                <a:gd name="T37" fmla="*/ 40 h 80"/>
                <a:gd name="T38" fmla="*/ 40 w 80"/>
                <a:gd name="T3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80">
                  <a:moveTo>
                    <a:pt x="40" y="21"/>
                  </a:moveTo>
                  <a:cubicBezTo>
                    <a:pt x="32" y="21"/>
                    <a:pt x="25" y="28"/>
                    <a:pt x="25" y="36"/>
                  </a:cubicBezTo>
                  <a:cubicBezTo>
                    <a:pt x="25" y="48"/>
                    <a:pt x="40" y="62"/>
                    <a:pt x="40" y="62"/>
                  </a:cubicBezTo>
                  <a:cubicBezTo>
                    <a:pt x="40" y="62"/>
                    <a:pt x="55" y="48"/>
                    <a:pt x="55" y="36"/>
                  </a:cubicBezTo>
                  <a:cubicBezTo>
                    <a:pt x="55" y="28"/>
                    <a:pt x="48" y="21"/>
                    <a:pt x="40" y="21"/>
                  </a:cubicBezTo>
                  <a:moveTo>
                    <a:pt x="40" y="42"/>
                  </a:moveTo>
                  <a:cubicBezTo>
                    <a:pt x="37" y="42"/>
                    <a:pt x="34" y="39"/>
                    <a:pt x="34" y="36"/>
                  </a:cubicBezTo>
                  <a:cubicBezTo>
                    <a:pt x="34" y="33"/>
                    <a:pt x="37" y="30"/>
                    <a:pt x="40" y="30"/>
                  </a:cubicBezTo>
                  <a:cubicBezTo>
                    <a:pt x="43" y="30"/>
                    <a:pt x="46" y="33"/>
                    <a:pt x="46" y="36"/>
                  </a:cubicBezTo>
                  <a:cubicBezTo>
                    <a:pt x="46" y="39"/>
                    <a:pt x="43" y="42"/>
                    <a:pt x="40" y="42"/>
                  </a:cubicBezTo>
                  <a:moveTo>
                    <a:pt x="40" y="72"/>
                  </a:moveTo>
                  <a:cubicBezTo>
                    <a:pt x="22" y="72"/>
                    <a:pt x="8" y="58"/>
                    <a:pt x="8" y="40"/>
                  </a:cubicBezTo>
                  <a:cubicBezTo>
                    <a:pt x="8" y="22"/>
                    <a:pt x="22" y="8"/>
                    <a:pt x="40" y="8"/>
                  </a:cubicBezTo>
                  <a:cubicBezTo>
                    <a:pt x="58" y="8"/>
                    <a:pt x="72" y="22"/>
                    <a:pt x="72" y="40"/>
                  </a:cubicBezTo>
                  <a:cubicBezTo>
                    <a:pt x="72" y="58"/>
                    <a:pt x="58" y="72"/>
                    <a:pt x="40" y="72"/>
                  </a:cubicBezTo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8"/>
          <p:cNvGrpSpPr>
            <a:grpSpLocks noChangeAspect="1"/>
          </p:cNvGrpSpPr>
          <p:nvPr/>
        </p:nvGrpSpPr>
        <p:grpSpPr bwMode="auto">
          <a:xfrm>
            <a:off x="3601200" y="3051000"/>
            <a:ext cx="453600" cy="453600"/>
            <a:chOff x="2497" y="2472"/>
            <a:chExt cx="400" cy="400"/>
          </a:xfrm>
        </p:grpSpPr>
        <p:sp>
          <p:nvSpPr>
            <p:cNvPr id="44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97" y="2472"/>
              <a:ext cx="40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2514" y="2522"/>
              <a:ext cx="350" cy="300"/>
            </a:xfrm>
            <a:custGeom>
              <a:avLst/>
              <a:gdLst>
                <a:gd name="T0" fmla="*/ 96 w 168"/>
                <a:gd name="T1" fmla="*/ 0 h 144"/>
                <a:gd name="T2" fmla="*/ 24 w 168"/>
                <a:gd name="T3" fmla="*/ 72 h 144"/>
                <a:gd name="T4" fmla="*/ 0 w 168"/>
                <a:gd name="T5" fmla="*/ 72 h 144"/>
                <a:gd name="T6" fmla="*/ 31 w 168"/>
                <a:gd name="T7" fmla="*/ 103 h 144"/>
                <a:gd name="T8" fmla="*/ 32 w 168"/>
                <a:gd name="T9" fmla="*/ 104 h 144"/>
                <a:gd name="T10" fmla="*/ 64 w 168"/>
                <a:gd name="T11" fmla="*/ 72 h 144"/>
                <a:gd name="T12" fmla="*/ 40 w 168"/>
                <a:gd name="T13" fmla="*/ 72 h 144"/>
                <a:gd name="T14" fmla="*/ 96 w 168"/>
                <a:gd name="T15" fmla="*/ 16 h 144"/>
                <a:gd name="T16" fmla="*/ 152 w 168"/>
                <a:gd name="T17" fmla="*/ 72 h 144"/>
                <a:gd name="T18" fmla="*/ 96 w 168"/>
                <a:gd name="T19" fmla="*/ 128 h 144"/>
                <a:gd name="T20" fmla="*/ 56 w 168"/>
                <a:gd name="T21" fmla="*/ 112 h 144"/>
                <a:gd name="T22" fmla="*/ 45 w 168"/>
                <a:gd name="T23" fmla="*/ 123 h 144"/>
                <a:gd name="T24" fmla="*/ 96 w 168"/>
                <a:gd name="T25" fmla="*/ 144 h 144"/>
                <a:gd name="T26" fmla="*/ 168 w 168"/>
                <a:gd name="T27" fmla="*/ 72 h 144"/>
                <a:gd name="T28" fmla="*/ 96 w 168"/>
                <a:gd name="T29" fmla="*/ 0 h 144"/>
                <a:gd name="T30" fmla="*/ 88 w 168"/>
                <a:gd name="T31" fmla="*/ 40 h 144"/>
                <a:gd name="T32" fmla="*/ 88 w 168"/>
                <a:gd name="T33" fmla="*/ 80 h 144"/>
                <a:gd name="T34" fmla="*/ 122 w 168"/>
                <a:gd name="T35" fmla="*/ 100 h 144"/>
                <a:gd name="T36" fmla="*/ 128 w 168"/>
                <a:gd name="T37" fmla="*/ 91 h 144"/>
                <a:gd name="T38" fmla="*/ 100 w 168"/>
                <a:gd name="T39" fmla="*/ 74 h 144"/>
                <a:gd name="T40" fmla="*/ 100 w 168"/>
                <a:gd name="T41" fmla="*/ 40 h 144"/>
                <a:gd name="T42" fmla="*/ 88 w 168"/>
                <a:gd name="T43" fmla="*/ 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144">
                  <a:moveTo>
                    <a:pt x="96" y="0"/>
                  </a:moveTo>
                  <a:cubicBezTo>
                    <a:pt x="56" y="0"/>
                    <a:pt x="24" y="32"/>
                    <a:pt x="2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41"/>
                    <a:pt x="65" y="16"/>
                    <a:pt x="96" y="16"/>
                  </a:cubicBezTo>
                  <a:cubicBezTo>
                    <a:pt x="127" y="16"/>
                    <a:pt x="152" y="41"/>
                    <a:pt x="152" y="72"/>
                  </a:cubicBezTo>
                  <a:cubicBezTo>
                    <a:pt x="152" y="103"/>
                    <a:pt x="127" y="128"/>
                    <a:pt x="96" y="128"/>
                  </a:cubicBezTo>
                  <a:cubicBezTo>
                    <a:pt x="81" y="128"/>
                    <a:pt x="67" y="122"/>
                    <a:pt x="56" y="112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58" y="136"/>
                    <a:pt x="76" y="144"/>
                    <a:pt x="96" y="144"/>
                  </a:cubicBezTo>
                  <a:cubicBezTo>
                    <a:pt x="136" y="144"/>
                    <a:pt x="168" y="112"/>
                    <a:pt x="168" y="72"/>
                  </a:cubicBezTo>
                  <a:cubicBezTo>
                    <a:pt x="168" y="32"/>
                    <a:pt x="136" y="0"/>
                    <a:pt x="96" y="0"/>
                  </a:cubicBezTo>
                  <a:close/>
                  <a:moveTo>
                    <a:pt x="88" y="40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88" y="4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矩形 73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94000" y="3958200"/>
              <a:ext cx="6804000" cy="28998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2694000" y="2899800"/>
              <a:ext cx="0" cy="10584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498000" y="2899800"/>
              <a:ext cx="0" cy="10584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2694000" y="39582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设计标注"/>
          <p:cNvGrpSpPr/>
          <p:nvPr/>
        </p:nvGrpSpPr>
        <p:grpSpPr>
          <a:xfrm>
            <a:off x="2693999" y="2821787"/>
            <a:ext cx="6804001" cy="1217190"/>
            <a:chOff x="2693999" y="2821787"/>
            <a:chExt cx="6804001" cy="1217190"/>
          </a:xfrm>
        </p:grpSpPr>
        <p:sp>
          <p:nvSpPr>
            <p:cNvPr id="24" name="矩形 23"/>
            <p:cNvSpPr/>
            <p:nvPr/>
          </p:nvSpPr>
          <p:spPr>
            <a:xfrm>
              <a:off x="2694000" y="2899800"/>
              <a:ext cx="6804000" cy="1058400"/>
            </a:xfrm>
            <a:prstGeom prst="rect">
              <a:avLst/>
            </a:prstGeom>
            <a:solidFill>
              <a:srgbClr val="3E4FB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693999" y="2899799"/>
              <a:ext cx="6804001" cy="1058401"/>
              <a:chOff x="2693999" y="2899799"/>
              <a:chExt cx="6804001" cy="105840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693999" y="3767400"/>
                <a:ext cx="6804001" cy="1908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4081"/>
                  </a:solidFill>
                  <a:effectLst/>
                  <a:uLnTx/>
                  <a:uFillTx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62000" y="2899800"/>
                <a:ext cx="2268000" cy="115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4081"/>
                  </a:solidFill>
                  <a:effectLst/>
                  <a:uLnTx/>
                  <a:uFillTx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230000" y="2899800"/>
                <a:ext cx="2268000" cy="151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4081"/>
                  </a:solidFill>
                  <a:effectLst/>
                  <a:uLnTx/>
                  <a:uFillTx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94214" y="2899799"/>
                <a:ext cx="2268000" cy="151200"/>
              </a:xfrm>
              <a:prstGeom prst="rect">
                <a:avLst/>
              </a:prstGeom>
              <a:noFill/>
              <a:ln w="12700">
                <a:solidFill>
                  <a:srgbClr val="FF4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4081"/>
                  </a:solidFill>
                  <a:effectLst/>
                  <a:uLnTx/>
                  <a:uFillTx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93999" y="2821787"/>
              <a:ext cx="4812786" cy="1217190"/>
              <a:chOff x="2693999" y="2821787"/>
              <a:chExt cx="4812786" cy="1217190"/>
            </a:xfrm>
          </p:grpSpPr>
          <p:sp>
            <p:nvSpPr>
              <p:cNvPr id="27" name="文本框 26"/>
              <p:cNvSpPr txBox="1"/>
              <p:nvPr/>
            </p:nvSpPr>
            <p:spPr>
              <a:xfrm rot="5400000">
                <a:off x="4947590" y="28189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6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 rot="5400000">
                <a:off x="2653604" y="3721582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10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 rot="5400000">
                <a:off x="7232672" y="28369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8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 rot="5400000">
                <a:off x="2696886" y="28369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4081"/>
                    </a:solidFill>
                  </a:rPr>
                  <a:t>8</a:t>
                </a:r>
                <a:endParaRPr lang="zh-CN" altLang="en-US" sz="1200" dirty="0">
                  <a:solidFill>
                    <a:srgbClr val="FF408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601200" y="3017222"/>
              <a:ext cx="4989600" cy="487378"/>
              <a:chOff x="3601200" y="3017222"/>
              <a:chExt cx="4989600" cy="4873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5869200" y="3017222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137200" y="3051000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601200" y="3051000"/>
                <a:ext cx="453600" cy="453600"/>
              </a:xfrm>
              <a:prstGeom prst="rect">
                <a:avLst/>
              </a:prstGeom>
              <a:noFill/>
              <a:ln w="28575">
                <a:solidFill>
                  <a:srgbClr val="00A5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rgbClr val="FF408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28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694000" y="2899800"/>
            <a:ext cx="6804000" cy="1058400"/>
            <a:chOff x="4296000" y="1629000"/>
            <a:chExt cx="3600000" cy="3600000"/>
          </a:xfrm>
        </p:grpSpPr>
        <p:sp>
          <p:nvSpPr>
            <p:cNvPr id="48" name="矩形 47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162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25400" dir="162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72835" y="3496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96B"/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收藏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055262" y="35272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附近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25299" y="35272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ea typeface="Noto Sans CJK SC Regular" panose="020B0500000000000000" pitchFamily="34" charset="-122"/>
              </a:rPr>
              <a:t>历史记录</a:t>
            </a: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5869200" y="3015281"/>
            <a:ext cx="453600" cy="453600"/>
            <a:chOff x="1680" y="4363"/>
            <a:chExt cx="400" cy="400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4363"/>
              <a:ext cx="40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713" y="4413"/>
              <a:ext cx="334" cy="306"/>
            </a:xfrm>
            <a:custGeom>
              <a:avLst/>
              <a:gdLst>
                <a:gd name="T0" fmla="*/ 80 w 160"/>
                <a:gd name="T1" fmla="*/ 147 h 147"/>
                <a:gd name="T2" fmla="*/ 68 w 160"/>
                <a:gd name="T3" fmla="*/ 136 h 147"/>
                <a:gd name="T4" fmla="*/ 0 w 160"/>
                <a:gd name="T5" fmla="*/ 44 h 147"/>
                <a:gd name="T6" fmla="*/ 44 w 160"/>
                <a:gd name="T7" fmla="*/ 0 h 147"/>
                <a:gd name="T8" fmla="*/ 80 w 160"/>
                <a:gd name="T9" fmla="*/ 17 h 147"/>
                <a:gd name="T10" fmla="*/ 116 w 160"/>
                <a:gd name="T11" fmla="*/ 0 h 147"/>
                <a:gd name="T12" fmla="*/ 160 w 160"/>
                <a:gd name="T13" fmla="*/ 44 h 147"/>
                <a:gd name="T14" fmla="*/ 92 w 160"/>
                <a:gd name="T15" fmla="*/ 136 h 147"/>
                <a:gd name="T16" fmla="*/ 80 w 1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80" y="147"/>
                  </a:moveTo>
                  <a:cubicBezTo>
                    <a:pt x="68" y="136"/>
                    <a:pt x="68" y="136"/>
                    <a:pt x="68" y="136"/>
                  </a:cubicBezTo>
                  <a:cubicBezTo>
                    <a:pt x="27" y="99"/>
                    <a:pt x="0" y="7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8" y="0"/>
                    <a:pt x="71" y="6"/>
                    <a:pt x="80" y="17"/>
                  </a:cubicBezTo>
                  <a:cubicBezTo>
                    <a:pt x="89" y="6"/>
                    <a:pt x="102" y="0"/>
                    <a:pt x="116" y="0"/>
                  </a:cubicBezTo>
                  <a:cubicBezTo>
                    <a:pt x="141" y="0"/>
                    <a:pt x="160" y="19"/>
                    <a:pt x="160" y="44"/>
                  </a:cubicBezTo>
                  <a:cubicBezTo>
                    <a:pt x="160" y="74"/>
                    <a:pt x="133" y="99"/>
                    <a:pt x="92" y="136"/>
                  </a:cubicBezTo>
                  <a:lnTo>
                    <a:pt x="80" y="147"/>
                  </a:lnTo>
                  <a:close/>
                </a:path>
              </a:pathLst>
            </a:custGeom>
            <a:solidFill>
              <a:srgbClr val="007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8136988" y="3051000"/>
            <a:ext cx="454025" cy="454025"/>
            <a:chOff x="5126" y="2008"/>
            <a:chExt cx="286" cy="286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26" y="2008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5147" y="2029"/>
              <a:ext cx="238" cy="238"/>
            </a:xfrm>
            <a:custGeom>
              <a:avLst/>
              <a:gdLst>
                <a:gd name="T0" fmla="*/ 40 w 80"/>
                <a:gd name="T1" fmla="*/ 21 h 80"/>
                <a:gd name="T2" fmla="*/ 25 w 80"/>
                <a:gd name="T3" fmla="*/ 36 h 80"/>
                <a:gd name="T4" fmla="*/ 40 w 80"/>
                <a:gd name="T5" fmla="*/ 62 h 80"/>
                <a:gd name="T6" fmla="*/ 55 w 80"/>
                <a:gd name="T7" fmla="*/ 36 h 80"/>
                <a:gd name="T8" fmla="*/ 40 w 80"/>
                <a:gd name="T9" fmla="*/ 21 h 80"/>
                <a:gd name="T10" fmla="*/ 40 w 80"/>
                <a:gd name="T11" fmla="*/ 42 h 80"/>
                <a:gd name="T12" fmla="*/ 34 w 80"/>
                <a:gd name="T13" fmla="*/ 36 h 80"/>
                <a:gd name="T14" fmla="*/ 40 w 80"/>
                <a:gd name="T15" fmla="*/ 30 h 80"/>
                <a:gd name="T16" fmla="*/ 46 w 80"/>
                <a:gd name="T17" fmla="*/ 36 h 80"/>
                <a:gd name="T18" fmla="*/ 40 w 80"/>
                <a:gd name="T19" fmla="*/ 42 h 80"/>
                <a:gd name="T20" fmla="*/ 40 w 80"/>
                <a:gd name="T21" fmla="*/ 72 h 80"/>
                <a:gd name="T22" fmla="*/ 8 w 80"/>
                <a:gd name="T23" fmla="*/ 40 h 80"/>
                <a:gd name="T24" fmla="*/ 40 w 80"/>
                <a:gd name="T25" fmla="*/ 8 h 80"/>
                <a:gd name="T26" fmla="*/ 72 w 80"/>
                <a:gd name="T27" fmla="*/ 40 h 80"/>
                <a:gd name="T28" fmla="*/ 40 w 80"/>
                <a:gd name="T29" fmla="*/ 72 h 80"/>
                <a:gd name="T30" fmla="*/ 40 w 80"/>
                <a:gd name="T31" fmla="*/ 0 h 80"/>
                <a:gd name="T32" fmla="*/ 0 w 80"/>
                <a:gd name="T33" fmla="*/ 40 h 80"/>
                <a:gd name="T34" fmla="*/ 40 w 80"/>
                <a:gd name="T35" fmla="*/ 80 h 80"/>
                <a:gd name="T36" fmla="*/ 80 w 80"/>
                <a:gd name="T37" fmla="*/ 40 h 80"/>
                <a:gd name="T38" fmla="*/ 40 w 80"/>
                <a:gd name="T3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80">
                  <a:moveTo>
                    <a:pt x="40" y="21"/>
                  </a:moveTo>
                  <a:cubicBezTo>
                    <a:pt x="32" y="21"/>
                    <a:pt x="25" y="28"/>
                    <a:pt x="25" y="36"/>
                  </a:cubicBezTo>
                  <a:cubicBezTo>
                    <a:pt x="25" y="48"/>
                    <a:pt x="40" y="62"/>
                    <a:pt x="40" y="62"/>
                  </a:cubicBezTo>
                  <a:cubicBezTo>
                    <a:pt x="40" y="62"/>
                    <a:pt x="55" y="48"/>
                    <a:pt x="55" y="36"/>
                  </a:cubicBezTo>
                  <a:cubicBezTo>
                    <a:pt x="55" y="28"/>
                    <a:pt x="48" y="21"/>
                    <a:pt x="40" y="21"/>
                  </a:cubicBezTo>
                  <a:moveTo>
                    <a:pt x="40" y="42"/>
                  </a:moveTo>
                  <a:cubicBezTo>
                    <a:pt x="37" y="42"/>
                    <a:pt x="34" y="39"/>
                    <a:pt x="34" y="36"/>
                  </a:cubicBezTo>
                  <a:cubicBezTo>
                    <a:pt x="34" y="33"/>
                    <a:pt x="37" y="30"/>
                    <a:pt x="40" y="30"/>
                  </a:cubicBezTo>
                  <a:cubicBezTo>
                    <a:pt x="43" y="30"/>
                    <a:pt x="46" y="33"/>
                    <a:pt x="46" y="36"/>
                  </a:cubicBezTo>
                  <a:cubicBezTo>
                    <a:pt x="46" y="39"/>
                    <a:pt x="43" y="42"/>
                    <a:pt x="40" y="42"/>
                  </a:cubicBezTo>
                  <a:moveTo>
                    <a:pt x="40" y="72"/>
                  </a:moveTo>
                  <a:cubicBezTo>
                    <a:pt x="22" y="72"/>
                    <a:pt x="8" y="58"/>
                    <a:pt x="8" y="40"/>
                  </a:cubicBezTo>
                  <a:cubicBezTo>
                    <a:pt x="8" y="22"/>
                    <a:pt x="22" y="8"/>
                    <a:pt x="40" y="8"/>
                  </a:cubicBezTo>
                  <a:cubicBezTo>
                    <a:pt x="58" y="8"/>
                    <a:pt x="72" y="22"/>
                    <a:pt x="72" y="40"/>
                  </a:cubicBezTo>
                  <a:cubicBezTo>
                    <a:pt x="72" y="58"/>
                    <a:pt x="58" y="72"/>
                    <a:pt x="40" y="72"/>
                  </a:cubicBezTo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</a:path>
              </a:pathLst>
            </a:custGeom>
            <a:solidFill>
              <a:schemeClr val="tx1">
                <a:alpha val="5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8"/>
          <p:cNvGrpSpPr>
            <a:grpSpLocks noChangeAspect="1"/>
          </p:cNvGrpSpPr>
          <p:nvPr/>
        </p:nvGrpSpPr>
        <p:grpSpPr bwMode="auto">
          <a:xfrm>
            <a:off x="3601200" y="3051000"/>
            <a:ext cx="453600" cy="453600"/>
            <a:chOff x="2497" y="2472"/>
            <a:chExt cx="400" cy="400"/>
          </a:xfrm>
        </p:grpSpPr>
        <p:sp>
          <p:nvSpPr>
            <p:cNvPr id="44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97" y="2472"/>
              <a:ext cx="40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2514" y="2522"/>
              <a:ext cx="350" cy="300"/>
            </a:xfrm>
            <a:custGeom>
              <a:avLst/>
              <a:gdLst>
                <a:gd name="T0" fmla="*/ 96 w 168"/>
                <a:gd name="T1" fmla="*/ 0 h 144"/>
                <a:gd name="T2" fmla="*/ 24 w 168"/>
                <a:gd name="T3" fmla="*/ 72 h 144"/>
                <a:gd name="T4" fmla="*/ 0 w 168"/>
                <a:gd name="T5" fmla="*/ 72 h 144"/>
                <a:gd name="T6" fmla="*/ 31 w 168"/>
                <a:gd name="T7" fmla="*/ 103 h 144"/>
                <a:gd name="T8" fmla="*/ 32 w 168"/>
                <a:gd name="T9" fmla="*/ 104 h 144"/>
                <a:gd name="T10" fmla="*/ 64 w 168"/>
                <a:gd name="T11" fmla="*/ 72 h 144"/>
                <a:gd name="T12" fmla="*/ 40 w 168"/>
                <a:gd name="T13" fmla="*/ 72 h 144"/>
                <a:gd name="T14" fmla="*/ 96 w 168"/>
                <a:gd name="T15" fmla="*/ 16 h 144"/>
                <a:gd name="T16" fmla="*/ 152 w 168"/>
                <a:gd name="T17" fmla="*/ 72 h 144"/>
                <a:gd name="T18" fmla="*/ 96 w 168"/>
                <a:gd name="T19" fmla="*/ 128 h 144"/>
                <a:gd name="T20" fmla="*/ 56 w 168"/>
                <a:gd name="T21" fmla="*/ 112 h 144"/>
                <a:gd name="T22" fmla="*/ 45 w 168"/>
                <a:gd name="T23" fmla="*/ 123 h 144"/>
                <a:gd name="T24" fmla="*/ 96 w 168"/>
                <a:gd name="T25" fmla="*/ 144 h 144"/>
                <a:gd name="T26" fmla="*/ 168 w 168"/>
                <a:gd name="T27" fmla="*/ 72 h 144"/>
                <a:gd name="T28" fmla="*/ 96 w 168"/>
                <a:gd name="T29" fmla="*/ 0 h 144"/>
                <a:gd name="T30" fmla="*/ 88 w 168"/>
                <a:gd name="T31" fmla="*/ 40 h 144"/>
                <a:gd name="T32" fmla="*/ 88 w 168"/>
                <a:gd name="T33" fmla="*/ 80 h 144"/>
                <a:gd name="T34" fmla="*/ 122 w 168"/>
                <a:gd name="T35" fmla="*/ 100 h 144"/>
                <a:gd name="T36" fmla="*/ 128 w 168"/>
                <a:gd name="T37" fmla="*/ 91 h 144"/>
                <a:gd name="T38" fmla="*/ 100 w 168"/>
                <a:gd name="T39" fmla="*/ 74 h 144"/>
                <a:gd name="T40" fmla="*/ 100 w 168"/>
                <a:gd name="T41" fmla="*/ 40 h 144"/>
                <a:gd name="T42" fmla="*/ 88 w 168"/>
                <a:gd name="T43" fmla="*/ 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144">
                  <a:moveTo>
                    <a:pt x="96" y="0"/>
                  </a:moveTo>
                  <a:cubicBezTo>
                    <a:pt x="56" y="0"/>
                    <a:pt x="24" y="32"/>
                    <a:pt x="2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41"/>
                    <a:pt x="65" y="16"/>
                    <a:pt x="96" y="16"/>
                  </a:cubicBezTo>
                  <a:cubicBezTo>
                    <a:pt x="127" y="16"/>
                    <a:pt x="152" y="41"/>
                    <a:pt x="152" y="72"/>
                  </a:cubicBezTo>
                  <a:cubicBezTo>
                    <a:pt x="152" y="103"/>
                    <a:pt x="127" y="128"/>
                    <a:pt x="96" y="128"/>
                  </a:cubicBezTo>
                  <a:cubicBezTo>
                    <a:pt x="81" y="128"/>
                    <a:pt x="67" y="122"/>
                    <a:pt x="56" y="112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58" y="136"/>
                    <a:pt x="76" y="144"/>
                    <a:pt x="96" y="144"/>
                  </a:cubicBezTo>
                  <a:cubicBezTo>
                    <a:pt x="136" y="144"/>
                    <a:pt x="168" y="112"/>
                    <a:pt x="168" y="72"/>
                  </a:cubicBezTo>
                  <a:cubicBezTo>
                    <a:pt x="168" y="32"/>
                    <a:pt x="136" y="0"/>
                    <a:pt x="96" y="0"/>
                  </a:cubicBezTo>
                  <a:close/>
                  <a:moveTo>
                    <a:pt x="88" y="40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88" y="4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矩形 73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94000" y="3958200"/>
              <a:ext cx="6804000" cy="28998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2694000" y="2899800"/>
              <a:ext cx="0" cy="10584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498000" y="2899800"/>
              <a:ext cx="0" cy="10584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2694000" y="39582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2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94000" y="1463400"/>
            <a:ext cx="6804000" cy="3931200"/>
            <a:chOff x="4296000" y="1629000"/>
            <a:chExt cx="3600000" cy="3600000"/>
          </a:xfrm>
        </p:grpSpPr>
        <p:sp>
          <p:nvSpPr>
            <p:cNvPr id="10" name="矩形 9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9050" dir="162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9050" dir="162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2995613" y="1841500"/>
            <a:ext cx="454025" cy="454025"/>
            <a:chOff x="1887" y="1160"/>
            <a:chExt cx="286" cy="28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87" y="1160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923" y="1184"/>
              <a:ext cx="214" cy="237"/>
            </a:xfrm>
            <a:custGeom>
              <a:avLst/>
              <a:gdLst>
                <a:gd name="T0" fmla="*/ 120 w 144"/>
                <a:gd name="T1" fmla="*/ 113 h 159"/>
                <a:gd name="T2" fmla="*/ 104 w 144"/>
                <a:gd name="T3" fmla="*/ 119 h 159"/>
                <a:gd name="T4" fmla="*/ 47 w 144"/>
                <a:gd name="T5" fmla="*/ 86 h 159"/>
                <a:gd name="T6" fmla="*/ 48 w 144"/>
                <a:gd name="T7" fmla="*/ 80 h 159"/>
                <a:gd name="T8" fmla="*/ 47 w 144"/>
                <a:gd name="T9" fmla="*/ 74 h 159"/>
                <a:gd name="T10" fmla="*/ 104 w 144"/>
                <a:gd name="T11" fmla="*/ 41 h 159"/>
                <a:gd name="T12" fmla="*/ 120 w 144"/>
                <a:gd name="T13" fmla="*/ 48 h 159"/>
                <a:gd name="T14" fmla="*/ 144 w 144"/>
                <a:gd name="T15" fmla="*/ 24 h 159"/>
                <a:gd name="T16" fmla="*/ 120 w 144"/>
                <a:gd name="T17" fmla="*/ 0 h 159"/>
                <a:gd name="T18" fmla="*/ 96 w 144"/>
                <a:gd name="T19" fmla="*/ 24 h 159"/>
                <a:gd name="T20" fmla="*/ 97 w 144"/>
                <a:gd name="T21" fmla="*/ 30 h 159"/>
                <a:gd name="T22" fmla="*/ 40 w 144"/>
                <a:gd name="T23" fmla="*/ 62 h 159"/>
                <a:gd name="T24" fmla="*/ 24 w 144"/>
                <a:gd name="T25" fmla="*/ 56 h 159"/>
                <a:gd name="T26" fmla="*/ 0 w 144"/>
                <a:gd name="T27" fmla="*/ 80 h 159"/>
                <a:gd name="T28" fmla="*/ 24 w 144"/>
                <a:gd name="T29" fmla="*/ 104 h 159"/>
                <a:gd name="T30" fmla="*/ 40 w 144"/>
                <a:gd name="T31" fmla="*/ 98 h 159"/>
                <a:gd name="T32" fmla="*/ 97 w 144"/>
                <a:gd name="T33" fmla="*/ 131 h 159"/>
                <a:gd name="T34" fmla="*/ 97 w 144"/>
                <a:gd name="T35" fmla="*/ 136 h 159"/>
                <a:gd name="T36" fmla="*/ 120 w 144"/>
                <a:gd name="T37" fmla="*/ 159 h 159"/>
                <a:gd name="T38" fmla="*/ 143 w 144"/>
                <a:gd name="T39" fmla="*/ 136 h 159"/>
                <a:gd name="T40" fmla="*/ 120 w 144"/>
                <a:gd name="T41" fmla="*/ 11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59">
                  <a:moveTo>
                    <a:pt x="120" y="113"/>
                  </a:moveTo>
                  <a:cubicBezTo>
                    <a:pt x="114" y="113"/>
                    <a:pt x="108" y="115"/>
                    <a:pt x="104" y="11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4"/>
                    <a:pt x="48" y="82"/>
                    <a:pt x="48" y="80"/>
                  </a:cubicBezTo>
                  <a:cubicBezTo>
                    <a:pt x="48" y="78"/>
                    <a:pt x="48" y="76"/>
                    <a:pt x="47" y="74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8" y="45"/>
                    <a:pt x="114" y="48"/>
                    <a:pt x="120" y="48"/>
                  </a:cubicBezTo>
                  <a:cubicBezTo>
                    <a:pt x="133" y="48"/>
                    <a:pt x="144" y="37"/>
                    <a:pt x="144" y="24"/>
                  </a:cubicBezTo>
                  <a:cubicBezTo>
                    <a:pt x="144" y="11"/>
                    <a:pt x="133" y="0"/>
                    <a:pt x="120" y="0"/>
                  </a:cubicBezTo>
                  <a:cubicBezTo>
                    <a:pt x="107" y="0"/>
                    <a:pt x="96" y="11"/>
                    <a:pt x="96" y="24"/>
                  </a:cubicBezTo>
                  <a:cubicBezTo>
                    <a:pt x="96" y="26"/>
                    <a:pt x="96" y="28"/>
                    <a:pt x="97" y="3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6" y="58"/>
                    <a:pt x="30" y="56"/>
                    <a:pt x="24" y="56"/>
                  </a:cubicBezTo>
                  <a:cubicBezTo>
                    <a:pt x="11" y="56"/>
                    <a:pt x="0" y="67"/>
                    <a:pt x="0" y="80"/>
                  </a:cubicBezTo>
                  <a:cubicBezTo>
                    <a:pt x="0" y="93"/>
                    <a:pt x="11" y="104"/>
                    <a:pt x="24" y="104"/>
                  </a:cubicBezTo>
                  <a:cubicBezTo>
                    <a:pt x="30" y="104"/>
                    <a:pt x="36" y="102"/>
                    <a:pt x="40" y="98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2"/>
                    <a:pt x="97" y="134"/>
                    <a:pt x="97" y="136"/>
                  </a:cubicBezTo>
                  <a:cubicBezTo>
                    <a:pt x="97" y="149"/>
                    <a:pt x="107" y="159"/>
                    <a:pt x="120" y="159"/>
                  </a:cubicBezTo>
                  <a:cubicBezTo>
                    <a:pt x="133" y="159"/>
                    <a:pt x="143" y="149"/>
                    <a:pt x="143" y="136"/>
                  </a:cubicBezTo>
                  <a:cubicBezTo>
                    <a:pt x="143" y="123"/>
                    <a:pt x="133" y="113"/>
                    <a:pt x="120" y="113"/>
                  </a:cubicBez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8"/>
          <p:cNvGrpSpPr>
            <a:grpSpLocks noChangeAspect="1"/>
          </p:cNvGrpSpPr>
          <p:nvPr/>
        </p:nvGrpSpPr>
        <p:grpSpPr bwMode="auto">
          <a:xfrm>
            <a:off x="2995613" y="2747963"/>
            <a:ext cx="454025" cy="454025"/>
            <a:chOff x="1887" y="1731"/>
            <a:chExt cx="286" cy="286"/>
          </a:xfrm>
        </p:grpSpPr>
        <p:sp>
          <p:nvSpPr>
            <p:cNvPr id="4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87" y="1731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887" y="1779"/>
              <a:ext cx="286" cy="190"/>
            </a:xfrm>
            <a:custGeom>
              <a:avLst/>
              <a:gdLst>
                <a:gd name="T0" fmla="*/ 155 w 192"/>
                <a:gd name="T1" fmla="*/ 48 h 128"/>
                <a:gd name="T2" fmla="*/ 96 w 192"/>
                <a:gd name="T3" fmla="*/ 0 h 128"/>
                <a:gd name="T4" fmla="*/ 43 w 192"/>
                <a:gd name="T5" fmla="*/ 32 h 128"/>
                <a:gd name="T6" fmla="*/ 0 w 192"/>
                <a:gd name="T7" fmla="*/ 80 h 128"/>
                <a:gd name="T8" fmla="*/ 48 w 192"/>
                <a:gd name="T9" fmla="*/ 128 h 128"/>
                <a:gd name="T10" fmla="*/ 152 w 192"/>
                <a:gd name="T11" fmla="*/ 128 h 128"/>
                <a:gd name="T12" fmla="*/ 192 w 192"/>
                <a:gd name="T13" fmla="*/ 88 h 128"/>
                <a:gd name="T14" fmla="*/ 155 w 192"/>
                <a:gd name="T15" fmla="*/ 48 h 128"/>
                <a:gd name="T16" fmla="*/ 112 w 192"/>
                <a:gd name="T17" fmla="*/ 72 h 128"/>
                <a:gd name="T18" fmla="*/ 112 w 192"/>
                <a:gd name="T19" fmla="*/ 104 h 128"/>
                <a:gd name="T20" fmla="*/ 80 w 192"/>
                <a:gd name="T21" fmla="*/ 104 h 128"/>
                <a:gd name="T22" fmla="*/ 80 w 192"/>
                <a:gd name="T23" fmla="*/ 72 h 128"/>
                <a:gd name="T24" fmla="*/ 56 w 192"/>
                <a:gd name="T25" fmla="*/ 72 h 128"/>
                <a:gd name="T26" fmla="*/ 96 w 192"/>
                <a:gd name="T27" fmla="*/ 32 h 128"/>
                <a:gd name="T28" fmla="*/ 136 w 192"/>
                <a:gd name="T29" fmla="*/ 72 h 128"/>
                <a:gd name="T30" fmla="*/ 112 w 192"/>
                <a:gd name="T31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28">
                  <a:moveTo>
                    <a:pt x="155" y="48"/>
                  </a:moveTo>
                  <a:cubicBezTo>
                    <a:pt x="149" y="21"/>
                    <a:pt x="125" y="0"/>
                    <a:pt x="96" y="0"/>
                  </a:cubicBezTo>
                  <a:cubicBezTo>
                    <a:pt x="73" y="0"/>
                    <a:pt x="53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4" y="128"/>
                    <a:pt x="192" y="110"/>
                    <a:pt x="192" y="88"/>
                  </a:cubicBezTo>
                  <a:cubicBezTo>
                    <a:pt x="192" y="67"/>
                    <a:pt x="176" y="50"/>
                    <a:pt x="155" y="48"/>
                  </a:cubicBezTo>
                  <a:close/>
                  <a:moveTo>
                    <a:pt x="112" y="72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12" y="72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12"/>
          <p:cNvGrpSpPr>
            <a:grpSpLocks noChangeAspect="1"/>
          </p:cNvGrpSpPr>
          <p:nvPr/>
        </p:nvGrpSpPr>
        <p:grpSpPr bwMode="auto">
          <a:xfrm>
            <a:off x="2995613" y="3656013"/>
            <a:ext cx="454025" cy="454025"/>
            <a:chOff x="1887" y="2303"/>
            <a:chExt cx="286" cy="286"/>
          </a:xfrm>
        </p:grpSpPr>
        <p:sp>
          <p:nvSpPr>
            <p:cNvPr id="4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887" y="2303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911" y="2315"/>
              <a:ext cx="226" cy="262"/>
            </a:xfrm>
            <a:custGeom>
              <a:avLst/>
              <a:gdLst>
                <a:gd name="T0" fmla="*/ 112 w 152"/>
                <a:gd name="T1" fmla="*/ 0 h 176"/>
                <a:gd name="T2" fmla="*/ 16 w 152"/>
                <a:gd name="T3" fmla="*/ 0 h 176"/>
                <a:gd name="T4" fmla="*/ 0 w 152"/>
                <a:gd name="T5" fmla="*/ 16 h 176"/>
                <a:gd name="T6" fmla="*/ 0 w 152"/>
                <a:gd name="T7" fmla="*/ 128 h 176"/>
                <a:gd name="T8" fmla="*/ 16 w 152"/>
                <a:gd name="T9" fmla="*/ 128 h 176"/>
                <a:gd name="T10" fmla="*/ 16 w 152"/>
                <a:gd name="T11" fmla="*/ 16 h 176"/>
                <a:gd name="T12" fmla="*/ 112 w 152"/>
                <a:gd name="T13" fmla="*/ 16 h 176"/>
                <a:gd name="T14" fmla="*/ 112 w 152"/>
                <a:gd name="T15" fmla="*/ 0 h 176"/>
                <a:gd name="T16" fmla="*/ 136 w 152"/>
                <a:gd name="T17" fmla="*/ 32 h 176"/>
                <a:gd name="T18" fmla="*/ 48 w 152"/>
                <a:gd name="T19" fmla="*/ 32 h 176"/>
                <a:gd name="T20" fmla="*/ 32 w 152"/>
                <a:gd name="T21" fmla="*/ 48 h 176"/>
                <a:gd name="T22" fmla="*/ 32 w 152"/>
                <a:gd name="T23" fmla="*/ 160 h 176"/>
                <a:gd name="T24" fmla="*/ 48 w 152"/>
                <a:gd name="T25" fmla="*/ 176 h 176"/>
                <a:gd name="T26" fmla="*/ 136 w 152"/>
                <a:gd name="T27" fmla="*/ 176 h 176"/>
                <a:gd name="T28" fmla="*/ 152 w 152"/>
                <a:gd name="T29" fmla="*/ 160 h 176"/>
                <a:gd name="T30" fmla="*/ 152 w 152"/>
                <a:gd name="T31" fmla="*/ 48 h 176"/>
                <a:gd name="T32" fmla="*/ 136 w 152"/>
                <a:gd name="T33" fmla="*/ 32 h 176"/>
                <a:gd name="T34" fmla="*/ 136 w 152"/>
                <a:gd name="T35" fmla="*/ 160 h 176"/>
                <a:gd name="T36" fmla="*/ 48 w 152"/>
                <a:gd name="T37" fmla="*/ 160 h 176"/>
                <a:gd name="T38" fmla="*/ 48 w 152"/>
                <a:gd name="T39" fmla="*/ 48 h 176"/>
                <a:gd name="T40" fmla="*/ 136 w 152"/>
                <a:gd name="T41" fmla="*/ 48 h 176"/>
                <a:gd name="T42" fmla="*/ 136 w 152"/>
                <a:gd name="T43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6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2" y="16"/>
                    <a:pt x="112" y="16"/>
                    <a:pt x="112" y="16"/>
                  </a:cubicBezTo>
                  <a:lnTo>
                    <a:pt x="112" y="0"/>
                  </a:lnTo>
                  <a:close/>
                  <a:moveTo>
                    <a:pt x="136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39" y="32"/>
                    <a:pt x="32" y="39"/>
                    <a:pt x="32" y="4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9"/>
                    <a:pt x="39" y="176"/>
                    <a:pt x="48" y="176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45" y="176"/>
                    <a:pt x="152" y="169"/>
                    <a:pt x="152" y="160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9"/>
                    <a:pt x="145" y="32"/>
                    <a:pt x="136" y="32"/>
                  </a:cubicBezTo>
                  <a:close/>
                  <a:moveTo>
                    <a:pt x="136" y="160"/>
                  </a:moveTo>
                  <a:cubicBezTo>
                    <a:pt x="48" y="160"/>
                    <a:pt x="48" y="160"/>
                    <a:pt x="48" y="16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36" y="48"/>
                    <a:pt x="136" y="48"/>
                    <a:pt x="136" y="48"/>
                  </a:cubicBezTo>
                  <a:lnTo>
                    <a:pt x="136" y="16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Group 20"/>
          <p:cNvGrpSpPr>
            <a:grpSpLocks noChangeAspect="1"/>
          </p:cNvGrpSpPr>
          <p:nvPr/>
        </p:nvGrpSpPr>
        <p:grpSpPr bwMode="auto">
          <a:xfrm>
            <a:off x="2995613" y="4562475"/>
            <a:ext cx="454025" cy="454025"/>
            <a:chOff x="1887" y="2874"/>
            <a:chExt cx="286" cy="286"/>
          </a:xfrm>
        </p:grpSpPr>
        <p:sp>
          <p:nvSpPr>
            <p:cNvPr id="5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87" y="2874"/>
              <a:ext cx="28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auto">
            <a:xfrm>
              <a:off x="1911" y="2910"/>
              <a:ext cx="238" cy="214"/>
            </a:xfrm>
            <a:custGeom>
              <a:avLst/>
              <a:gdLst>
                <a:gd name="T0" fmla="*/ 136 w 160"/>
                <a:gd name="T1" fmla="*/ 40 h 144"/>
                <a:gd name="T2" fmla="*/ 24 w 160"/>
                <a:gd name="T3" fmla="*/ 40 h 144"/>
                <a:gd name="T4" fmla="*/ 0 w 160"/>
                <a:gd name="T5" fmla="*/ 64 h 144"/>
                <a:gd name="T6" fmla="*/ 0 w 160"/>
                <a:gd name="T7" fmla="*/ 112 h 144"/>
                <a:gd name="T8" fmla="*/ 32 w 160"/>
                <a:gd name="T9" fmla="*/ 112 h 144"/>
                <a:gd name="T10" fmla="*/ 32 w 160"/>
                <a:gd name="T11" fmla="*/ 144 h 144"/>
                <a:gd name="T12" fmla="*/ 128 w 160"/>
                <a:gd name="T13" fmla="*/ 144 h 144"/>
                <a:gd name="T14" fmla="*/ 128 w 160"/>
                <a:gd name="T15" fmla="*/ 112 h 144"/>
                <a:gd name="T16" fmla="*/ 160 w 160"/>
                <a:gd name="T17" fmla="*/ 112 h 144"/>
                <a:gd name="T18" fmla="*/ 160 w 160"/>
                <a:gd name="T19" fmla="*/ 64 h 144"/>
                <a:gd name="T20" fmla="*/ 136 w 160"/>
                <a:gd name="T21" fmla="*/ 40 h 144"/>
                <a:gd name="T22" fmla="*/ 112 w 160"/>
                <a:gd name="T23" fmla="*/ 128 h 144"/>
                <a:gd name="T24" fmla="*/ 48 w 160"/>
                <a:gd name="T25" fmla="*/ 128 h 144"/>
                <a:gd name="T26" fmla="*/ 48 w 160"/>
                <a:gd name="T27" fmla="*/ 88 h 144"/>
                <a:gd name="T28" fmla="*/ 112 w 160"/>
                <a:gd name="T29" fmla="*/ 88 h 144"/>
                <a:gd name="T30" fmla="*/ 112 w 160"/>
                <a:gd name="T31" fmla="*/ 128 h 144"/>
                <a:gd name="T32" fmla="*/ 136 w 160"/>
                <a:gd name="T33" fmla="*/ 72 h 144"/>
                <a:gd name="T34" fmla="*/ 128 w 160"/>
                <a:gd name="T35" fmla="*/ 64 h 144"/>
                <a:gd name="T36" fmla="*/ 136 w 160"/>
                <a:gd name="T37" fmla="*/ 56 h 144"/>
                <a:gd name="T38" fmla="*/ 144 w 160"/>
                <a:gd name="T39" fmla="*/ 64 h 144"/>
                <a:gd name="T40" fmla="*/ 136 w 160"/>
                <a:gd name="T41" fmla="*/ 72 h 144"/>
                <a:gd name="T42" fmla="*/ 128 w 160"/>
                <a:gd name="T43" fmla="*/ 0 h 144"/>
                <a:gd name="T44" fmla="*/ 32 w 160"/>
                <a:gd name="T45" fmla="*/ 0 h 144"/>
                <a:gd name="T46" fmla="*/ 32 w 160"/>
                <a:gd name="T47" fmla="*/ 32 h 144"/>
                <a:gd name="T48" fmla="*/ 128 w 160"/>
                <a:gd name="T49" fmla="*/ 32 h 144"/>
                <a:gd name="T50" fmla="*/ 128 w 160"/>
                <a:gd name="T5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44">
                  <a:moveTo>
                    <a:pt x="13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11" y="40"/>
                    <a:pt x="0" y="51"/>
                    <a:pt x="0" y="6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51"/>
                    <a:pt x="149" y="40"/>
                    <a:pt x="136" y="40"/>
                  </a:cubicBezTo>
                  <a:close/>
                  <a:moveTo>
                    <a:pt x="112" y="128"/>
                  </a:moveTo>
                  <a:cubicBezTo>
                    <a:pt x="48" y="128"/>
                    <a:pt x="48" y="128"/>
                    <a:pt x="48" y="12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112" y="88"/>
                    <a:pt x="112" y="88"/>
                    <a:pt x="112" y="88"/>
                  </a:cubicBezTo>
                  <a:lnTo>
                    <a:pt x="112" y="128"/>
                  </a:lnTo>
                  <a:close/>
                  <a:moveTo>
                    <a:pt x="136" y="72"/>
                  </a:moveTo>
                  <a:cubicBezTo>
                    <a:pt x="132" y="72"/>
                    <a:pt x="128" y="68"/>
                    <a:pt x="128" y="64"/>
                  </a:cubicBezTo>
                  <a:cubicBezTo>
                    <a:pt x="128" y="60"/>
                    <a:pt x="132" y="56"/>
                    <a:pt x="136" y="56"/>
                  </a:cubicBezTo>
                  <a:cubicBezTo>
                    <a:pt x="140" y="56"/>
                    <a:pt x="144" y="60"/>
                    <a:pt x="144" y="64"/>
                  </a:cubicBezTo>
                  <a:cubicBezTo>
                    <a:pt x="144" y="68"/>
                    <a:pt x="140" y="72"/>
                    <a:pt x="136" y="72"/>
                  </a:cubicBezTo>
                  <a:close/>
                  <a:moveTo>
                    <a:pt x="12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57090" y="18373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分享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57090" y="2744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上传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57089" y="36517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复制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57089" y="45589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54000"/>
                  </a:schemeClr>
                </a:solidFill>
              </a:rPr>
              <a:t>打印本页</a:t>
            </a:r>
          </a:p>
        </p:txBody>
      </p:sp>
      <p:grpSp>
        <p:nvGrpSpPr>
          <p:cNvPr id="12" name="遮罩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98000" y="0"/>
              <a:ext cx="2694000" cy="6858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4000" y="5394600"/>
              <a:ext cx="6804000" cy="14634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2694000" y="1463400"/>
              <a:ext cx="0" cy="39312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498000" y="1463400"/>
              <a:ext cx="0" cy="393120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694000" y="5394600"/>
              <a:ext cx="6804000" cy="0"/>
            </a:xfrm>
            <a:prstGeom prst="line">
              <a:avLst/>
            </a:prstGeom>
            <a:ln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2694000" y="1463400"/>
            <a:ext cx="6804000" cy="3931200"/>
            <a:chOff x="2694000" y="1463400"/>
            <a:chExt cx="6804000" cy="3931200"/>
          </a:xfrm>
        </p:grpSpPr>
        <p:sp>
          <p:nvSpPr>
            <p:cNvPr id="20" name="矩形 19"/>
            <p:cNvSpPr/>
            <p:nvPr/>
          </p:nvSpPr>
          <p:spPr>
            <a:xfrm>
              <a:off x="2694000" y="1463400"/>
              <a:ext cx="6804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94000" y="5243400"/>
              <a:ext cx="6804000" cy="151200"/>
            </a:xfrm>
            <a:prstGeom prst="rect">
              <a:avLst/>
            </a:prstGeom>
            <a:solidFill>
              <a:srgbClr val="FF40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94000" y="1614600"/>
              <a:ext cx="68040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94000" y="2521800"/>
              <a:ext cx="68040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94000" y="3429000"/>
              <a:ext cx="6804000" cy="907200"/>
            </a:xfrm>
            <a:prstGeom prst="rect">
              <a:avLst/>
            </a:prstGeom>
            <a:solidFill>
              <a:srgbClr val="0288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694000" y="4336200"/>
              <a:ext cx="6804000" cy="907200"/>
            </a:xfrm>
            <a:prstGeom prst="rect">
              <a:avLst/>
            </a:prstGeom>
            <a:solidFill>
              <a:srgbClr val="0288D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94000" y="1463400"/>
              <a:ext cx="302400" cy="39312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195600" y="1463400"/>
              <a:ext cx="302400" cy="3931200"/>
            </a:xfrm>
            <a:prstGeom prst="rect">
              <a:avLst/>
            </a:prstGeom>
            <a:solidFill>
              <a:srgbClr val="8B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50000" y="1463400"/>
              <a:ext cx="604800" cy="3931200"/>
            </a:xfrm>
            <a:prstGeom prst="rect">
              <a:avLst/>
            </a:prstGeom>
            <a:solidFill>
              <a:srgbClr val="FF98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96400" y="1841401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96400" y="2748599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96400" y="36558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96400" y="4563000"/>
              <a:ext cx="453600" cy="453600"/>
            </a:xfrm>
            <a:prstGeom prst="rect">
              <a:avLst/>
            </a:prstGeom>
            <a:noFill/>
            <a:ln w="28575">
              <a:solidFill>
                <a:srgbClr val="00A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F408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5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1003</Words>
  <Application>Microsoft Office PowerPoint</Application>
  <PresentationFormat>宽屏</PresentationFormat>
  <Paragraphs>331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Noto Sans CJK SC Medium</vt:lpstr>
      <vt:lpstr>Noto Sans CJK SC Regular</vt:lpstr>
      <vt:lpstr>等线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Components</dc:title>
  <dc:subject>构成要素</dc:subject>
  <dc:creator>林云天;Nathan Moreau</dc:creator>
  <cp:keywords>Material Design</cp:keywords>
  <dc:description>完成</dc:description>
  <cp:lastModifiedBy>yuntian lin</cp:lastModifiedBy>
  <cp:revision>253</cp:revision>
  <dcterms:created xsi:type="dcterms:W3CDTF">2015-10-16T14:35:02Z</dcterms:created>
  <dcterms:modified xsi:type="dcterms:W3CDTF">2016-07-29T11:25:36Z</dcterms:modified>
  <cp:category>幻灯片</cp:category>
  <cp:version>0.4</cp:version>
</cp:coreProperties>
</file>