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sldIdLst>
    <p:sldId id="256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622376F-2D63-4966-86E2-0796F7737CEB}">
          <p14:sldIdLst>
            <p14:sldId id="256"/>
            <p14:sldId id="266"/>
          </p14:sldIdLst>
        </p14:section>
        <p14:section name="桌面" id="{72C84F49-49A7-4048-97A0-49BBC5F58D5E}">
          <p14:sldIdLst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平板" id="{E83A86D7-3138-48DA-A396-BAFC19B98647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手机" id="{0624D68F-C56A-4F4A-B33A-E94A4981781F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5F5F5"/>
    <a:srgbClr val="E9E9E9"/>
    <a:srgbClr val="EAEAEA"/>
    <a:srgbClr val="EEEEEE"/>
    <a:srgbClr val="B2B2B2"/>
    <a:srgbClr val="EBEBEB"/>
    <a:srgbClr val="AD1457"/>
    <a:srgbClr val="33AC71"/>
    <a:srgbClr val="DA4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5" autoAdjust="0"/>
    <p:restoredTop sz="94660"/>
  </p:normalViewPr>
  <p:slideViewPr>
    <p:cSldViewPr snapToGrid="0">
      <p:cViewPr>
        <p:scale>
          <a:sx n="82" d="100"/>
          <a:sy n="82" d="100"/>
        </p:scale>
        <p:origin x="29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51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4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27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39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4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1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2561" y="2644170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9600" dirty="0">
                <a:solidFill>
                  <a:schemeClr val="bg1"/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布局</a:t>
            </a:r>
          </a:p>
        </p:txBody>
      </p:sp>
    </p:spTree>
    <p:extLst>
      <p:ext uri="{BB962C8B-B14F-4D97-AF65-F5344CB8AC3E}">
        <p14:creationId xmlns:p14="http://schemas.microsoft.com/office/powerpoint/2010/main" val="75266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27013" y="188913"/>
            <a:ext cx="227012" cy="227012"/>
            <a:chOff x="143" y="119"/>
            <a:chExt cx="143" cy="143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7" y="143"/>
              <a:ext cx="95" cy="95"/>
            </a:xfrm>
            <a:custGeom>
              <a:avLst/>
              <a:gdLst>
                <a:gd name="T0" fmla="*/ 95 w 95"/>
                <a:gd name="T1" fmla="*/ 42 h 95"/>
                <a:gd name="T2" fmla="*/ 23 w 95"/>
                <a:gd name="T3" fmla="*/ 42 h 95"/>
                <a:gd name="T4" fmla="*/ 56 w 95"/>
                <a:gd name="T5" fmla="*/ 8 h 95"/>
                <a:gd name="T6" fmla="*/ 48 w 95"/>
                <a:gd name="T7" fmla="*/ 0 h 95"/>
                <a:gd name="T8" fmla="*/ 0 w 95"/>
                <a:gd name="T9" fmla="*/ 48 h 95"/>
                <a:gd name="T10" fmla="*/ 48 w 95"/>
                <a:gd name="T11" fmla="*/ 95 h 95"/>
                <a:gd name="T12" fmla="*/ 56 w 95"/>
                <a:gd name="T13" fmla="*/ 87 h 95"/>
                <a:gd name="T14" fmla="*/ 23 w 95"/>
                <a:gd name="T15" fmla="*/ 53 h 95"/>
                <a:gd name="T16" fmla="*/ 95 w 95"/>
                <a:gd name="T17" fmla="*/ 53 h 95"/>
                <a:gd name="T18" fmla="*/ 95 w 95"/>
                <a:gd name="T1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95" y="42"/>
                  </a:moveTo>
                  <a:lnTo>
                    <a:pt x="23" y="42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23" y="53"/>
                  </a:lnTo>
                  <a:lnTo>
                    <a:pt x="95" y="53"/>
                  </a:lnTo>
                  <a:lnTo>
                    <a:pt x="95" y="4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498000" y="-89590"/>
            <a:ext cx="8694000" cy="7037180"/>
            <a:chOff x="4296000" y="1629000"/>
            <a:chExt cx="3600000" cy="3600000"/>
          </a:xfrm>
        </p:grpSpPr>
        <p:sp>
          <p:nvSpPr>
            <p:cNvPr id="15" name="矩形: 圆角 1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24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122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9600" y="604800"/>
            <a:ext cx="1689600" cy="16884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68800" y="604800"/>
            <a:ext cx="1689600" cy="16884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9600" y="2334921"/>
            <a:ext cx="1689600" cy="16884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768800" y="2334921"/>
            <a:ext cx="1689600" cy="16884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9600" y="4065042"/>
            <a:ext cx="1689600" cy="16884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768800" y="4065042"/>
            <a:ext cx="1689600" cy="16884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9600" y="5795163"/>
            <a:ext cx="1689600" cy="16884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68800" y="5795163"/>
            <a:ext cx="1689600" cy="16884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1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268000" y="0"/>
            <a:ext cx="0" cy="685800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0" y="0"/>
            <a:ext cx="12192000" cy="604800"/>
            <a:chOff x="4296000" y="1629000"/>
            <a:chExt cx="3600000" cy="3600000"/>
          </a:xfrm>
        </p:grpSpPr>
        <p:sp>
          <p:nvSpPr>
            <p:cNvPr id="3" name="矩形: 圆角 2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24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122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268000" y="1134000"/>
            <a:ext cx="992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268000" y="1663200"/>
            <a:ext cx="992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68000" y="2192400"/>
            <a:ext cx="992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68000" y="2721600"/>
            <a:ext cx="992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268000" y="3250800"/>
            <a:ext cx="992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268000" y="3780000"/>
            <a:ext cx="992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268000" y="4309200"/>
            <a:ext cx="992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268000" y="4838400"/>
            <a:ext cx="992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268000" y="5367600"/>
            <a:ext cx="992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268000" y="5896800"/>
            <a:ext cx="992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268000" y="6426000"/>
            <a:ext cx="992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11435999" y="6102000"/>
            <a:ext cx="529200" cy="529200"/>
            <a:chOff x="5566800" y="2899800"/>
            <a:chExt cx="1058400" cy="1058400"/>
          </a:xfrm>
        </p:grpSpPr>
        <p:sp>
          <p:nvSpPr>
            <p:cNvPr id="22" name="椭圆 21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82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0"/>
              </a:schemeClr>
            </a:gs>
            <a:gs pos="100000">
              <a:schemeClr val="tx1">
                <a:alpha val="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435999" y="6102000"/>
            <a:ext cx="529200" cy="529200"/>
            <a:chOff x="5566800" y="2899800"/>
            <a:chExt cx="1058400" cy="1058400"/>
          </a:xfrm>
        </p:grpSpPr>
        <p:sp>
          <p:nvSpPr>
            <p:cNvPr id="9" name="椭圆 8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1200" y="151200"/>
            <a:ext cx="3780000" cy="453600"/>
            <a:chOff x="151200" y="151200"/>
            <a:chExt cx="3780000" cy="453600"/>
          </a:xfrm>
        </p:grpSpPr>
        <p:grpSp>
          <p:nvGrpSpPr>
            <p:cNvPr id="5" name="组合 4"/>
            <p:cNvGrpSpPr/>
            <p:nvPr/>
          </p:nvGrpSpPr>
          <p:grpSpPr>
            <a:xfrm>
              <a:off x="151200" y="151200"/>
              <a:ext cx="3780000" cy="453600"/>
              <a:chOff x="4296000" y="1629000"/>
              <a:chExt cx="3600000" cy="3600000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234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矩形: 圆角 6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2222"/>
                </a:avLst>
              </a:prstGeom>
              <a:solidFill>
                <a:srgbClr val="FAFAFA"/>
              </a:solidFill>
              <a:ln>
                <a:noFill/>
              </a:ln>
              <a:effectLst>
                <a:outerShdw blurRad="76200" dist="127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>
              <a:off x="303213" y="265113"/>
              <a:ext cx="227012" cy="227012"/>
              <a:chOff x="191" y="167"/>
              <a:chExt cx="143" cy="143"/>
            </a:xfrm>
          </p:grpSpPr>
          <p:sp>
            <p:nvSpPr>
              <p:cNvPr id="1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1" y="167"/>
                <a:ext cx="143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209" y="185"/>
                <a:ext cx="104" cy="104"/>
              </a:xfrm>
              <a:custGeom>
                <a:avLst/>
                <a:gdLst>
                  <a:gd name="T0" fmla="*/ 100 w 140"/>
                  <a:gd name="T1" fmla="*/ 88 h 140"/>
                  <a:gd name="T2" fmla="*/ 94 w 140"/>
                  <a:gd name="T3" fmla="*/ 88 h 140"/>
                  <a:gd name="T4" fmla="*/ 91 w 140"/>
                  <a:gd name="T5" fmla="*/ 86 h 140"/>
                  <a:gd name="T6" fmla="*/ 104 w 140"/>
                  <a:gd name="T7" fmla="*/ 52 h 140"/>
                  <a:gd name="T8" fmla="*/ 52 w 140"/>
                  <a:gd name="T9" fmla="*/ 0 h 140"/>
                  <a:gd name="T10" fmla="*/ 0 w 140"/>
                  <a:gd name="T11" fmla="*/ 52 h 140"/>
                  <a:gd name="T12" fmla="*/ 52 w 140"/>
                  <a:gd name="T13" fmla="*/ 104 h 140"/>
                  <a:gd name="T14" fmla="*/ 86 w 140"/>
                  <a:gd name="T15" fmla="*/ 91 h 140"/>
                  <a:gd name="T16" fmla="*/ 88 w 140"/>
                  <a:gd name="T17" fmla="*/ 94 h 140"/>
                  <a:gd name="T18" fmla="*/ 88 w 140"/>
                  <a:gd name="T19" fmla="*/ 100 h 140"/>
                  <a:gd name="T20" fmla="*/ 128 w 140"/>
                  <a:gd name="T21" fmla="*/ 140 h 140"/>
                  <a:gd name="T22" fmla="*/ 140 w 140"/>
                  <a:gd name="T23" fmla="*/ 128 h 140"/>
                  <a:gd name="T24" fmla="*/ 100 w 140"/>
                  <a:gd name="T25" fmla="*/ 88 h 140"/>
                  <a:gd name="T26" fmla="*/ 52 w 140"/>
                  <a:gd name="T27" fmla="*/ 88 h 140"/>
                  <a:gd name="T28" fmla="*/ 16 w 140"/>
                  <a:gd name="T29" fmla="*/ 52 h 140"/>
                  <a:gd name="T30" fmla="*/ 52 w 140"/>
                  <a:gd name="T31" fmla="*/ 16 h 140"/>
                  <a:gd name="T32" fmla="*/ 88 w 140"/>
                  <a:gd name="T33" fmla="*/ 52 h 140"/>
                  <a:gd name="T34" fmla="*/ 52 w 140"/>
                  <a:gd name="T35" fmla="*/ 8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140">
                    <a:moveTo>
                      <a:pt x="100" y="88"/>
                    </a:moveTo>
                    <a:cubicBezTo>
                      <a:pt x="94" y="88"/>
                      <a:pt x="94" y="88"/>
                      <a:pt x="94" y="88"/>
                    </a:cubicBezTo>
                    <a:cubicBezTo>
                      <a:pt x="91" y="86"/>
                      <a:pt x="91" y="86"/>
                      <a:pt x="91" y="86"/>
                    </a:cubicBezTo>
                    <a:cubicBezTo>
                      <a:pt x="99" y="77"/>
                      <a:pt x="104" y="65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65" y="104"/>
                      <a:pt x="77" y="99"/>
                      <a:pt x="86" y="91"/>
                    </a:cubicBezTo>
                    <a:cubicBezTo>
                      <a:pt x="88" y="94"/>
                      <a:pt x="88" y="94"/>
                      <a:pt x="88" y="94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128" y="140"/>
                      <a:pt x="128" y="140"/>
                      <a:pt x="128" y="140"/>
                    </a:cubicBezTo>
                    <a:cubicBezTo>
                      <a:pt x="140" y="128"/>
                      <a:pt x="140" y="128"/>
                      <a:pt x="140" y="128"/>
                    </a:cubicBezTo>
                    <a:lnTo>
                      <a:pt x="100" y="88"/>
                    </a:lnTo>
                    <a:close/>
                    <a:moveTo>
                      <a:pt x="52" y="88"/>
                    </a:moveTo>
                    <a:cubicBezTo>
                      <a:pt x="32" y="88"/>
                      <a:pt x="16" y="72"/>
                      <a:pt x="16" y="52"/>
                    </a:cubicBezTo>
                    <a:cubicBezTo>
                      <a:pt x="16" y="32"/>
                      <a:pt x="32" y="16"/>
                      <a:pt x="52" y="16"/>
                    </a:cubicBezTo>
                    <a:cubicBezTo>
                      <a:pt x="72" y="16"/>
                      <a:pt x="88" y="32"/>
                      <a:pt x="88" y="52"/>
                    </a:cubicBezTo>
                    <a:cubicBezTo>
                      <a:pt x="88" y="72"/>
                      <a:pt x="72" y="88"/>
                      <a:pt x="52" y="88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357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0"/>
              </a:schemeClr>
            </a:gs>
            <a:gs pos="100000">
              <a:schemeClr val="tx1">
                <a:alpha val="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200" y="151200"/>
            <a:ext cx="3780000" cy="453600"/>
            <a:chOff x="151200" y="151200"/>
            <a:chExt cx="3780000" cy="453600"/>
          </a:xfrm>
        </p:grpSpPr>
        <p:grpSp>
          <p:nvGrpSpPr>
            <p:cNvPr id="5" name="组合 4"/>
            <p:cNvGrpSpPr/>
            <p:nvPr/>
          </p:nvGrpSpPr>
          <p:grpSpPr>
            <a:xfrm>
              <a:off x="151200" y="151200"/>
              <a:ext cx="3780000" cy="453600"/>
              <a:chOff x="4296000" y="1629000"/>
              <a:chExt cx="3600000" cy="3600000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234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矩形: 圆角 6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2222"/>
                </a:avLst>
              </a:prstGeom>
              <a:solidFill>
                <a:srgbClr val="FAFAFA"/>
              </a:solidFill>
              <a:ln>
                <a:noFill/>
              </a:ln>
              <a:effectLst>
                <a:outerShdw blurRad="76200" dist="127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>
              <a:off x="303213" y="265113"/>
              <a:ext cx="227012" cy="227012"/>
              <a:chOff x="191" y="167"/>
              <a:chExt cx="143" cy="143"/>
            </a:xfrm>
          </p:grpSpPr>
          <p:sp>
            <p:nvSpPr>
              <p:cNvPr id="1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1" y="167"/>
                <a:ext cx="143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209" y="185"/>
                <a:ext cx="104" cy="104"/>
              </a:xfrm>
              <a:custGeom>
                <a:avLst/>
                <a:gdLst>
                  <a:gd name="T0" fmla="*/ 100 w 140"/>
                  <a:gd name="T1" fmla="*/ 88 h 140"/>
                  <a:gd name="T2" fmla="*/ 94 w 140"/>
                  <a:gd name="T3" fmla="*/ 88 h 140"/>
                  <a:gd name="T4" fmla="*/ 91 w 140"/>
                  <a:gd name="T5" fmla="*/ 86 h 140"/>
                  <a:gd name="T6" fmla="*/ 104 w 140"/>
                  <a:gd name="T7" fmla="*/ 52 h 140"/>
                  <a:gd name="T8" fmla="*/ 52 w 140"/>
                  <a:gd name="T9" fmla="*/ 0 h 140"/>
                  <a:gd name="T10" fmla="*/ 0 w 140"/>
                  <a:gd name="T11" fmla="*/ 52 h 140"/>
                  <a:gd name="T12" fmla="*/ 52 w 140"/>
                  <a:gd name="T13" fmla="*/ 104 h 140"/>
                  <a:gd name="T14" fmla="*/ 86 w 140"/>
                  <a:gd name="T15" fmla="*/ 91 h 140"/>
                  <a:gd name="T16" fmla="*/ 88 w 140"/>
                  <a:gd name="T17" fmla="*/ 94 h 140"/>
                  <a:gd name="T18" fmla="*/ 88 w 140"/>
                  <a:gd name="T19" fmla="*/ 100 h 140"/>
                  <a:gd name="T20" fmla="*/ 128 w 140"/>
                  <a:gd name="T21" fmla="*/ 140 h 140"/>
                  <a:gd name="T22" fmla="*/ 140 w 140"/>
                  <a:gd name="T23" fmla="*/ 128 h 140"/>
                  <a:gd name="T24" fmla="*/ 100 w 140"/>
                  <a:gd name="T25" fmla="*/ 88 h 140"/>
                  <a:gd name="T26" fmla="*/ 52 w 140"/>
                  <a:gd name="T27" fmla="*/ 88 h 140"/>
                  <a:gd name="T28" fmla="*/ 16 w 140"/>
                  <a:gd name="T29" fmla="*/ 52 h 140"/>
                  <a:gd name="T30" fmla="*/ 52 w 140"/>
                  <a:gd name="T31" fmla="*/ 16 h 140"/>
                  <a:gd name="T32" fmla="*/ 88 w 140"/>
                  <a:gd name="T33" fmla="*/ 52 h 140"/>
                  <a:gd name="T34" fmla="*/ 52 w 140"/>
                  <a:gd name="T35" fmla="*/ 8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140">
                    <a:moveTo>
                      <a:pt x="100" y="88"/>
                    </a:moveTo>
                    <a:cubicBezTo>
                      <a:pt x="94" y="88"/>
                      <a:pt x="94" y="88"/>
                      <a:pt x="94" y="88"/>
                    </a:cubicBezTo>
                    <a:cubicBezTo>
                      <a:pt x="91" y="86"/>
                      <a:pt x="91" y="86"/>
                      <a:pt x="91" y="86"/>
                    </a:cubicBezTo>
                    <a:cubicBezTo>
                      <a:pt x="99" y="77"/>
                      <a:pt x="104" y="65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65" y="104"/>
                      <a:pt x="77" y="99"/>
                      <a:pt x="86" y="91"/>
                    </a:cubicBezTo>
                    <a:cubicBezTo>
                      <a:pt x="88" y="94"/>
                      <a:pt x="88" y="94"/>
                      <a:pt x="88" y="94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128" y="140"/>
                      <a:pt x="128" y="140"/>
                      <a:pt x="128" y="140"/>
                    </a:cubicBezTo>
                    <a:cubicBezTo>
                      <a:pt x="140" y="128"/>
                      <a:pt x="140" y="128"/>
                      <a:pt x="140" y="128"/>
                    </a:cubicBezTo>
                    <a:lnTo>
                      <a:pt x="100" y="88"/>
                    </a:lnTo>
                    <a:close/>
                    <a:moveTo>
                      <a:pt x="52" y="88"/>
                    </a:moveTo>
                    <a:cubicBezTo>
                      <a:pt x="32" y="88"/>
                      <a:pt x="16" y="72"/>
                      <a:pt x="16" y="52"/>
                    </a:cubicBezTo>
                    <a:cubicBezTo>
                      <a:pt x="16" y="32"/>
                      <a:pt x="32" y="16"/>
                      <a:pt x="52" y="16"/>
                    </a:cubicBezTo>
                    <a:cubicBezTo>
                      <a:pt x="72" y="16"/>
                      <a:pt x="88" y="32"/>
                      <a:pt x="88" y="52"/>
                    </a:cubicBezTo>
                    <a:cubicBezTo>
                      <a:pt x="88" y="72"/>
                      <a:pt x="72" y="88"/>
                      <a:pt x="52" y="88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51200" y="718711"/>
            <a:ext cx="3780000" cy="5743289"/>
            <a:chOff x="4296000" y="1629000"/>
            <a:chExt cx="3600000" cy="3600000"/>
          </a:xfrm>
        </p:grpSpPr>
        <p:sp>
          <p:nvSpPr>
            <p:cNvPr id="12" name="矩形: 圆角 11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32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332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66600" y="1025710"/>
            <a:ext cx="529200" cy="529200"/>
            <a:chOff x="5566800" y="2899800"/>
            <a:chExt cx="1058400" cy="1058400"/>
          </a:xfrm>
        </p:grpSpPr>
        <p:sp>
          <p:nvSpPr>
            <p:cNvPr id="9" name="椭圆 8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21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16000" y="6253200"/>
            <a:ext cx="7560000" cy="3099600"/>
            <a:chOff x="4296000" y="1629000"/>
            <a:chExt cx="3600000" cy="3600000"/>
          </a:xfrm>
        </p:grpSpPr>
        <p:sp>
          <p:nvSpPr>
            <p:cNvPr id="3" name="矩形: 圆角 2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326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227013" y="188913"/>
            <a:ext cx="227012" cy="227012"/>
            <a:chOff x="143" y="119"/>
            <a:chExt cx="143" cy="143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67" y="143"/>
              <a:ext cx="95" cy="95"/>
            </a:xfrm>
            <a:custGeom>
              <a:avLst/>
              <a:gdLst>
                <a:gd name="T0" fmla="*/ 95 w 95"/>
                <a:gd name="T1" fmla="*/ 42 h 95"/>
                <a:gd name="T2" fmla="*/ 23 w 95"/>
                <a:gd name="T3" fmla="*/ 42 h 95"/>
                <a:gd name="T4" fmla="*/ 56 w 95"/>
                <a:gd name="T5" fmla="*/ 8 h 95"/>
                <a:gd name="T6" fmla="*/ 48 w 95"/>
                <a:gd name="T7" fmla="*/ 0 h 95"/>
                <a:gd name="T8" fmla="*/ 0 w 95"/>
                <a:gd name="T9" fmla="*/ 48 h 95"/>
                <a:gd name="T10" fmla="*/ 48 w 95"/>
                <a:gd name="T11" fmla="*/ 95 h 95"/>
                <a:gd name="T12" fmla="*/ 56 w 95"/>
                <a:gd name="T13" fmla="*/ 87 h 95"/>
                <a:gd name="T14" fmla="*/ 23 w 95"/>
                <a:gd name="T15" fmla="*/ 53 h 95"/>
                <a:gd name="T16" fmla="*/ 95 w 95"/>
                <a:gd name="T17" fmla="*/ 53 h 95"/>
                <a:gd name="T18" fmla="*/ 95 w 95"/>
                <a:gd name="T1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95" y="42"/>
                  </a:moveTo>
                  <a:lnTo>
                    <a:pt x="23" y="42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23" y="53"/>
                  </a:lnTo>
                  <a:lnTo>
                    <a:pt x="95" y="53"/>
                  </a:lnTo>
                  <a:lnTo>
                    <a:pt x="95" y="4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174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064000" y="405000"/>
            <a:ext cx="8064000" cy="60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连接符 133"/>
          <p:cNvCxnSpPr/>
          <p:nvPr/>
        </p:nvCxnSpPr>
        <p:spPr>
          <a:xfrm>
            <a:off x="2064000" y="2725200"/>
            <a:ext cx="806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99"/>
          <p:cNvGrpSpPr>
            <a:grpSpLocks noChangeAspect="1"/>
          </p:cNvGrpSpPr>
          <p:nvPr/>
        </p:nvGrpSpPr>
        <p:grpSpPr bwMode="auto">
          <a:xfrm>
            <a:off x="2290694" y="820694"/>
            <a:ext cx="227012" cy="227012"/>
            <a:chOff x="143" y="119"/>
            <a:chExt cx="143" cy="143"/>
          </a:xfrm>
        </p:grpSpPr>
        <p:sp>
          <p:nvSpPr>
            <p:cNvPr id="136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9069600" y="2460600"/>
            <a:ext cx="529200" cy="529200"/>
            <a:chOff x="5566800" y="2899800"/>
            <a:chExt cx="1058400" cy="1058400"/>
          </a:xfrm>
        </p:grpSpPr>
        <p:sp>
          <p:nvSpPr>
            <p:cNvPr id="139" name="椭圆 138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椭圆 139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3651600" y="1157833"/>
            <a:ext cx="4888800" cy="3779999"/>
            <a:chOff x="2769600" y="604800"/>
            <a:chExt cx="6652800" cy="3779999"/>
          </a:xfrm>
        </p:grpSpPr>
        <p:grpSp>
          <p:nvGrpSpPr>
            <p:cNvPr id="142" name="组合 141"/>
            <p:cNvGrpSpPr/>
            <p:nvPr/>
          </p:nvGrpSpPr>
          <p:grpSpPr>
            <a:xfrm>
              <a:off x="2769600" y="604800"/>
              <a:ext cx="6652800" cy="3779999"/>
              <a:chOff x="4296000" y="1629000"/>
              <a:chExt cx="3600000" cy="2500000"/>
            </a:xfrm>
          </p:grpSpPr>
          <p:sp>
            <p:nvSpPr>
              <p:cNvPr id="149" name="矩形: 圆角 148"/>
              <p:cNvSpPr/>
              <p:nvPr/>
            </p:nvSpPr>
            <p:spPr>
              <a:xfrm>
                <a:off x="4296000" y="1629000"/>
                <a:ext cx="3600000" cy="2500000"/>
              </a:xfrm>
              <a:prstGeom prst="roundRect">
                <a:avLst>
                  <a:gd name="adj" fmla="val 30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矩形: 圆角 149"/>
              <p:cNvSpPr/>
              <p:nvPr/>
            </p:nvSpPr>
            <p:spPr>
              <a:xfrm>
                <a:off x="4296000" y="1629000"/>
                <a:ext cx="3600000" cy="2500000"/>
              </a:xfrm>
              <a:prstGeom prst="roundRect">
                <a:avLst>
                  <a:gd name="adj" fmla="val 201"/>
                </a:avLst>
              </a:prstGeom>
              <a:solidFill>
                <a:srgbClr val="FAFAFA"/>
              </a:solidFill>
              <a:ln>
                <a:noFill/>
              </a:ln>
              <a:effectLst>
                <a:outerShdw blurRad="76200" dist="127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43" name="直接连接符 142"/>
            <p:cNvCxnSpPr/>
            <p:nvPr/>
          </p:nvCxnSpPr>
          <p:spPr>
            <a:xfrm>
              <a:off x="2769600" y="10583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2769600" y="18899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2769600" y="27215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2769600" y="35531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组合 150"/>
          <p:cNvGrpSpPr/>
          <p:nvPr/>
        </p:nvGrpSpPr>
        <p:grpSpPr>
          <a:xfrm>
            <a:off x="3651600" y="5164488"/>
            <a:ext cx="4888800" cy="2116799"/>
            <a:chOff x="2769600" y="6274799"/>
            <a:chExt cx="6652800" cy="2116799"/>
          </a:xfrm>
        </p:grpSpPr>
        <p:grpSp>
          <p:nvGrpSpPr>
            <p:cNvPr id="152" name="组合 151"/>
            <p:cNvGrpSpPr/>
            <p:nvPr/>
          </p:nvGrpSpPr>
          <p:grpSpPr>
            <a:xfrm>
              <a:off x="2769600" y="6274799"/>
              <a:ext cx="6652800" cy="2116799"/>
              <a:chOff x="4296000" y="1629000"/>
              <a:chExt cx="3600000" cy="3600000"/>
            </a:xfrm>
          </p:grpSpPr>
          <p:sp>
            <p:nvSpPr>
              <p:cNvPr id="155" name="矩形: 圆角 154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63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矩形: 圆角 155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638"/>
                </a:avLst>
              </a:prstGeom>
              <a:solidFill>
                <a:srgbClr val="FAFAFA"/>
              </a:solidFill>
              <a:ln>
                <a:noFill/>
              </a:ln>
              <a:effectLst>
                <a:outerShdw blurRad="76200" dist="127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53" name="直接连接符 152"/>
            <p:cNvCxnSpPr/>
            <p:nvPr/>
          </p:nvCxnSpPr>
          <p:spPr>
            <a:xfrm>
              <a:off x="2769600" y="6728398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2769600" y="7559998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矩形 131"/>
          <p:cNvSpPr/>
          <p:nvPr/>
        </p:nvSpPr>
        <p:spPr>
          <a:xfrm>
            <a:off x="2064000" y="405000"/>
            <a:ext cx="8064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064000" y="5999400"/>
            <a:ext cx="8064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0" y="6453000"/>
            <a:ext cx="12192000" cy="404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58845"/>
      </p:ext>
    </p:extLst>
  </p:cSld>
  <p:clrMapOvr>
    <a:masterClrMapping/>
  </p:clrMapOvr>
  <p:transition spd="med"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064000" y="405000"/>
            <a:ext cx="8064000" cy="60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连接符 133"/>
          <p:cNvCxnSpPr/>
          <p:nvPr/>
        </p:nvCxnSpPr>
        <p:spPr>
          <a:xfrm>
            <a:off x="2064000" y="2725200"/>
            <a:ext cx="806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99"/>
          <p:cNvGrpSpPr>
            <a:grpSpLocks noChangeAspect="1"/>
          </p:cNvGrpSpPr>
          <p:nvPr/>
        </p:nvGrpSpPr>
        <p:grpSpPr bwMode="auto">
          <a:xfrm>
            <a:off x="2290694" y="820694"/>
            <a:ext cx="227012" cy="227012"/>
            <a:chOff x="143" y="119"/>
            <a:chExt cx="143" cy="143"/>
          </a:xfrm>
        </p:grpSpPr>
        <p:sp>
          <p:nvSpPr>
            <p:cNvPr id="136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9069600" y="2460600"/>
            <a:ext cx="529200" cy="529200"/>
            <a:chOff x="5566800" y="2899800"/>
            <a:chExt cx="1058400" cy="1058400"/>
          </a:xfrm>
        </p:grpSpPr>
        <p:sp>
          <p:nvSpPr>
            <p:cNvPr id="139" name="椭圆 138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椭圆 139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651600" y="-453599"/>
            <a:ext cx="4888800" cy="1285199"/>
            <a:chOff x="2769600" y="6274799"/>
            <a:chExt cx="6652800" cy="1285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2769600" y="6274799"/>
              <a:ext cx="6652800" cy="1285199"/>
              <a:chOff x="4296000" y="1629000"/>
              <a:chExt cx="3600000" cy="3600000"/>
            </a:xfrm>
          </p:grpSpPr>
          <p:sp>
            <p:nvSpPr>
              <p:cNvPr id="30" name="矩形: 圆角 29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63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矩形: 圆角 30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826"/>
                </a:avLst>
              </a:prstGeom>
              <a:solidFill>
                <a:srgbClr val="FAFAFA"/>
              </a:solidFill>
              <a:ln>
                <a:noFill/>
              </a:ln>
              <a:effectLst>
                <a:outerShdw blurRad="76200" dist="127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2769600" y="6728398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3500400" y="1057500"/>
            <a:ext cx="5191200" cy="3099600"/>
            <a:chOff x="4296000" y="1629000"/>
            <a:chExt cx="3600000" cy="3600000"/>
          </a:xfrm>
        </p:grpSpPr>
        <p:sp>
          <p:nvSpPr>
            <p:cNvPr id="33" name="矩形: 圆角 32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326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51600" y="4383000"/>
            <a:ext cx="4888800" cy="4989601"/>
            <a:chOff x="2769600" y="4836598"/>
            <a:chExt cx="6652800" cy="4989601"/>
          </a:xfrm>
        </p:grpSpPr>
        <p:grpSp>
          <p:nvGrpSpPr>
            <p:cNvPr id="36" name="组合 35"/>
            <p:cNvGrpSpPr/>
            <p:nvPr/>
          </p:nvGrpSpPr>
          <p:grpSpPr>
            <a:xfrm>
              <a:off x="2769600" y="4836598"/>
              <a:ext cx="6652800" cy="4989601"/>
              <a:chOff x="4296000" y="1629000"/>
              <a:chExt cx="3600000" cy="3600000"/>
            </a:xfrm>
          </p:grpSpPr>
          <p:sp>
            <p:nvSpPr>
              <p:cNvPr id="42" name="矩形: 圆角 41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24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矩形: 圆角 42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106"/>
                </a:avLst>
              </a:prstGeom>
              <a:solidFill>
                <a:srgbClr val="FAFAFA"/>
              </a:solidFill>
              <a:ln>
                <a:noFill/>
              </a:ln>
              <a:effectLst>
                <a:outerShdw blurRad="76200" dist="127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37" name="直接连接符 36"/>
            <p:cNvCxnSpPr/>
            <p:nvPr/>
          </p:nvCxnSpPr>
          <p:spPr>
            <a:xfrm>
              <a:off x="2769600" y="56681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769600" y="64997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769600" y="73313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769600" y="81629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2769600" y="89945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矩形 131"/>
          <p:cNvSpPr/>
          <p:nvPr/>
        </p:nvSpPr>
        <p:spPr>
          <a:xfrm>
            <a:off x="2064000" y="405000"/>
            <a:ext cx="8064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064000" y="5999400"/>
            <a:ext cx="8064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59" name="矩形 158"/>
            <p:cNvSpPr/>
            <p:nvPr/>
          </p:nvSpPr>
          <p:spPr>
            <a:xfrm>
              <a:off x="0" y="645300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0" y="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353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064000" y="405000"/>
            <a:ext cx="8064000" cy="604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>
            <a:spLocks noChangeAspect="1"/>
          </p:cNvSpPr>
          <p:nvPr/>
        </p:nvSpPr>
        <p:spPr>
          <a:xfrm>
            <a:off x="2064000" y="405000"/>
            <a:ext cx="8064000" cy="2041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2064000" y="2446200"/>
            <a:ext cx="8064000" cy="4006800"/>
            <a:chOff x="4296000" y="1629000"/>
            <a:chExt cx="3600000" cy="3600000"/>
          </a:xfrm>
        </p:grpSpPr>
        <p:sp>
          <p:nvSpPr>
            <p:cNvPr id="46" name="矩形: 圆角 45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24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矩形: 圆角 47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122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5" name="Group 99"/>
          <p:cNvGrpSpPr>
            <a:grpSpLocks noChangeAspect="1"/>
          </p:cNvGrpSpPr>
          <p:nvPr/>
        </p:nvGrpSpPr>
        <p:grpSpPr bwMode="auto">
          <a:xfrm>
            <a:off x="2290694" y="820694"/>
            <a:ext cx="227012" cy="227012"/>
            <a:chOff x="143" y="119"/>
            <a:chExt cx="143" cy="143"/>
          </a:xfrm>
        </p:grpSpPr>
        <p:sp>
          <p:nvSpPr>
            <p:cNvPr id="136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2" name="矩形 131"/>
          <p:cNvSpPr/>
          <p:nvPr/>
        </p:nvSpPr>
        <p:spPr>
          <a:xfrm>
            <a:off x="2064000" y="405000"/>
            <a:ext cx="8064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064000" y="5999400"/>
            <a:ext cx="8064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9372000" y="5243400"/>
            <a:ext cx="529200" cy="529200"/>
            <a:chOff x="5566800" y="2899800"/>
            <a:chExt cx="1058400" cy="1058400"/>
          </a:xfrm>
        </p:grpSpPr>
        <p:sp>
          <p:nvSpPr>
            <p:cNvPr id="55" name="椭圆 54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0" name="矩形 49"/>
            <p:cNvSpPr/>
            <p:nvPr/>
          </p:nvSpPr>
          <p:spPr>
            <a:xfrm>
              <a:off x="0" y="645300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0" y="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0" y="404999"/>
              <a:ext cx="2064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0128000" y="405000"/>
              <a:ext cx="2064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955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064000" y="405000"/>
            <a:ext cx="8064000" cy="604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>
            <a:spLocks noChangeAspect="1"/>
          </p:cNvSpPr>
          <p:nvPr/>
        </p:nvSpPr>
        <p:spPr>
          <a:xfrm>
            <a:off x="2064000" y="405000"/>
            <a:ext cx="8064000" cy="2041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2064000" y="2446200"/>
            <a:ext cx="8064000" cy="4006800"/>
            <a:chOff x="4296000" y="1629000"/>
            <a:chExt cx="3600000" cy="3600000"/>
          </a:xfrm>
        </p:grpSpPr>
        <p:sp>
          <p:nvSpPr>
            <p:cNvPr id="46" name="矩形: 圆角 45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24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矩形: 圆角 47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122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5" name="Group 99"/>
          <p:cNvGrpSpPr>
            <a:grpSpLocks noChangeAspect="1"/>
          </p:cNvGrpSpPr>
          <p:nvPr/>
        </p:nvGrpSpPr>
        <p:grpSpPr bwMode="auto">
          <a:xfrm>
            <a:off x="2290694" y="820694"/>
            <a:ext cx="227012" cy="227012"/>
            <a:chOff x="143" y="119"/>
            <a:chExt cx="143" cy="143"/>
          </a:xfrm>
        </p:grpSpPr>
        <p:sp>
          <p:nvSpPr>
            <p:cNvPr id="136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2" name="矩形 131"/>
          <p:cNvSpPr/>
          <p:nvPr/>
        </p:nvSpPr>
        <p:spPr>
          <a:xfrm>
            <a:off x="2064000" y="405000"/>
            <a:ext cx="8064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064000" y="5999400"/>
            <a:ext cx="8064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9372000" y="5243400"/>
            <a:ext cx="529200" cy="529200"/>
            <a:chOff x="5566800" y="2899800"/>
            <a:chExt cx="1058400" cy="1058400"/>
          </a:xfrm>
        </p:grpSpPr>
        <p:sp>
          <p:nvSpPr>
            <p:cNvPr id="55" name="椭圆 54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064000" y="405000"/>
            <a:ext cx="8064000" cy="6047999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500400" y="1160998"/>
            <a:ext cx="5191200" cy="4082401"/>
            <a:chOff x="3056407" y="1629000"/>
            <a:chExt cx="3600000" cy="3600000"/>
          </a:xfrm>
        </p:grpSpPr>
        <p:sp>
          <p:nvSpPr>
            <p:cNvPr id="22" name="矩形: 圆角 21"/>
            <p:cNvSpPr/>
            <p:nvPr/>
          </p:nvSpPr>
          <p:spPr>
            <a:xfrm>
              <a:off x="3056407" y="1629000"/>
              <a:ext cx="3600000" cy="3600000"/>
            </a:xfrm>
            <a:prstGeom prst="roundRect">
              <a:avLst>
                <a:gd name="adj" fmla="val 405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63500" dir="5400000" algn="t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3056407" y="1629000"/>
              <a:ext cx="3600000" cy="3600000"/>
            </a:xfrm>
            <a:prstGeom prst="roundRect">
              <a:avLst>
                <a:gd name="adj" fmla="val 295"/>
              </a:avLst>
            </a:prstGeom>
            <a:solidFill>
              <a:srgbClr val="FAFAFA"/>
            </a:solidFill>
            <a:ln>
              <a:noFill/>
            </a:ln>
            <a:effectLst>
              <a:outerShdw blurRad="342900" dist="1524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0" name="矩形 49"/>
            <p:cNvSpPr/>
            <p:nvPr/>
          </p:nvSpPr>
          <p:spPr>
            <a:xfrm>
              <a:off x="0" y="645300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0" y="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0" y="404999"/>
              <a:ext cx="2064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0128000" y="405000"/>
              <a:ext cx="2064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738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064000" y="405000"/>
            <a:ext cx="8064000" cy="604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064000" y="1841400"/>
            <a:ext cx="806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4306800" y="1236600"/>
            <a:ext cx="4838400" cy="5216399"/>
            <a:chOff x="4296000" y="1629000"/>
            <a:chExt cx="3600000" cy="3600000"/>
          </a:xfrm>
        </p:grpSpPr>
        <p:sp>
          <p:nvSpPr>
            <p:cNvPr id="25" name="矩形: 圆角 2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24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270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372000" y="1576800"/>
            <a:ext cx="529200" cy="529200"/>
            <a:chOff x="5566800" y="2899800"/>
            <a:chExt cx="1058400" cy="1058400"/>
          </a:xfrm>
        </p:grpSpPr>
        <p:sp>
          <p:nvSpPr>
            <p:cNvPr id="22" name="椭圆 21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2064000" y="5999400"/>
            <a:ext cx="8064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2064000" y="405000"/>
            <a:ext cx="8064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0" name="矩形 49"/>
            <p:cNvSpPr/>
            <p:nvPr/>
          </p:nvSpPr>
          <p:spPr>
            <a:xfrm>
              <a:off x="0" y="645300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0" y="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0" y="404999"/>
              <a:ext cx="2064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0128000" y="405000"/>
              <a:ext cx="2064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4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8334375" cy="6858000"/>
          </a:xfrm>
          <a:prstGeom prst="rect">
            <a:avLst/>
          </a:prstGeom>
          <a:solidFill>
            <a:srgbClr val="AD145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Noto Sans CJK SC Regular" panose="020B0500000000000000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88604" y="459041"/>
            <a:ext cx="75600" cy="2071505"/>
          </a:xfrm>
          <a:prstGeom prst="rect">
            <a:avLst/>
          </a:prstGeom>
          <a:solidFill>
            <a:srgbClr val="AD1457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Noto Sans CJK SC Regular" panose="020B0500000000000000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97027" y="4590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alpha val="46000"/>
                  </a:prstClr>
                </a:solidFill>
                <a:effectLst/>
                <a:uLnTx/>
                <a:uFillTx/>
                <a:ea typeface="Noto Sans CJK SC Regular" panose="020B0500000000000000" pitchFamily="34" charset="-122"/>
              </a:rPr>
              <a:t>项目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alpha val="46000"/>
                </a:prstClr>
              </a:solidFill>
              <a:effectLst/>
              <a:uLnTx/>
              <a:uFillTx/>
              <a:ea typeface="Noto Sans CJK SC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0000" y="5040000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Noto Sans CJK SC Regular" panose="020B0500000000000000" pitchFamily="34" charset="-122"/>
              </a:rPr>
              <a:t>基本框架</a:t>
            </a:r>
            <a:endParaRPr kumimoji="0" lang="en-US" sz="9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Noto Sans CJK SC Regular" panose="020B0500000000000000" pitchFamily="34" charset="-122"/>
            </a:endParaRPr>
          </a:p>
        </p:txBody>
      </p:sp>
      <p:sp>
        <p:nvSpPr>
          <p:cNvPr id="19" name="文本框 18">
            <a:hlinkClick r:id="rId2" action="ppaction://hlinksldjump"/>
          </p:cNvPr>
          <p:cNvSpPr txBox="1"/>
          <p:nvPr/>
        </p:nvSpPr>
        <p:spPr>
          <a:xfrm>
            <a:off x="8897027" y="167427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D1457"/>
                </a:solidFill>
                <a:effectLst/>
                <a:uLnTx/>
                <a:uFillTx/>
              </a:rPr>
              <a:t>平板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AD1457"/>
              </a:solidFill>
              <a:effectLst/>
              <a:uLnTx/>
              <a:uFillTx/>
            </a:endParaRPr>
          </a:p>
        </p:txBody>
      </p:sp>
      <p:sp>
        <p:nvSpPr>
          <p:cNvPr id="146" name="文本框 145">
            <a:hlinkClick r:id="rId3" action="ppaction://hlinksldjump"/>
          </p:cNvPr>
          <p:cNvSpPr txBox="1"/>
          <p:nvPr/>
        </p:nvSpPr>
        <p:spPr>
          <a:xfrm>
            <a:off x="8897027" y="12181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D1457"/>
                </a:solidFill>
              </a:rPr>
              <a:t>桌面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AD1457"/>
              </a:solidFill>
              <a:effectLst/>
              <a:uLnTx/>
              <a:uFillTx/>
            </a:endParaRPr>
          </a:p>
        </p:txBody>
      </p:sp>
      <p:sp>
        <p:nvSpPr>
          <p:cNvPr id="8" name="文本框 7">
            <a:hlinkClick r:id="rId4" action="ppaction://hlinksldjump"/>
          </p:cNvPr>
          <p:cNvSpPr txBox="1"/>
          <p:nvPr/>
        </p:nvSpPr>
        <p:spPr>
          <a:xfrm>
            <a:off x="8897027" y="213043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D1457"/>
                </a:solidFill>
                <a:effectLst/>
                <a:uLnTx/>
                <a:uFillTx/>
              </a:rPr>
              <a:t>手机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AD145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9222599"/>
      </p:ext>
    </p:extLst>
  </p:cSld>
  <p:clrMapOvr>
    <a:masterClrMapping/>
  </p:clrMapOvr>
  <p:transition spd="med">
    <p:pull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064000" y="405000"/>
            <a:ext cx="8064000" cy="604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连接符 133"/>
          <p:cNvCxnSpPr/>
          <p:nvPr/>
        </p:nvCxnSpPr>
        <p:spPr>
          <a:xfrm>
            <a:off x="2064000" y="1992600"/>
            <a:ext cx="806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99"/>
          <p:cNvGrpSpPr>
            <a:grpSpLocks noChangeAspect="1"/>
          </p:cNvGrpSpPr>
          <p:nvPr/>
        </p:nvGrpSpPr>
        <p:grpSpPr bwMode="auto">
          <a:xfrm>
            <a:off x="2290694" y="820694"/>
            <a:ext cx="227012" cy="227012"/>
            <a:chOff x="143" y="119"/>
            <a:chExt cx="143" cy="143"/>
          </a:xfrm>
        </p:grpSpPr>
        <p:sp>
          <p:nvSpPr>
            <p:cNvPr id="136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2290694" y="1728000"/>
            <a:ext cx="529200" cy="529200"/>
            <a:chOff x="5566800" y="2899800"/>
            <a:chExt cx="1058400" cy="1058400"/>
          </a:xfrm>
        </p:grpSpPr>
        <p:sp>
          <p:nvSpPr>
            <p:cNvPr id="139" name="椭圆 138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椭圆 139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2" name="矩形 131"/>
          <p:cNvSpPr/>
          <p:nvPr/>
        </p:nvSpPr>
        <p:spPr>
          <a:xfrm>
            <a:off x="2064000" y="405000"/>
            <a:ext cx="8064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064000" y="5999400"/>
            <a:ext cx="8064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8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064000" y="405000"/>
            <a:ext cx="8064000" cy="604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连接符 133"/>
          <p:cNvCxnSpPr/>
          <p:nvPr/>
        </p:nvCxnSpPr>
        <p:spPr>
          <a:xfrm>
            <a:off x="2064000" y="1992600"/>
            <a:ext cx="806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6726000" y="405000"/>
            <a:ext cx="3402000" cy="6048000"/>
            <a:chOff x="4296000" y="1629000"/>
            <a:chExt cx="3600000" cy="3600000"/>
          </a:xfrm>
        </p:grpSpPr>
        <p:sp>
          <p:nvSpPr>
            <p:cNvPr id="13" name="矩形 12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outerShdw blurRad="190500" dist="1016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5" name="Group 99"/>
          <p:cNvGrpSpPr>
            <a:grpSpLocks noChangeAspect="1"/>
          </p:cNvGrpSpPr>
          <p:nvPr/>
        </p:nvGrpSpPr>
        <p:grpSpPr bwMode="auto">
          <a:xfrm>
            <a:off x="2290694" y="820694"/>
            <a:ext cx="227012" cy="227012"/>
            <a:chOff x="143" y="119"/>
            <a:chExt cx="143" cy="143"/>
          </a:xfrm>
        </p:grpSpPr>
        <p:sp>
          <p:nvSpPr>
            <p:cNvPr id="136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2290694" y="1728000"/>
            <a:ext cx="529200" cy="529200"/>
            <a:chOff x="5566800" y="2899800"/>
            <a:chExt cx="1058400" cy="1058400"/>
          </a:xfrm>
        </p:grpSpPr>
        <p:sp>
          <p:nvSpPr>
            <p:cNvPr id="139" name="椭圆 138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椭圆 139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2" name="矩形 131"/>
          <p:cNvSpPr/>
          <p:nvPr/>
        </p:nvSpPr>
        <p:spPr>
          <a:xfrm>
            <a:off x="2064000" y="405000"/>
            <a:ext cx="8064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064000" y="5999400"/>
            <a:ext cx="8064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6" name="矩形 15"/>
            <p:cNvSpPr/>
            <p:nvPr/>
          </p:nvSpPr>
          <p:spPr>
            <a:xfrm>
              <a:off x="0" y="645300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404999"/>
              <a:ext cx="2064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128000" y="405000"/>
              <a:ext cx="2064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0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064000" y="405000"/>
            <a:ext cx="8064000" cy="604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2290694" y="820694"/>
            <a:ext cx="227012" cy="227012"/>
            <a:chOff x="143" y="119"/>
            <a:chExt cx="143" cy="143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67" y="143"/>
              <a:ext cx="95" cy="95"/>
            </a:xfrm>
            <a:custGeom>
              <a:avLst/>
              <a:gdLst>
                <a:gd name="T0" fmla="*/ 95 w 95"/>
                <a:gd name="T1" fmla="*/ 42 h 95"/>
                <a:gd name="T2" fmla="*/ 23 w 95"/>
                <a:gd name="T3" fmla="*/ 42 h 95"/>
                <a:gd name="T4" fmla="*/ 56 w 95"/>
                <a:gd name="T5" fmla="*/ 8 h 95"/>
                <a:gd name="T6" fmla="*/ 48 w 95"/>
                <a:gd name="T7" fmla="*/ 0 h 95"/>
                <a:gd name="T8" fmla="*/ 0 w 95"/>
                <a:gd name="T9" fmla="*/ 48 h 95"/>
                <a:gd name="T10" fmla="*/ 48 w 95"/>
                <a:gd name="T11" fmla="*/ 95 h 95"/>
                <a:gd name="T12" fmla="*/ 56 w 95"/>
                <a:gd name="T13" fmla="*/ 87 h 95"/>
                <a:gd name="T14" fmla="*/ 23 w 95"/>
                <a:gd name="T15" fmla="*/ 53 h 95"/>
                <a:gd name="T16" fmla="*/ 95 w 95"/>
                <a:gd name="T17" fmla="*/ 53 h 95"/>
                <a:gd name="T18" fmla="*/ 95 w 95"/>
                <a:gd name="T1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95" y="42"/>
                  </a:moveTo>
                  <a:lnTo>
                    <a:pt x="23" y="42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23" y="53"/>
                  </a:lnTo>
                  <a:lnTo>
                    <a:pt x="95" y="53"/>
                  </a:lnTo>
                  <a:lnTo>
                    <a:pt x="95" y="4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2103600" y="1304358"/>
            <a:ext cx="1689600" cy="16884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32800" y="1304358"/>
            <a:ext cx="1689600" cy="16884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03600" y="3034479"/>
            <a:ext cx="1689600" cy="16884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32800" y="3034479"/>
            <a:ext cx="1689600" cy="16884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103600" y="4764600"/>
            <a:ext cx="1689600" cy="16884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832800" y="4764600"/>
            <a:ext cx="1689600" cy="16884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59296" y="405000"/>
            <a:ext cx="4568704" cy="6048000"/>
            <a:chOff x="4296000" y="1629000"/>
            <a:chExt cx="3600000" cy="3600000"/>
          </a:xfrm>
        </p:grpSpPr>
        <p:sp>
          <p:nvSpPr>
            <p:cNvPr id="25" name="矩形: 圆角 2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24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122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2" name="矩形 131"/>
          <p:cNvSpPr/>
          <p:nvPr/>
        </p:nvSpPr>
        <p:spPr>
          <a:xfrm>
            <a:off x="2064000" y="405000"/>
            <a:ext cx="8064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064000" y="5999400"/>
            <a:ext cx="8064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06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064000" y="405000"/>
            <a:ext cx="8064000" cy="604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2290694" y="820694"/>
            <a:ext cx="227012" cy="227012"/>
            <a:chOff x="143" y="119"/>
            <a:chExt cx="143" cy="143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67" y="143"/>
              <a:ext cx="95" cy="95"/>
            </a:xfrm>
            <a:custGeom>
              <a:avLst/>
              <a:gdLst>
                <a:gd name="T0" fmla="*/ 95 w 95"/>
                <a:gd name="T1" fmla="*/ 42 h 95"/>
                <a:gd name="T2" fmla="*/ 23 w 95"/>
                <a:gd name="T3" fmla="*/ 42 h 95"/>
                <a:gd name="T4" fmla="*/ 56 w 95"/>
                <a:gd name="T5" fmla="*/ 8 h 95"/>
                <a:gd name="T6" fmla="*/ 48 w 95"/>
                <a:gd name="T7" fmla="*/ 0 h 95"/>
                <a:gd name="T8" fmla="*/ 0 w 95"/>
                <a:gd name="T9" fmla="*/ 48 h 95"/>
                <a:gd name="T10" fmla="*/ 48 w 95"/>
                <a:gd name="T11" fmla="*/ 95 h 95"/>
                <a:gd name="T12" fmla="*/ 56 w 95"/>
                <a:gd name="T13" fmla="*/ 87 h 95"/>
                <a:gd name="T14" fmla="*/ 23 w 95"/>
                <a:gd name="T15" fmla="*/ 53 h 95"/>
                <a:gd name="T16" fmla="*/ 95 w 95"/>
                <a:gd name="T17" fmla="*/ 53 h 95"/>
                <a:gd name="T18" fmla="*/ 95 w 95"/>
                <a:gd name="T1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95" y="42"/>
                  </a:moveTo>
                  <a:lnTo>
                    <a:pt x="23" y="42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23" y="53"/>
                  </a:lnTo>
                  <a:lnTo>
                    <a:pt x="95" y="53"/>
                  </a:lnTo>
                  <a:lnTo>
                    <a:pt x="95" y="4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2" name="矩形 131"/>
          <p:cNvSpPr/>
          <p:nvPr/>
        </p:nvSpPr>
        <p:spPr>
          <a:xfrm>
            <a:off x="2064000" y="405000"/>
            <a:ext cx="8064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064000" y="5999400"/>
            <a:ext cx="8064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776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064000" y="405000"/>
            <a:ext cx="8064000" cy="604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64000" y="631800"/>
            <a:ext cx="3024000" cy="5821200"/>
            <a:chOff x="2064000" y="631800"/>
            <a:chExt cx="3024000" cy="5821200"/>
          </a:xfrm>
        </p:grpSpPr>
        <p:grpSp>
          <p:nvGrpSpPr>
            <p:cNvPr id="15" name="组合 14"/>
            <p:cNvGrpSpPr/>
            <p:nvPr/>
          </p:nvGrpSpPr>
          <p:grpSpPr>
            <a:xfrm>
              <a:off x="2064000" y="631800"/>
              <a:ext cx="3024000" cy="5821200"/>
              <a:chOff x="4296000" y="1629000"/>
              <a:chExt cx="3600000" cy="3600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ffectLst>
                <a:outerShdw blurRad="76200" dist="127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2064000" y="1992600"/>
              <a:ext cx="302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064000" y="2748601"/>
              <a:ext cx="302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064000" y="3504601"/>
              <a:ext cx="302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064000" y="4260598"/>
              <a:ext cx="302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064000" y="5016598"/>
              <a:ext cx="302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2064000" y="5769546"/>
              <a:ext cx="302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064000" y="631800"/>
            <a:ext cx="3024000" cy="604800"/>
            <a:chOff x="4296000" y="1629000"/>
            <a:chExt cx="3600000" cy="3600000"/>
          </a:xfrm>
        </p:grpSpPr>
        <p:sp>
          <p:nvSpPr>
            <p:cNvPr id="13" name="矩形: 圆角 12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5" name="Group 99"/>
          <p:cNvGrpSpPr>
            <a:grpSpLocks noChangeAspect="1"/>
          </p:cNvGrpSpPr>
          <p:nvPr/>
        </p:nvGrpSpPr>
        <p:grpSpPr bwMode="auto">
          <a:xfrm>
            <a:off x="2290694" y="820694"/>
            <a:ext cx="227012" cy="227012"/>
            <a:chOff x="143" y="119"/>
            <a:chExt cx="143" cy="143"/>
          </a:xfrm>
        </p:grpSpPr>
        <p:sp>
          <p:nvSpPr>
            <p:cNvPr id="136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9372000" y="5237292"/>
            <a:ext cx="529200" cy="529200"/>
            <a:chOff x="5566800" y="2899800"/>
            <a:chExt cx="1058400" cy="1058400"/>
          </a:xfrm>
        </p:grpSpPr>
        <p:sp>
          <p:nvSpPr>
            <p:cNvPr id="139" name="椭圆 138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椭圆 139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2" name="矩形 131"/>
          <p:cNvSpPr/>
          <p:nvPr/>
        </p:nvSpPr>
        <p:spPr>
          <a:xfrm>
            <a:off x="2064000" y="405000"/>
            <a:ext cx="8064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064000" y="5999400"/>
            <a:ext cx="8064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20" name="矩形 19"/>
            <p:cNvSpPr/>
            <p:nvPr/>
          </p:nvSpPr>
          <p:spPr>
            <a:xfrm>
              <a:off x="0" y="645300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404999"/>
              <a:ext cx="2064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128000" y="405000"/>
              <a:ext cx="2064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2633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spect="1"/>
          </p:cNvSpPr>
          <p:nvPr/>
        </p:nvSpPr>
        <p:spPr>
          <a:xfrm>
            <a:off x="2064000" y="405000"/>
            <a:ext cx="8064000" cy="6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>
            <a:spLocks noChangeAspect="1"/>
          </p:cNvSpPr>
          <p:nvPr/>
        </p:nvSpPr>
        <p:spPr>
          <a:xfrm>
            <a:off x="2064000" y="405000"/>
            <a:ext cx="8064000" cy="604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92000">
                <a:schemeClr val="tx1"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2064000" y="405000"/>
            <a:ext cx="8064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064000" y="5999400"/>
            <a:ext cx="8064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215200" y="783000"/>
            <a:ext cx="3402000" cy="453600"/>
            <a:chOff x="2215200" y="783000"/>
            <a:chExt cx="3402000" cy="453600"/>
          </a:xfrm>
        </p:grpSpPr>
        <p:grpSp>
          <p:nvGrpSpPr>
            <p:cNvPr id="11" name="组合 10"/>
            <p:cNvGrpSpPr/>
            <p:nvPr/>
          </p:nvGrpSpPr>
          <p:grpSpPr>
            <a:xfrm>
              <a:off x="2215200" y="783000"/>
              <a:ext cx="3402000" cy="453600"/>
              <a:chOff x="4296000" y="1629000"/>
              <a:chExt cx="3600000" cy="3600000"/>
            </a:xfrm>
          </p:grpSpPr>
          <p:sp>
            <p:nvSpPr>
              <p:cNvPr id="15" name="矩形: 圆角 14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234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矩形: 圆角 15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2222"/>
                </a:avLst>
              </a:prstGeom>
              <a:solidFill>
                <a:srgbClr val="FAFAFA"/>
              </a:solidFill>
              <a:ln>
                <a:noFill/>
              </a:ln>
              <a:effectLst>
                <a:outerShdw blurRad="76200" dist="127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"/>
            <p:cNvGrpSpPr>
              <a:grpSpLocks noChangeAspect="1"/>
            </p:cNvGrpSpPr>
            <p:nvPr/>
          </p:nvGrpSpPr>
          <p:grpSpPr bwMode="auto">
            <a:xfrm>
              <a:off x="2367213" y="896913"/>
              <a:ext cx="227012" cy="227012"/>
              <a:chOff x="191" y="167"/>
              <a:chExt cx="143" cy="143"/>
            </a:xfrm>
          </p:grpSpPr>
          <p:sp>
            <p:nvSpPr>
              <p:cNvPr id="1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1" y="167"/>
                <a:ext cx="143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auto">
              <a:xfrm>
                <a:off x="209" y="185"/>
                <a:ext cx="104" cy="104"/>
              </a:xfrm>
              <a:custGeom>
                <a:avLst/>
                <a:gdLst>
                  <a:gd name="T0" fmla="*/ 100 w 140"/>
                  <a:gd name="T1" fmla="*/ 88 h 140"/>
                  <a:gd name="T2" fmla="*/ 94 w 140"/>
                  <a:gd name="T3" fmla="*/ 88 h 140"/>
                  <a:gd name="T4" fmla="*/ 91 w 140"/>
                  <a:gd name="T5" fmla="*/ 86 h 140"/>
                  <a:gd name="T6" fmla="*/ 104 w 140"/>
                  <a:gd name="T7" fmla="*/ 52 h 140"/>
                  <a:gd name="T8" fmla="*/ 52 w 140"/>
                  <a:gd name="T9" fmla="*/ 0 h 140"/>
                  <a:gd name="T10" fmla="*/ 0 w 140"/>
                  <a:gd name="T11" fmla="*/ 52 h 140"/>
                  <a:gd name="T12" fmla="*/ 52 w 140"/>
                  <a:gd name="T13" fmla="*/ 104 h 140"/>
                  <a:gd name="T14" fmla="*/ 86 w 140"/>
                  <a:gd name="T15" fmla="*/ 91 h 140"/>
                  <a:gd name="T16" fmla="*/ 88 w 140"/>
                  <a:gd name="T17" fmla="*/ 94 h 140"/>
                  <a:gd name="T18" fmla="*/ 88 w 140"/>
                  <a:gd name="T19" fmla="*/ 100 h 140"/>
                  <a:gd name="T20" fmla="*/ 128 w 140"/>
                  <a:gd name="T21" fmla="*/ 140 h 140"/>
                  <a:gd name="T22" fmla="*/ 140 w 140"/>
                  <a:gd name="T23" fmla="*/ 128 h 140"/>
                  <a:gd name="T24" fmla="*/ 100 w 140"/>
                  <a:gd name="T25" fmla="*/ 88 h 140"/>
                  <a:gd name="T26" fmla="*/ 52 w 140"/>
                  <a:gd name="T27" fmla="*/ 88 h 140"/>
                  <a:gd name="T28" fmla="*/ 16 w 140"/>
                  <a:gd name="T29" fmla="*/ 52 h 140"/>
                  <a:gd name="T30" fmla="*/ 52 w 140"/>
                  <a:gd name="T31" fmla="*/ 16 h 140"/>
                  <a:gd name="T32" fmla="*/ 88 w 140"/>
                  <a:gd name="T33" fmla="*/ 52 h 140"/>
                  <a:gd name="T34" fmla="*/ 52 w 140"/>
                  <a:gd name="T35" fmla="*/ 8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140">
                    <a:moveTo>
                      <a:pt x="100" y="88"/>
                    </a:moveTo>
                    <a:cubicBezTo>
                      <a:pt x="94" y="88"/>
                      <a:pt x="94" y="88"/>
                      <a:pt x="94" y="88"/>
                    </a:cubicBezTo>
                    <a:cubicBezTo>
                      <a:pt x="91" y="86"/>
                      <a:pt x="91" y="86"/>
                      <a:pt x="91" y="86"/>
                    </a:cubicBezTo>
                    <a:cubicBezTo>
                      <a:pt x="99" y="77"/>
                      <a:pt x="104" y="65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65" y="104"/>
                      <a:pt x="77" y="99"/>
                      <a:pt x="86" y="91"/>
                    </a:cubicBezTo>
                    <a:cubicBezTo>
                      <a:pt x="88" y="94"/>
                      <a:pt x="88" y="94"/>
                      <a:pt x="88" y="94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128" y="140"/>
                      <a:pt x="128" y="140"/>
                      <a:pt x="128" y="140"/>
                    </a:cubicBezTo>
                    <a:cubicBezTo>
                      <a:pt x="140" y="128"/>
                      <a:pt x="140" y="128"/>
                      <a:pt x="140" y="128"/>
                    </a:cubicBezTo>
                    <a:lnTo>
                      <a:pt x="100" y="88"/>
                    </a:lnTo>
                    <a:close/>
                    <a:moveTo>
                      <a:pt x="52" y="88"/>
                    </a:moveTo>
                    <a:cubicBezTo>
                      <a:pt x="32" y="88"/>
                      <a:pt x="16" y="72"/>
                      <a:pt x="16" y="52"/>
                    </a:cubicBezTo>
                    <a:cubicBezTo>
                      <a:pt x="16" y="32"/>
                      <a:pt x="32" y="16"/>
                      <a:pt x="52" y="16"/>
                    </a:cubicBezTo>
                    <a:cubicBezTo>
                      <a:pt x="72" y="16"/>
                      <a:pt x="88" y="32"/>
                      <a:pt x="88" y="52"/>
                    </a:cubicBezTo>
                    <a:cubicBezTo>
                      <a:pt x="88" y="72"/>
                      <a:pt x="72" y="88"/>
                      <a:pt x="52" y="88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9372000" y="5237292"/>
            <a:ext cx="529200" cy="529200"/>
            <a:chOff x="5566800" y="2899800"/>
            <a:chExt cx="1058400" cy="1058400"/>
          </a:xfrm>
        </p:grpSpPr>
        <p:sp>
          <p:nvSpPr>
            <p:cNvPr id="21" name="椭圆 20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122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>
            <a:spLocks noChangeAspect="1"/>
          </p:cNvSpPr>
          <p:nvPr/>
        </p:nvSpPr>
        <p:spPr>
          <a:xfrm>
            <a:off x="2064000" y="405000"/>
            <a:ext cx="8064000" cy="6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>
            <a:spLocks noChangeAspect="1"/>
          </p:cNvSpPr>
          <p:nvPr/>
        </p:nvSpPr>
        <p:spPr>
          <a:xfrm>
            <a:off x="2064000" y="405000"/>
            <a:ext cx="8064000" cy="604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92000">
                <a:schemeClr val="tx1"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2064000" y="405000"/>
            <a:ext cx="8064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064000" y="5999400"/>
            <a:ext cx="8064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064000" y="4865400"/>
            <a:ext cx="8064000" cy="1134000"/>
            <a:chOff x="4296000" y="1629000"/>
            <a:chExt cx="3600000" cy="3600000"/>
          </a:xfrm>
        </p:grpSpPr>
        <p:sp>
          <p:nvSpPr>
            <p:cNvPr id="23" name="矩形: 圆角 22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5200" y="783000"/>
            <a:ext cx="3402000" cy="453600"/>
            <a:chOff x="2215200" y="783000"/>
            <a:chExt cx="3402000" cy="453600"/>
          </a:xfrm>
        </p:grpSpPr>
        <p:grpSp>
          <p:nvGrpSpPr>
            <p:cNvPr id="11" name="组合 10"/>
            <p:cNvGrpSpPr/>
            <p:nvPr/>
          </p:nvGrpSpPr>
          <p:grpSpPr>
            <a:xfrm>
              <a:off x="2215200" y="783000"/>
              <a:ext cx="3402000" cy="453600"/>
              <a:chOff x="4296000" y="1629000"/>
              <a:chExt cx="3600000" cy="3600000"/>
            </a:xfrm>
          </p:grpSpPr>
          <p:sp>
            <p:nvSpPr>
              <p:cNvPr id="15" name="矩形: 圆角 14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234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矩形: 圆角 15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2222"/>
                </a:avLst>
              </a:prstGeom>
              <a:solidFill>
                <a:srgbClr val="FAFAFA"/>
              </a:solidFill>
              <a:ln>
                <a:noFill/>
              </a:ln>
              <a:effectLst>
                <a:outerShdw blurRad="76200" dist="127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"/>
            <p:cNvGrpSpPr>
              <a:grpSpLocks noChangeAspect="1"/>
            </p:cNvGrpSpPr>
            <p:nvPr/>
          </p:nvGrpSpPr>
          <p:grpSpPr bwMode="auto">
            <a:xfrm>
              <a:off x="2367213" y="896913"/>
              <a:ext cx="227012" cy="227012"/>
              <a:chOff x="191" y="167"/>
              <a:chExt cx="143" cy="143"/>
            </a:xfrm>
          </p:grpSpPr>
          <p:sp>
            <p:nvSpPr>
              <p:cNvPr id="1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1" y="167"/>
                <a:ext cx="143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auto">
              <a:xfrm>
                <a:off x="209" y="185"/>
                <a:ext cx="104" cy="104"/>
              </a:xfrm>
              <a:custGeom>
                <a:avLst/>
                <a:gdLst>
                  <a:gd name="T0" fmla="*/ 100 w 140"/>
                  <a:gd name="T1" fmla="*/ 88 h 140"/>
                  <a:gd name="T2" fmla="*/ 94 w 140"/>
                  <a:gd name="T3" fmla="*/ 88 h 140"/>
                  <a:gd name="T4" fmla="*/ 91 w 140"/>
                  <a:gd name="T5" fmla="*/ 86 h 140"/>
                  <a:gd name="T6" fmla="*/ 104 w 140"/>
                  <a:gd name="T7" fmla="*/ 52 h 140"/>
                  <a:gd name="T8" fmla="*/ 52 w 140"/>
                  <a:gd name="T9" fmla="*/ 0 h 140"/>
                  <a:gd name="T10" fmla="*/ 0 w 140"/>
                  <a:gd name="T11" fmla="*/ 52 h 140"/>
                  <a:gd name="T12" fmla="*/ 52 w 140"/>
                  <a:gd name="T13" fmla="*/ 104 h 140"/>
                  <a:gd name="T14" fmla="*/ 86 w 140"/>
                  <a:gd name="T15" fmla="*/ 91 h 140"/>
                  <a:gd name="T16" fmla="*/ 88 w 140"/>
                  <a:gd name="T17" fmla="*/ 94 h 140"/>
                  <a:gd name="T18" fmla="*/ 88 w 140"/>
                  <a:gd name="T19" fmla="*/ 100 h 140"/>
                  <a:gd name="T20" fmla="*/ 128 w 140"/>
                  <a:gd name="T21" fmla="*/ 140 h 140"/>
                  <a:gd name="T22" fmla="*/ 140 w 140"/>
                  <a:gd name="T23" fmla="*/ 128 h 140"/>
                  <a:gd name="T24" fmla="*/ 100 w 140"/>
                  <a:gd name="T25" fmla="*/ 88 h 140"/>
                  <a:gd name="T26" fmla="*/ 52 w 140"/>
                  <a:gd name="T27" fmla="*/ 88 h 140"/>
                  <a:gd name="T28" fmla="*/ 16 w 140"/>
                  <a:gd name="T29" fmla="*/ 52 h 140"/>
                  <a:gd name="T30" fmla="*/ 52 w 140"/>
                  <a:gd name="T31" fmla="*/ 16 h 140"/>
                  <a:gd name="T32" fmla="*/ 88 w 140"/>
                  <a:gd name="T33" fmla="*/ 52 h 140"/>
                  <a:gd name="T34" fmla="*/ 52 w 140"/>
                  <a:gd name="T35" fmla="*/ 8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140">
                    <a:moveTo>
                      <a:pt x="100" y="88"/>
                    </a:moveTo>
                    <a:cubicBezTo>
                      <a:pt x="94" y="88"/>
                      <a:pt x="94" y="88"/>
                      <a:pt x="94" y="88"/>
                    </a:cubicBezTo>
                    <a:cubicBezTo>
                      <a:pt x="91" y="86"/>
                      <a:pt x="91" y="86"/>
                      <a:pt x="91" y="86"/>
                    </a:cubicBezTo>
                    <a:cubicBezTo>
                      <a:pt x="99" y="77"/>
                      <a:pt x="104" y="65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65" y="104"/>
                      <a:pt x="77" y="99"/>
                      <a:pt x="86" y="91"/>
                    </a:cubicBezTo>
                    <a:cubicBezTo>
                      <a:pt x="88" y="94"/>
                      <a:pt x="88" y="94"/>
                      <a:pt x="88" y="94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128" y="140"/>
                      <a:pt x="128" y="140"/>
                      <a:pt x="128" y="140"/>
                    </a:cubicBezTo>
                    <a:cubicBezTo>
                      <a:pt x="140" y="128"/>
                      <a:pt x="140" y="128"/>
                      <a:pt x="140" y="128"/>
                    </a:cubicBezTo>
                    <a:lnTo>
                      <a:pt x="100" y="88"/>
                    </a:lnTo>
                    <a:close/>
                    <a:moveTo>
                      <a:pt x="52" y="88"/>
                    </a:moveTo>
                    <a:cubicBezTo>
                      <a:pt x="32" y="88"/>
                      <a:pt x="16" y="72"/>
                      <a:pt x="16" y="52"/>
                    </a:cubicBezTo>
                    <a:cubicBezTo>
                      <a:pt x="16" y="32"/>
                      <a:pt x="32" y="16"/>
                      <a:pt x="52" y="16"/>
                    </a:cubicBezTo>
                    <a:cubicBezTo>
                      <a:pt x="72" y="16"/>
                      <a:pt x="88" y="32"/>
                      <a:pt x="88" y="52"/>
                    </a:cubicBezTo>
                    <a:cubicBezTo>
                      <a:pt x="88" y="72"/>
                      <a:pt x="72" y="88"/>
                      <a:pt x="52" y="88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9372000" y="4600800"/>
            <a:ext cx="529200" cy="529200"/>
            <a:chOff x="5566800" y="2899800"/>
            <a:chExt cx="1058400" cy="1058400"/>
          </a:xfrm>
        </p:grpSpPr>
        <p:sp>
          <p:nvSpPr>
            <p:cNvPr id="21" name="椭圆 20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26" name="矩形 25"/>
            <p:cNvSpPr/>
            <p:nvPr/>
          </p:nvSpPr>
          <p:spPr>
            <a:xfrm>
              <a:off x="0" y="645300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404999"/>
              <a:ext cx="2064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128000" y="405000"/>
              <a:ext cx="2064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398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064000" y="405000"/>
            <a:ext cx="8064000" cy="604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122400" y="5394600"/>
            <a:ext cx="5947200" cy="3099600"/>
            <a:chOff x="4296000" y="1629000"/>
            <a:chExt cx="3600000" cy="3600000"/>
          </a:xfrm>
        </p:grpSpPr>
        <p:sp>
          <p:nvSpPr>
            <p:cNvPr id="9" name="矩形: 圆角 8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326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2290694" y="820694"/>
            <a:ext cx="227012" cy="227012"/>
            <a:chOff x="143" y="119"/>
            <a:chExt cx="143" cy="143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67" y="143"/>
              <a:ext cx="95" cy="95"/>
            </a:xfrm>
            <a:custGeom>
              <a:avLst/>
              <a:gdLst>
                <a:gd name="T0" fmla="*/ 95 w 95"/>
                <a:gd name="T1" fmla="*/ 42 h 95"/>
                <a:gd name="T2" fmla="*/ 23 w 95"/>
                <a:gd name="T3" fmla="*/ 42 h 95"/>
                <a:gd name="T4" fmla="*/ 56 w 95"/>
                <a:gd name="T5" fmla="*/ 8 h 95"/>
                <a:gd name="T6" fmla="*/ 48 w 95"/>
                <a:gd name="T7" fmla="*/ 0 h 95"/>
                <a:gd name="T8" fmla="*/ 0 w 95"/>
                <a:gd name="T9" fmla="*/ 48 h 95"/>
                <a:gd name="T10" fmla="*/ 48 w 95"/>
                <a:gd name="T11" fmla="*/ 95 h 95"/>
                <a:gd name="T12" fmla="*/ 56 w 95"/>
                <a:gd name="T13" fmla="*/ 87 h 95"/>
                <a:gd name="T14" fmla="*/ 23 w 95"/>
                <a:gd name="T15" fmla="*/ 53 h 95"/>
                <a:gd name="T16" fmla="*/ 95 w 95"/>
                <a:gd name="T17" fmla="*/ 53 h 95"/>
                <a:gd name="T18" fmla="*/ 95 w 95"/>
                <a:gd name="T1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95" y="42"/>
                  </a:moveTo>
                  <a:lnTo>
                    <a:pt x="23" y="42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23" y="53"/>
                  </a:lnTo>
                  <a:lnTo>
                    <a:pt x="95" y="53"/>
                  </a:lnTo>
                  <a:lnTo>
                    <a:pt x="95" y="4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2" name="矩形 131"/>
          <p:cNvSpPr/>
          <p:nvPr/>
        </p:nvSpPr>
        <p:spPr>
          <a:xfrm>
            <a:off x="2064000" y="405000"/>
            <a:ext cx="8064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064000" y="5999400"/>
            <a:ext cx="8064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453000"/>
            <a:ext cx="12192000" cy="404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263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064000" y="405000"/>
            <a:ext cx="8064000" cy="604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122400" y="1236600"/>
            <a:ext cx="5947200" cy="5216400"/>
            <a:chOff x="4296000" y="1629000"/>
            <a:chExt cx="3600000" cy="3600000"/>
          </a:xfrm>
        </p:grpSpPr>
        <p:sp>
          <p:nvSpPr>
            <p:cNvPr id="9" name="矩形: 圆角 8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326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2290694" y="820694"/>
            <a:ext cx="227012" cy="227012"/>
            <a:chOff x="143" y="119"/>
            <a:chExt cx="143" cy="143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67" y="143"/>
              <a:ext cx="95" cy="95"/>
            </a:xfrm>
            <a:custGeom>
              <a:avLst/>
              <a:gdLst>
                <a:gd name="T0" fmla="*/ 95 w 95"/>
                <a:gd name="T1" fmla="*/ 42 h 95"/>
                <a:gd name="T2" fmla="*/ 23 w 95"/>
                <a:gd name="T3" fmla="*/ 42 h 95"/>
                <a:gd name="T4" fmla="*/ 56 w 95"/>
                <a:gd name="T5" fmla="*/ 8 h 95"/>
                <a:gd name="T6" fmla="*/ 48 w 95"/>
                <a:gd name="T7" fmla="*/ 0 h 95"/>
                <a:gd name="T8" fmla="*/ 0 w 95"/>
                <a:gd name="T9" fmla="*/ 48 h 95"/>
                <a:gd name="T10" fmla="*/ 48 w 95"/>
                <a:gd name="T11" fmla="*/ 95 h 95"/>
                <a:gd name="T12" fmla="*/ 56 w 95"/>
                <a:gd name="T13" fmla="*/ 87 h 95"/>
                <a:gd name="T14" fmla="*/ 23 w 95"/>
                <a:gd name="T15" fmla="*/ 53 h 95"/>
                <a:gd name="T16" fmla="*/ 95 w 95"/>
                <a:gd name="T17" fmla="*/ 53 h 95"/>
                <a:gd name="T18" fmla="*/ 95 w 95"/>
                <a:gd name="T1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95" y="42"/>
                  </a:moveTo>
                  <a:lnTo>
                    <a:pt x="23" y="42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23" y="53"/>
                  </a:lnTo>
                  <a:lnTo>
                    <a:pt x="95" y="53"/>
                  </a:lnTo>
                  <a:lnTo>
                    <a:pt x="95" y="4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2" name="矩形 131"/>
          <p:cNvSpPr/>
          <p:nvPr/>
        </p:nvSpPr>
        <p:spPr>
          <a:xfrm>
            <a:off x="2064000" y="405000"/>
            <a:ext cx="8064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064000" y="5999400"/>
            <a:ext cx="8064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3122400" y="3807000"/>
            <a:ext cx="59472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8313600" y="3542400"/>
            <a:ext cx="529200" cy="529200"/>
            <a:chOff x="5566800" y="2899800"/>
            <a:chExt cx="1058400" cy="1058400"/>
          </a:xfrm>
        </p:grpSpPr>
        <p:sp>
          <p:nvSpPr>
            <p:cNvPr id="17" name="椭圆 16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0" y="6453000"/>
            <a:ext cx="12192000" cy="404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46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395000" y="1614596"/>
            <a:ext cx="3402000" cy="4989605"/>
            <a:chOff x="4395000" y="1614596"/>
            <a:chExt cx="3402000" cy="4989605"/>
          </a:xfrm>
        </p:grpSpPr>
        <p:grpSp>
          <p:nvGrpSpPr>
            <p:cNvPr id="40" name="组合 39"/>
            <p:cNvGrpSpPr/>
            <p:nvPr/>
          </p:nvGrpSpPr>
          <p:grpSpPr>
            <a:xfrm>
              <a:off x="4395000" y="1614596"/>
              <a:ext cx="3402000" cy="4989605"/>
              <a:chOff x="4296000" y="1928997"/>
              <a:chExt cx="3600000" cy="3300003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4296000" y="1928997"/>
                <a:ext cx="3600000" cy="330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296000" y="1928999"/>
                <a:ext cx="3600000" cy="3300001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ffectLst>
                <a:outerShdw blurRad="76200" dist="127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42" name="直接连接符 41"/>
            <p:cNvCxnSpPr/>
            <p:nvPr/>
          </p:nvCxnSpPr>
          <p:spPr>
            <a:xfrm>
              <a:off x="4395000" y="2294996"/>
              <a:ext cx="3402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395000" y="2975396"/>
              <a:ext cx="3402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395000" y="3655796"/>
              <a:ext cx="3402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395000" y="4336196"/>
              <a:ext cx="3402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395000" y="5016596"/>
              <a:ext cx="3402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395000" y="5696996"/>
              <a:ext cx="3402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395000" y="631800"/>
            <a:ext cx="3402000" cy="529200"/>
            <a:chOff x="4296000" y="1629000"/>
            <a:chExt cx="3600000" cy="3600000"/>
          </a:xfrm>
        </p:grpSpPr>
        <p:sp>
          <p:nvSpPr>
            <p:cNvPr id="28" name="矩形: 圆角 27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" name="Group 99"/>
          <p:cNvGrpSpPr>
            <a:grpSpLocks noChangeAspect="1"/>
          </p:cNvGrpSpPr>
          <p:nvPr/>
        </p:nvGrpSpPr>
        <p:grpSpPr bwMode="auto">
          <a:xfrm>
            <a:off x="4546200" y="782894"/>
            <a:ext cx="227012" cy="227012"/>
            <a:chOff x="143" y="119"/>
            <a:chExt cx="143" cy="143"/>
          </a:xfrm>
        </p:grpSpPr>
        <p:sp>
          <p:nvSpPr>
            <p:cNvPr id="31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7116600" y="5318996"/>
            <a:ext cx="529200" cy="529200"/>
            <a:chOff x="5566800" y="2899800"/>
            <a:chExt cx="1058400" cy="1058400"/>
          </a:xfrm>
        </p:grpSpPr>
        <p:sp>
          <p:nvSpPr>
            <p:cNvPr id="54" name="椭圆 53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0" y="404999"/>
            <a:ext cx="12192000" cy="6453000"/>
            <a:chOff x="0" y="404999"/>
            <a:chExt cx="12192000" cy="6453000"/>
          </a:xfrm>
        </p:grpSpPr>
        <p:sp>
          <p:nvSpPr>
            <p:cNvPr id="34" name="矩形 33"/>
            <p:cNvSpPr/>
            <p:nvPr/>
          </p:nvSpPr>
          <p:spPr>
            <a:xfrm>
              <a:off x="0" y="645300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0" y="404999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797000" y="405000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906238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>
            <a:off x="-600" y="2268000"/>
            <a:ext cx="121932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99"/>
          <p:cNvGrpSpPr>
            <a:grpSpLocks noChangeAspect="1"/>
          </p:cNvGrpSpPr>
          <p:nvPr/>
        </p:nvGrpSpPr>
        <p:grpSpPr bwMode="auto">
          <a:xfrm>
            <a:off x="227013" y="188913"/>
            <a:ext cx="227012" cy="227012"/>
            <a:chOff x="143" y="119"/>
            <a:chExt cx="143" cy="143"/>
          </a:xfrm>
        </p:grpSpPr>
        <p:sp>
          <p:nvSpPr>
            <p:cNvPr id="42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8" name="组合 747"/>
          <p:cNvGrpSpPr/>
          <p:nvPr/>
        </p:nvGrpSpPr>
        <p:grpSpPr>
          <a:xfrm>
            <a:off x="11057400" y="2003400"/>
            <a:ext cx="529200" cy="529200"/>
            <a:chOff x="5566800" y="2899800"/>
            <a:chExt cx="1058400" cy="1058400"/>
          </a:xfrm>
        </p:grpSpPr>
        <p:sp>
          <p:nvSpPr>
            <p:cNvPr id="749" name="椭圆 748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0" name="椭圆 749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45200" y="604800"/>
            <a:ext cx="6501600" cy="5443200"/>
            <a:chOff x="2769600" y="604800"/>
            <a:chExt cx="6652800" cy="5443200"/>
          </a:xfrm>
        </p:grpSpPr>
        <p:grpSp>
          <p:nvGrpSpPr>
            <p:cNvPr id="745" name="组合 744"/>
            <p:cNvGrpSpPr/>
            <p:nvPr/>
          </p:nvGrpSpPr>
          <p:grpSpPr>
            <a:xfrm>
              <a:off x="2769600" y="604800"/>
              <a:ext cx="6652800" cy="5443200"/>
              <a:chOff x="4296000" y="1629000"/>
              <a:chExt cx="3600000" cy="3600000"/>
            </a:xfrm>
          </p:grpSpPr>
          <p:sp>
            <p:nvSpPr>
              <p:cNvPr id="746" name="矩形: 圆角 745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24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7" name="矩形: 圆角 746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201"/>
                </a:avLst>
              </a:prstGeom>
              <a:solidFill>
                <a:srgbClr val="FAFAFA"/>
              </a:solidFill>
              <a:ln>
                <a:noFill/>
              </a:ln>
              <a:effectLst>
                <a:outerShdw blurRad="76200" dist="127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752" name="直接连接符 751"/>
            <p:cNvCxnSpPr/>
            <p:nvPr/>
          </p:nvCxnSpPr>
          <p:spPr>
            <a:xfrm>
              <a:off x="2769600" y="10583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接连接符 752"/>
            <p:cNvCxnSpPr/>
            <p:nvPr/>
          </p:nvCxnSpPr>
          <p:spPr>
            <a:xfrm>
              <a:off x="2769600" y="18899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接连接符 753"/>
            <p:cNvCxnSpPr/>
            <p:nvPr/>
          </p:nvCxnSpPr>
          <p:spPr>
            <a:xfrm>
              <a:off x="2769600" y="27215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接连接符 754"/>
            <p:cNvCxnSpPr/>
            <p:nvPr/>
          </p:nvCxnSpPr>
          <p:spPr>
            <a:xfrm>
              <a:off x="2769600" y="35531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接连接符 755"/>
            <p:cNvCxnSpPr/>
            <p:nvPr/>
          </p:nvCxnSpPr>
          <p:spPr>
            <a:xfrm>
              <a:off x="2769600" y="43847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接连接符 756"/>
            <p:cNvCxnSpPr/>
            <p:nvPr/>
          </p:nvCxnSpPr>
          <p:spPr>
            <a:xfrm>
              <a:off x="2769600" y="52163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845200" y="6274799"/>
            <a:ext cx="6501600" cy="2116799"/>
            <a:chOff x="2769600" y="6274799"/>
            <a:chExt cx="6652800" cy="2116799"/>
          </a:xfrm>
        </p:grpSpPr>
        <p:grpSp>
          <p:nvGrpSpPr>
            <p:cNvPr id="760" name="组合 759"/>
            <p:cNvGrpSpPr/>
            <p:nvPr/>
          </p:nvGrpSpPr>
          <p:grpSpPr>
            <a:xfrm>
              <a:off x="2769600" y="6274799"/>
              <a:ext cx="6652800" cy="2116799"/>
              <a:chOff x="4296000" y="1629000"/>
              <a:chExt cx="3600000" cy="3600000"/>
            </a:xfrm>
          </p:grpSpPr>
          <p:sp>
            <p:nvSpPr>
              <p:cNvPr id="767" name="矩形: 圆角 766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63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8" name="矩形: 圆角 767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638"/>
                </a:avLst>
              </a:prstGeom>
              <a:solidFill>
                <a:srgbClr val="FAFAFA"/>
              </a:solidFill>
              <a:ln>
                <a:noFill/>
              </a:ln>
              <a:effectLst>
                <a:outerShdw blurRad="76200" dist="127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761" name="直接连接符 760"/>
            <p:cNvCxnSpPr/>
            <p:nvPr/>
          </p:nvCxnSpPr>
          <p:spPr>
            <a:xfrm>
              <a:off x="2769600" y="6728398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直接连接符 761"/>
            <p:cNvCxnSpPr/>
            <p:nvPr/>
          </p:nvCxnSpPr>
          <p:spPr>
            <a:xfrm>
              <a:off x="2769600" y="7559998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8480351"/>
      </p:ext>
    </p:extLst>
  </p:cSld>
  <p:clrMapOvr>
    <a:masterClrMapping/>
  </p:clrMapOvr>
  <p:transition spd="med">
    <p:pull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7116600" y="5318996"/>
            <a:ext cx="529200" cy="529200"/>
            <a:chOff x="5566800" y="2899800"/>
            <a:chExt cx="1058400" cy="1058400"/>
          </a:xfrm>
        </p:grpSpPr>
        <p:sp>
          <p:nvSpPr>
            <p:cNvPr id="54" name="椭圆 53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546600" y="782638"/>
            <a:ext cx="227013" cy="227012"/>
            <a:chOff x="2864" y="493"/>
            <a:chExt cx="143" cy="143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64" y="493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894" y="523"/>
              <a:ext cx="83" cy="83"/>
            </a:xfrm>
            <a:custGeom>
              <a:avLst/>
              <a:gdLst>
                <a:gd name="T0" fmla="*/ 83 w 83"/>
                <a:gd name="T1" fmla="*/ 8 h 83"/>
                <a:gd name="T2" fmla="*/ 75 w 83"/>
                <a:gd name="T3" fmla="*/ 0 h 83"/>
                <a:gd name="T4" fmla="*/ 42 w 83"/>
                <a:gd name="T5" fmla="*/ 33 h 83"/>
                <a:gd name="T6" fmla="*/ 8 w 83"/>
                <a:gd name="T7" fmla="*/ 0 h 83"/>
                <a:gd name="T8" fmla="*/ 0 w 83"/>
                <a:gd name="T9" fmla="*/ 8 h 83"/>
                <a:gd name="T10" fmla="*/ 33 w 83"/>
                <a:gd name="T11" fmla="*/ 42 h 83"/>
                <a:gd name="T12" fmla="*/ 0 w 83"/>
                <a:gd name="T13" fmla="*/ 75 h 83"/>
                <a:gd name="T14" fmla="*/ 8 w 83"/>
                <a:gd name="T15" fmla="*/ 83 h 83"/>
                <a:gd name="T16" fmla="*/ 42 w 83"/>
                <a:gd name="T17" fmla="*/ 50 h 83"/>
                <a:gd name="T18" fmla="*/ 75 w 83"/>
                <a:gd name="T19" fmla="*/ 83 h 83"/>
                <a:gd name="T20" fmla="*/ 83 w 83"/>
                <a:gd name="T21" fmla="*/ 75 h 83"/>
                <a:gd name="T22" fmla="*/ 50 w 83"/>
                <a:gd name="T23" fmla="*/ 42 h 83"/>
                <a:gd name="T24" fmla="*/ 83 w 83"/>
                <a:gd name="T25" fmla="*/ 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3">
                  <a:moveTo>
                    <a:pt x="83" y="8"/>
                  </a:moveTo>
                  <a:lnTo>
                    <a:pt x="75" y="0"/>
                  </a:lnTo>
                  <a:lnTo>
                    <a:pt x="42" y="33"/>
                  </a:lnTo>
                  <a:lnTo>
                    <a:pt x="8" y="0"/>
                  </a:lnTo>
                  <a:lnTo>
                    <a:pt x="0" y="8"/>
                  </a:lnTo>
                  <a:lnTo>
                    <a:pt x="33" y="42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42" y="50"/>
                  </a:lnTo>
                  <a:lnTo>
                    <a:pt x="75" y="83"/>
                  </a:lnTo>
                  <a:lnTo>
                    <a:pt x="83" y="75"/>
                  </a:lnTo>
                  <a:lnTo>
                    <a:pt x="50" y="42"/>
                  </a:lnTo>
                  <a:lnTo>
                    <a:pt x="83" y="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357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395000" y="631800"/>
            <a:ext cx="3402000" cy="529200"/>
            <a:chOff x="4296000" y="1629000"/>
            <a:chExt cx="3600000" cy="3600000"/>
          </a:xfrm>
        </p:grpSpPr>
        <p:sp>
          <p:nvSpPr>
            <p:cNvPr id="28" name="矩形: 圆角 27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" name="Group 99"/>
          <p:cNvGrpSpPr>
            <a:grpSpLocks noChangeAspect="1"/>
          </p:cNvGrpSpPr>
          <p:nvPr/>
        </p:nvGrpSpPr>
        <p:grpSpPr bwMode="auto">
          <a:xfrm>
            <a:off x="4546200" y="782894"/>
            <a:ext cx="227012" cy="227012"/>
            <a:chOff x="143" y="119"/>
            <a:chExt cx="143" cy="143"/>
          </a:xfrm>
        </p:grpSpPr>
        <p:sp>
          <p:nvSpPr>
            <p:cNvPr id="31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7116600" y="5318996"/>
            <a:ext cx="529200" cy="529200"/>
            <a:chOff x="5566800" y="2899800"/>
            <a:chExt cx="1058400" cy="1058400"/>
          </a:xfrm>
        </p:grpSpPr>
        <p:sp>
          <p:nvSpPr>
            <p:cNvPr id="54" name="椭圆 53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0" y="404999"/>
            <a:ext cx="12192000" cy="6048001"/>
            <a:chOff x="0" y="404999"/>
            <a:chExt cx="12192000" cy="6048001"/>
          </a:xfrm>
        </p:grpSpPr>
        <p:sp>
          <p:nvSpPr>
            <p:cNvPr id="36" name="矩形 35"/>
            <p:cNvSpPr/>
            <p:nvPr/>
          </p:nvSpPr>
          <p:spPr>
            <a:xfrm>
              <a:off x="0" y="404999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797000" y="405000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785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546600" y="782638"/>
            <a:ext cx="227013" cy="227012"/>
            <a:chOff x="2864" y="493"/>
            <a:chExt cx="143" cy="143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64" y="493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894" y="523"/>
              <a:ext cx="83" cy="83"/>
            </a:xfrm>
            <a:custGeom>
              <a:avLst/>
              <a:gdLst>
                <a:gd name="T0" fmla="*/ 83 w 83"/>
                <a:gd name="T1" fmla="*/ 8 h 83"/>
                <a:gd name="T2" fmla="*/ 75 w 83"/>
                <a:gd name="T3" fmla="*/ 0 h 83"/>
                <a:gd name="T4" fmla="*/ 42 w 83"/>
                <a:gd name="T5" fmla="*/ 33 h 83"/>
                <a:gd name="T6" fmla="*/ 8 w 83"/>
                <a:gd name="T7" fmla="*/ 0 h 83"/>
                <a:gd name="T8" fmla="*/ 0 w 83"/>
                <a:gd name="T9" fmla="*/ 8 h 83"/>
                <a:gd name="T10" fmla="*/ 33 w 83"/>
                <a:gd name="T11" fmla="*/ 42 h 83"/>
                <a:gd name="T12" fmla="*/ 0 w 83"/>
                <a:gd name="T13" fmla="*/ 75 h 83"/>
                <a:gd name="T14" fmla="*/ 8 w 83"/>
                <a:gd name="T15" fmla="*/ 83 h 83"/>
                <a:gd name="T16" fmla="*/ 42 w 83"/>
                <a:gd name="T17" fmla="*/ 50 h 83"/>
                <a:gd name="T18" fmla="*/ 75 w 83"/>
                <a:gd name="T19" fmla="*/ 83 h 83"/>
                <a:gd name="T20" fmla="*/ 83 w 83"/>
                <a:gd name="T21" fmla="*/ 75 h 83"/>
                <a:gd name="T22" fmla="*/ 50 w 83"/>
                <a:gd name="T23" fmla="*/ 42 h 83"/>
                <a:gd name="T24" fmla="*/ 83 w 83"/>
                <a:gd name="T25" fmla="*/ 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3">
                  <a:moveTo>
                    <a:pt x="83" y="8"/>
                  </a:moveTo>
                  <a:lnTo>
                    <a:pt x="75" y="0"/>
                  </a:lnTo>
                  <a:lnTo>
                    <a:pt x="42" y="33"/>
                  </a:lnTo>
                  <a:lnTo>
                    <a:pt x="8" y="0"/>
                  </a:lnTo>
                  <a:lnTo>
                    <a:pt x="0" y="8"/>
                  </a:lnTo>
                  <a:lnTo>
                    <a:pt x="33" y="42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42" y="50"/>
                  </a:lnTo>
                  <a:lnTo>
                    <a:pt x="75" y="83"/>
                  </a:lnTo>
                  <a:lnTo>
                    <a:pt x="83" y="75"/>
                  </a:lnTo>
                  <a:lnTo>
                    <a:pt x="50" y="42"/>
                  </a:lnTo>
                  <a:lnTo>
                    <a:pt x="83" y="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139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395000" y="631800"/>
            <a:ext cx="3402000" cy="3250800"/>
            <a:chOff x="4296000" y="1629000"/>
            <a:chExt cx="3600000" cy="3600000"/>
          </a:xfrm>
        </p:grpSpPr>
        <p:sp>
          <p:nvSpPr>
            <p:cNvPr id="20" name="矩形 19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outerShdw blurRad="190500" dist="1016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" name="Group 99"/>
          <p:cNvGrpSpPr>
            <a:grpSpLocks noChangeAspect="1"/>
          </p:cNvGrpSpPr>
          <p:nvPr/>
        </p:nvGrpSpPr>
        <p:grpSpPr bwMode="auto">
          <a:xfrm>
            <a:off x="4546200" y="782894"/>
            <a:ext cx="227012" cy="227012"/>
            <a:chOff x="143" y="119"/>
            <a:chExt cx="143" cy="143"/>
          </a:xfrm>
        </p:grpSpPr>
        <p:sp>
          <p:nvSpPr>
            <p:cNvPr id="31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7116600" y="5318996"/>
            <a:ext cx="529200" cy="529200"/>
            <a:chOff x="5566800" y="2899800"/>
            <a:chExt cx="1058400" cy="1058400"/>
          </a:xfrm>
        </p:grpSpPr>
        <p:sp>
          <p:nvSpPr>
            <p:cNvPr id="54" name="椭圆 53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0" y="404999"/>
            <a:ext cx="12192000" cy="6048001"/>
            <a:chOff x="0" y="404999"/>
            <a:chExt cx="12192000" cy="6048001"/>
          </a:xfrm>
        </p:grpSpPr>
        <p:sp>
          <p:nvSpPr>
            <p:cNvPr id="36" name="矩形 35"/>
            <p:cNvSpPr/>
            <p:nvPr/>
          </p:nvSpPr>
          <p:spPr>
            <a:xfrm>
              <a:off x="0" y="404999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797000" y="405000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545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4546200" y="782894"/>
            <a:ext cx="227012" cy="227012"/>
            <a:chOff x="143" y="119"/>
            <a:chExt cx="143" cy="143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167" y="143"/>
              <a:ext cx="95" cy="95"/>
            </a:xfrm>
            <a:custGeom>
              <a:avLst/>
              <a:gdLst>
                <a:gd name="T0" fmla="*/ 95 w 95"/>
                <a:gd name="T1" fmla="*/ 42 h 95"/>
                <a:gd name="T2" fmla="*/ 23 w 95"/>
                <a:gd name="T3" fmla="*/ 42 h 95"/>
                <a:gd name="T4" fmla="*/ 56 w 95"/>
                <a:gd name="T5" fmla="*/ 8 h 95"/>
                <a:gd name="T6" fmla="*/ 48 w 95"/>
                <a:gd name="T7" fmla="*/ 0 h 95"/>
                <a:gd name="T8" fmla="*/ 0 w 95"/>
                <a:gd name="T9" fmla="*/ 48 h 95"/>
                <a:gd name="T10" fmla="*/ 48 w 95"/>
                <a:gd name="T11" fmla="*/ 95 h 95"/>
                <a:gd name="T12" fmla="*/ 56 w 95"/>
                <a:gd name="T13" fmla="*/ 87 h 95"/>
                <a:gd name="T14" fmla="*/ 23 w 95"/>
                <a:gd name="T15" fmla="*/ 53 h 95"/>
                <a:gd name="T16" fmla="*/ 95 w 95"/>
                <a:gd name="T17" fmla="*/ 53 h 95"/>
                <a:gd name="T18" fmla="*/ 95 w 95"/>
                <a:gd name="T1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95" y="42"/>
                  </a:moveTo>
                  <a:lnTo>
                    <a:pt x="23" y="42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23" y="53"/>
                  </a:lnTo>
                  <a:lnTo>
                    <a:pt x="95" y="53"/>
                  </a:lnTo>
                  <a:lnTo>
                    <a:pt x="95" y="4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95000" y="2894637"/>
            <a:ext cx="3402000" cy="3558361"/>
            <a:chOff x="4296000" y="1629000"/>
            <a:chExt cx="3600000" cy="3600000"/>
          </a:xfrm>
        </p:grpSpPr>
        <p:sp>
          <p:nvSpPr>
            <p:cNvPr id="18" name="矩形 17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7116600" y="2630035"/>
            <a:ext cx="529200" cy="529200"/>
            <a:chOff x="5566800" y="2899800"/>
            <a:chExt cx="1058400" cy="1058400"/>
          </a:xfrm>
        </p:grpSpPr>
        <p:sp>
          <p:nvSpPr>
            <p:cNvPr id="54" name="椭圆 53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404999"/>
            <a:ext cx="12192000" cy="6453000"/>
            <a:chOff x="0" y="404999"/>
            <a:chExt cx="12192000" cy="6453000"/>
          </a:xfrm>
        </p:grpSpPr>
        <p:sp>
          <p:nvSpPr>
            <p:cNvPr id="27" name="矩形 26"/>
            <p:cNvSpPr/>
            <p:nvPr/>
          </p:nvSpPr>
          <p:spPr>
            <a:xfrm>
              <a:off x="0" y="645300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404999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797000" y="405000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120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4546200" y="782894"/>
            <a:ext cx="227012" cy="227012"/>
            <a:chOff x="143" y="119"/>
            <a:chExt cx="143" cy="143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167" y="143"/>
              <a:ext cx="95" cy="95"/>
            </a:xfrm>
            <a:custGeom>
              <a:avLst/>
              <a:gdLst>
                <a:gd name="T0" fmla="*/ 95 w 95"/>
                <a:gd name="T1" fmla="*/ 42 h 95"/>
                <a:gd name="T2" fmla="*/ 23 w 95"/>
                <a:gd name="T3" fmla="*/ 42 h 95"/>
                <a:gd name="T4" fmla="*/ 56 w 95"/>
                <a:gd name="T5" fmla="*/ 8 h 95"/>
                <a:gd name="T6" fmla="*/ 48 w 95"/>
                <a:gd name="T7" fmla="*/ 0 h 95"/>
                <a:gd name="T8" fmla="*/ 0 w 95"/>
                <a:gd name="T9" fmla="*/ 48 h 95"/>
                <a:gd name="T10" fmla="*/ 48 w 95"/>
                <a:gd name="T11" fmla="*/ 95 h 95"/>
                <a:gd name="T12" fmla="*/ 56 w 95"/>
                <a:gd name="T13" fmla="*/ 87 h 95"/>
                <a:gd name="T14" fmla="*/ 23 w 95"/>
                <a:gd name="T15" fmla="*/ 53 h 95"/>
                <a:gd name="T16" fmla="*/ 95 w 95"/>
                <a:gd name="T17" fmla="*/ 53 h 95"/>
                <a:gd name="T18" fmla="*/ 95 w 95"/>
                <a:gd name="T1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95" y="42"/>
                  </a:moveTo>
                  <a:lnTo>
                    <a:pt x="23" y="42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23" y="53"/>
                  </a:lnTo>
                  <a:lnTo>
                    <a:pt x="95" y="53"/>
                  </a:lnTo>
                  <a:lnTo>
                    <a:pt x="95" y="4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95000" y="2032200"/>
            <a:ext cx="3402000" cy="4420799"/>
            <a:chOff x="4296000" y="1629000"/>
            <a:chExt cx="3600000" cy="3600000"/>
          </a:xfrm>
        </p:grpSpPr>
        <p:sp>
          <p:nvSpPr>
            <p:cNvPr id="18" name="矩形 17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7116600" y="1767598"/>
            <a:ext cx="529200" cy="529200"/>
            <a:chOff x="5566800" y="2899800"/>
            <a:chExt cx="1058400" cy="1058400"/>
          </a:xfrm>
        </p:grpSpPr>
        <p:sp>
          <p:nvSpPr>
            <p:cNvPr id="54" name="椭圆 53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0" y="404999"/>
            <a:ext cx="12192000" cy="6453000"/>
            <a:chOff x="0" y="404999"/>
            <a:chExt cx="12192000" cy="6453000"/>
          </a:xfrm>
        </p:grpSpPr>
        <p:sp>
          <p:nvSpPr>
            <p:cNvPr id="20" name="矩形 19"/>
            <p:cNvSpPr/>
            <p:nvPr/>
          </p:nvSpPr>
          <p:spPr>
            <a:xfrm>
              <a:off x="0" y="645300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404999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797000" y="405000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389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4546200" y="782894"/>
            <a:ext cx="227012" cy="227012"/>
            <a:chOff x="143" y="119"/>
            <a:chExt cx="143" cy="143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167" y="143"/>
              <a:ext cx="95" cy="95"/>
            </a:xfrm>
            <a:custGeom>
              <a:avLst/>
              <a:gdLst>
                <a:gd name="T0" fmla="*/ 95 w 95"/>
                <a:gd name="T1" fmla="*/ 42 h 95"/>
                <a:gd name="T2" fmla="*/ 23 w 95"/>
                <a:gd name="T3" fmla="*/ 42 h 95"/>
                <a:gd name="T4" fmla="*/ 56 w 95"/>
                <a:gd name="T5" fmla="*/ 8 h 95"/>
                <a:gd name="T6" fmla="*/ 48 w 95"/>
                <a:gd name="T7" fmla="*/ 0 h 95"/>
                <a:gd name="T8" fmla="*/ 0 w 95"/>
                <a:gd name="T9" fmla="*/ 48 h 95"/>
                <a:gd name="T10" fmla="*/ 48 w 95"/>
                <a:gd name="T11" fmla="*/ 95 h 95"/>
                <a:gd name="T12" fmla="*/ 56 w 95"/>
                <a:gd name="T13" fmla="*/ 87 h 95"/>
                <a:gd name="T14" fmla="*/ 23 w 95"/>
                <a:gd name="T15" fmla="*/ 53 h 95"/>
                <a:gd name="T16" fmla="*/ 95 w 95"/>
                <a:gd name="T17" fmla="*/ 53 h 95"/>
                <a:gd name="T18" fmla="*/ 95 w 95"/>
                <a:gd name="T1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95" y="42"/>
                  </a:moveTo>
                  <a:lnTo>
                    <a:pt x="23" y="42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23" y="53"/>
                  </a:lnTo>
                  <a:lnTo>
                    <a:pt x="95" y="53"/>
                  </a:lnTo>
                  <a:lnTo>
                    <a:pt x="95" y="4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95000" y="1161000"/>
            <a:ext cx="3402000" cy="5291999"/>
            <a:chOff x="4296000" y="1629000"/>
            <a:chExt cx="3600000" cy="3600000"/>
          </a:xfrm>
        </p:grpSpPr>
        <p:sp>
          <p:nvSpPr>
            <p:cNvPr id="18" name="矩形 17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0" y="404999"/>
            <a:ext cx="12192000" cy="6453000"/>
            <a:chOff x="0" y="404999"/>
            <a:chExt cx="12192000" cy="6453000"/>
          </a:xfrm>
        </p:grpSpPr>
        <p:sp>
          <p:nvSpPr>
            <p:cNvPr id="20" name="矩形 19"/>
            <p:cNvSpPr/>
            <p:nvPr/>
          </p:nvSpPr>
          <p:spPr>
            <a:xfrm>
              <a:off x="0" y="645300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404999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797000" y="405000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6515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Group 99"/>
          <p:cNvGrpSpPr>
            <a:grpSpLocks noChangeAspect="1"/>
          </p:cNvGrpSpPr>
          <p:nvPr/>
        </p:nvGrpSpPr>
        <p:grpSpPr bwMode="auto">
          <a:xfrm>
            <a:off x="4546200" y="782894"/>
            <a:ext cx="227012" cy="227012"/>
            <a:chOff x="143" y="119"/>
            <a:chExt cx="143" cy="143"/>
          </a:xfrm>
        </p:grpSpPr>
        <p:sp>
          <p:nvSpPr>
            <p:cNvPr id="31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4395000" y="1845285"/>
            <a:ext cx="3402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4546200" y="1656285"/>
            <a:ext cx="378000" cy="378000"/>
            <a:chOff x="5566800" y="2899800"/>
            <a:chExt cx="1058400" cy="1058400"/>
          </a:xfrm>
        </p:grpSpPr>
        <p:sp>
          <p:nvSpPr>
            <p:cNvPr id="54" name="椭圆 53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972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Group 99"/>
          <p:cNvGrpSpPr>
            <a:grpSpLocks noChangeAspect="1"/>
          </p:cNvGrpSpPr>
          <p:nvPr/>
        </p:nvGrpSpPr>
        <p:grpSpPr bwMode="auto">
          <a:xfrm>
            <a:off x="4546200" y="782894"/>
            <a:ext cx="227012" cy="227012"/>
            <a:chOff x="143" y="119"/>
            <a:chExt cx="143" cy="143"/>
          </a:xfrm>
        </p:grpSpPr>
        <p:sp>
          <p:nvSpPr>
            <p:cNvPr id="31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4395000" y="1845285"/>
            <a:ext cx="3402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4546200" y="1656285"/>
            <a:ext cx="378000" cy="378000"/>
            <a:chOff x="5566800" y="2899800"/>
            <a:chExt cx="1058400" cy="1058400"/>
          </a:xfrm>
        </p:grpSpPr>
        <p:sp>
          <p:nvSpPr>
            <p:cNvPr id="54" name="椭圆 53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395000" y="405000"/>
            <a:ext cx="3402000" cy="6047999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377800" y="404999"/>
            <a:ext cx="2419199" cy="6047999"/>
            <a:chOff x="4296000" y="1629000"/>
            <a:chExt cx="3600000" cy="3600000"/>
          </a:xfrm>
        </p:grpSpPr>
        <p:sp>
          <p:nvSpPr>
            <p:cNvPr id="16" name="矩形 15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outerShdw blurRad="190500" dist="1016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5528999" y="782894"/>
            <a:ext cx="227013" cy="227012"/>
            <a:chOff x="2864" y="493"/>
            <a:chExt cx="143" cy="143"/>
          </a:xfrm>
        </p:grpSpPr>
        <p:sp>
          <p:nvSpPr>
            <p:cNvPr id="2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64" y="493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2894" y="523"/>
              <a:ext cx="83" cy="83"/>
            </a:xfrm>
            <a:custGeom>
              <a:avLst/>
              <a:gdLst>
                <a:gd name="T0" fmla="*/ 83 w 83"/>
                <a:gd name="T1" fmla="*/ 8 h 83"/>
                <a:gd name="T2" fmla="*/ 75 w 83"/>
                <a:gd name="T3" fmla="*/ 0 h 83"/>
                <a:gd name="T4" fmla="*/ 42 w 83"/>
                <a:gd name="T5" fmla="*/ 33 h 83"/>
                <a:gd name="T6" fmla="*/ 8 w 83"/>
                <a:gd name="T7" fmla="*/ 0 h 83"/>
                <a:gd name="T8" fmla="*/ 0 w 83"/>
                <a:gd name="T9" fmla="*/ 8 h 83"/>
                <a:gd name="T10" fmla="*/ 33 w 83"/>
                <a:gd name="T11" fmla="*/ 42 h 83"/>
                <a:gd name="T12" fmla="*/ 0 w 83"/>
                <a:gd name="T13" fmla="*/ 75 h 83"/>
                <a:gd name="T14" fmla="*/ 8 w 83"/>
                <a:gd name="T15" fmla="*/ 83 h 83"/>
                <a:gd name="T16" fmla="*/ 42 w 83"/>
                <a:gd name="T17" fmla="*/ 50 h 83"/>
                <a:gd name="T18" fmla="*/ 75 w 83"/>
                <a:gd name="T19" fmla="*/ 83 h 83"/>
                <a:gd name="T20" fmla="*/ 83 w 83"/>
                <a:gd name="T21" fmla="*/ 75 h 83"/>
                <a:gd name="T22" fmla="*/ 50 w 83"/>
                <a:gd name="T23" fmla="*/ 42 h 83"/>
                <a:gd name="T24" fmla="*/ 83 w 83"/>
                <a:gd name="T25" fmla="*/ 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3">
                  <a:moveTo>
                    <a:pt x="83" y="8"/>
                  </a:moveTo>
                  <a:lnTo>
                    <a:pt x="75" y="0"/>
                  </a:lnTo>
                  <a:lnTo>
                    <a:pt x="42" y="33"/>
                  </a:lnTo>
                  <a:lnTo>
                    <a:pt x="8" y="0"/>
                  </a:lnTo>
                  <a:lnTo>
                    <a:pt x="0" y="8"/>
                  </a:lnTo>
                  <a:lnTo>
                    <a:pt x="33" y="42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42" y="50"/>
                  </a:lnTo>
                  <a:lnTo>
                    <a:pt x="75" y="83"/>
                  </a:lnTo>
                  <a:lnTo>
                    <a:pt x="83" y="75"/>
                  </a:lnTo>
                  <a:lnTo>
                    <a:pt x="50" y="42"/>
                  </a:lnTo>
                  <a:lnTo>
                    <a:pt x="83" y="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0" y="404999"/>
            <a:ext cx="12192000" cy="6453000"/>
            <a:chOff x="0" y="404999"/>
            <a:chExt cx="12192000" cy="6453000"/>
          </a:xfrm>
        </p:grpSpPr>
        <p:sp>
          <p:nvSpPr>
            <p:cNvPr id="20" name="矩形 19"/>
            <p:cNvSpPr/>
            <p:nvPr/>
          </p:nvSpPr>
          <p:spPr>
            <a:xfrm>
              <a:off x="0" y="645300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404999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797000" y="405000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332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395000" y="631800"/>
            <a:ext cx="3402000" cy="3250800"/>
            <a:chOff x="4296000" y="1629000"/>
            <a:chExt cx="3600000" cy="3600000"/>
          </a:xfrm>
        </p:grpSpPr>
        <p:sp>
          <p:nvSpPr>
            <p:cNvPr id="20" name="矩形 19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outerShdw blurRad="190500" dist="1016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4546200" y="782894"/>
            <a:ext cx="227012" cy="227012"/>
            <a:chOff x="143" y="119"/>
            <a:chExt cx="143" cy="143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67" y="143"/>
              <a:ext cx="95" cy="95"/>
            </a:xfrm>
            <a:custGeom>
              <a:avLst/>
              <a:gdLst>
                <a:gd name="T0" fmla="*/ 95 w 95"/>
                <a:gd name="T1" fmla="*/ 42 h 95"/>
                <a:gd name="T2" fmla="*/ 23 w 95"/>
                <a:gd name="T3" fmla="*/ 42 h 95"/>
                <a:gd name="T4" fmla="*/ 56 w 95"/>
                <a:gd name="T5" fmla="*/ 8 h 95"/>
                <a:gd name="T6" fmla="*/ 48 w 95"/>
                <a:gd name="T7" fmla="*/ 0 h 95"/>
                <a:gd name="T8" fmla="*/ 0 w 95"/>
                <a:gd name="T9" fmla="*/ 48 h 95"/>
                <a:gd name="T10" fmla="*/ 48 w 95"/>
                <a:gd name="T11" fmla="*/ 95 h 95"/>
                <a:gd name="T12" fmla="*/ 56 w 95"/>
                <a:gd name="T13" fmla="*/ 87 h 95"/>
                <a:gd name="T14" fmla="*/ 23 w 95"/>
                <a:gd name="T15" fmla="*/ 53 h 95"/>
                <a:gd name="T16" fmla="*/ 95 w 95"/>
                <a:gd name="T17" fmla="*/ 53 h 95"/>
                <a:gd name="T18" fmla="*/ 95 w 95"/>
                <a:gd name="T1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95" y="42"/>
                  </a:moveTo>
                  <a:lnTo>
                    <a:pt x="23" y="42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23" y="53"/>
                  </a:lnTo>
                  <a:lnTo>
                    <a:pt x="95" y="53"/>
                  </a:lnTo>
                  <a:lnTo>
                    <a:pt x="95" y="4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0" y="404999"/>
            <a:ext cx="12192000" cy="6048001"/>
            <a:chOff x="0" y="404999"/>
            <a:chExt cx="12192000" cy="6048001"/>
          </a:xfrm>
        </p:grpSpPr>
        <p:sp>
          <p:nvSpPr>
            <p:cNvPr id="36" name="矩形 35"/>
            <p:cNvSpPr/>
            <p:nvPr/>
          </p:nvSpPr>
          <p:spPr>
            <a:xfrm>
              <a:off x="0" y="404999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797000" y="405000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18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600" y="2268000"/>
            <a:ext cx="121932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99"/>
          <p:cNvGrpSpPr>
            <a:grpSpLocks noChangeAspect="1"/>
          </p:cNvGrpSpPr>
          <p:nvPr/>
        </p:nvGrpSpPr>
        <p:grpSpPr bwMode="auto">
          <a:xfrm>
            <a:off x="227013" y="188913"/>
            <a:ext cx="227012" cy="227012"/>
            <a:chOff x="143" y="119"/>
            <a:chExt cx="143" cy="143"/>
          </a:xfrm>
        </p:grpSpPr>
        <p:sp>
          <p:nvSpPr>
            <p:cNvPr id="42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057400" y="2003400"/>
            <a:ext cx="529200" cy="529200"/>
            <a:chOff x="5566800" y="2899800"/>
            <a:chExt cx="1058400" cy="1058400"/>
          </a:xfrm>
        </p:grpSpPr>
        <p:sp>
          <p:nvSpPr>
            <p:cNvPr id="46" name="椭圆 45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45200" y="-453599"/>
            <a:ext cx="6501600" cy="1285199"/>
            <a:chOff x="2769600" y="6274799"/>
            <a:chExt cx="6652800" cy="1285199"/>
          </a:xfrm>
        </p:grpSpPr>
        <p:grpSp>
          <p:nvGrpSpPr>
            <p:cNvPr id="760" name="组合 759"/>
            <p:cNvGrpSpPr/>
            <p:nvPr/>
          </p:nvGrpSpPr>
          <p:grpSpPr>
            <a:xfrm>
              <a:off x="2769600" y="6274799"/>
              <a:ext cx="6652800" cy="1285199"/>
              <a:chOff x="4296000" y="1629000"/>
              <a:chExt cx="3600000" cy="3600000"/>
            </a:xfrm>
          </p:grpSpPr>
          <p:sp>
            <p:nvSpPr>
              <p:cNvPr id="767" name="矩形: 圆角 766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63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8" name="矩形: 圆角 767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826"/>
                </a:avLst>
              </a:prstGeom>
              <a:solidFill>
                <a:srgbClr val="FAFAFA"/>
              </a:solidFill>
              <a:ln>
                <a:noFill/>
              </a:ln>
              <a:effectLst>
                <a:outerShdw blurRad="76200" dist="127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761" name="直接连接符 760"/>
            <p:cNvCxnSpPr/>
            <p:nvPr/>
          </p:nvCxnSpPr>
          <p:spPr>
            <a:xfrm>
              <a:off x="2769600" y="6728398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2694000" y="1057500"/>
            <a:ext cx="6804000" cy="3099600"/>
            <a:chOff x="4296000" y="1629000"/>
            <a:chExt cx="3600000" cy="3600000"/>
          </a:xfrm>
        </p:grpSpPr>
        <p:sp>
          <p:nvSpPr>
            <p:cNvPr id="27" name="矩形: 圆角 26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矩形: 圆角 27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326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45200" y="4383000"/>
            <a:ext cx="6501600" cy="4989601"/>
            <a:chOff x="2769600" y="4836598"/>
            <a:chExt cx="6652800" cy="4989601"/>
          </a:xfrm>
        </p:grpSpPr>
        <p:grpSp>
          <p:nvGrpSpPr>
            <p:cNvPr id="31" name="组合 30"/>
            <p:cNvGrpSpPr/>
            <p:nvPr/>
          </p:nvGrpSpPr>
          <p:grpSpPr>
            <a:xfrm>
              <a:off x="2769600" y="4836598"/>
              <a:ext cx="6652800" cy="4989601"/>
              <a:chOff x="4296000" y="1629000"/>
              <a:chExt cx="3600000" cy="3600000"/>
            </a:xfrm>
          </p:grpSpPr>
          <p:sp>
            <p:nvSpPr>
              <p:cNvPr id="38" name="矩形: 圆角 37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24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矩形: 圆角 38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106"/>
                </a:avLst>
              </a:prstGeom>
              <a:solidFill>
                <a:srgbClr val="FAFAFA"/>
              </a:solidFill>
              <a:ln>
                <a:noFill/>
              </a:ln>
              <a:effectLst>
                <a:outerShdw blurRad="76200" dist="127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2769600" y="56681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769600" y="64997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769600" y="73313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769600" y="81629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769600" y="8994599"/>
              <a:ext cx="66528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620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395000" y="2842200"/>
            <a:ext cx="3402000" cy="2628000"/>
            <a:chOff x="4296000" y="1629000"/>
            <a:chExt cx="3600000" cy="3600000"/>
          </a:xfrm>
        </p:grpSpPr>
        <p:sp>
          <p:nvSpPr>
            <p:cNvPr id="24" name="矩形 23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95000" y="631800"/>
            <a:ext cx="3402000" cy="2210400"/>
            <a:chOff x="4296000" y="1629000"/>
            <a:chExt cx="3600000" cy="3600000"/>
          </a:xfrm>
        </p:grpSpPr>
        <p:sp>
          <p:nvSpPr>
            <p:cNvPr id="15" name="矩形 14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4546200" y="782894"/>
            <a:ext cx="227012" cy="227012"/>
            <a:chOff x="143" y="119"/>
            <a:chExt cx="143" cy="143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67" y="143"/>
              <a:ext cx="95" cy="95"/>
            </a:xfrm>
            <a:custGeom>
              <a:avLst/>
              <a:gdLst>
                <a:gd name="T0" fmla="*/ 95 w 95"/>
                <a:gd name="T1" fmla="*/ 42 h 95"/>
                <a:gd name="T2" fmla="*/ 23 w 95"/>
                <a:gd name="T3" fmla="*/ 42 h 95"/>
                <a:gd name="T4" fmla="*/ 56 w 95"/>
                <a:gd name="T5" fmla="*/ 8 h 95"/>
                <a:gd name="T6" fmla="*/ 48 w 95"/>
                <a:gd name="T7" fmla="*/ 0 h 95"/>
                <a:gd name="T8" fmla="*/ 0 w 95"/>
                <a:gd name="T9" fmla="*/ 48 h 95"/>
                <a:gd name="T10" fmla="*/ 48 w 95"/>
                <a:gd name="T11" fmla="*/ 95 h 95"/>
                <a:gd name="T12" fmla="*/ 56 w 95"/>
                <a:gd name="T13" fmla="*/ 87 h 95"/>
                <a:gd name="T14" fmla="*/ 23 w 95"/>
                <a:gd name="T15" fmla="*/ 53 h 95"/>
                <a:gd name="T16" fmla="*/ 95 w 95"/>
                <a:gd name="T17" fmla="*/ 53 h 95"/>
                <a:gd name="T18" fmla="*/ 95 w 95"/>
                <a:gd name="T1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95" y="42"/>
                  </a:moveTo>
                  <a:lnTo>
                    <a:pt x="23" y="42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23" y="53"/>
                  </a:lnTo>
                  <a:lnTo>
                    <a:pt x="95" y="53"/>
                  </a:lnTo>
                  <a:lnTo>
                    <a:pt x="95" y="4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0" y="404999"/>
            <a:ext cx="12192000" cy="6048001"/>
            <a:chOff x="0" y="404999"/>
            <a:chExt cx="12192000" cy="6048001"/>
          </a:xfrm>
        </p:grpSpPr>
        <p:sp>
          <p:nvSpPr>
            <p:cNvPr id="36" name="矩形 35"/>
            <p:cNvSpPr/>
            <p:nvPr/>
          </p:nvSpPr>
          <p:spPr>
            <a:xfrm>
              <a:off x="0" y="404999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797000" y="405000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917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395000" y="631800"/>
            <a:ext cx="3402000" cy="3250800"/>
            <a:chOff x="4296000" y="1629000"/>
            <a:chExt cx="3600000" cy="3600000"/>
          </a:xfrm>
        </p:grpSpPr>
        <p:sp>
          <p:nvSpPr>
            <p:cNvPr id="20" name="矩形 19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outerShdw blurRad="190500" dist="1016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4546200" y="782894"/>
            <a:ext cx="227012" cy="227012"/>
            <a:chOff x="143" y="119"/>
            <a:chExt cx="143" cy="143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67" y="143"/>
              <a:ext cx="95" cy="95"/>
            </a:xfrm>
            <a:custGeom>
              <a:avLst/>
              <a:gdLst>
                <a:gd name="T0" fmla="*/ 95 w 95"/>
                <a:gd name="T1" fmla="*/ 42 h 95"/>
                <a:gd name="T2" fmla="*/ 23 w 95"/>
                <a:gd name="T3" fmla="*/ 42 h 95"/>
                <a:gd name="T4" fmla="*/ 56 w 95"/>
                <a:gd name="T5" fmla="*/ 8 h 95"/>
                <a:gd name="T6" fmla="*/ 48 w 95"/>
                <a:gd name="T7" fmla="*/ 0 h 95"/>
                <a:gd name="T8" fmla="*/ 0 w 95"/>
                <a:gd name="T9" fmla="*/ 48 h 95"/>
                <a:gd name="T10" fmla="*/ 48 w 95"/>
                <a:gd name="T11" fmla="*/ 95 h 95"/>
                <a:gd name="T12" fmla="*/ 56 w 95"/>
                <a:gd name="T13" fmla="*/ 87 h 95"/>
                <a:gd name="T14" fmla="*/ 23 w 95"/>
                <a:gd name="T15" fmla="*/ 53 h 95"/>
                <a:gd name="T16" fmla="*/ 95 w 95"/>
                <a:gd name="T17" fmla="*/ 53 h 95"/>
                <a:gd name="T18" fmla="*/ 95 w 95"/>
                <a:gd name="T1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95" y="42"/>
                  </a:moveTo>
                  <a:lnTo>
                    <a:pt x="23" y="42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23" y="53"/>
                  </a:lnTo>
                  <a:lnTo>
                    <a:pt x="95" y="53"/>
                  </a:lnTo>
                  <a:lnTo>
                    <a:pt x="95" y="4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4395000" y="1690200"/>
            <a:ext cx="3402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0" y="404999"/>
            <a:ext cx="12192000" cy="6048001"/>
            <a:chOff x="0" y="404999"/>
            <a:chExt cx="12192000" cy="6048001"/>
          </a:xfrm>
        </p:grpSpPr>
        <p:sp>
          <p:nvSpPr>
            <p:cNvPr id="36" name="矩形 35"/>
            <p:cNvSpPr/>
            <p:nvPr/>
          </p:nvSpPr>
          <p:spPr>
            <a:xfrm>
              <a:off x="0" y="404999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797000" y="405000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2030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34600" y="1161000"/>
            <a:ext cx="1645200" cy="16452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112200" y="1161000"/>
            <a:ext cx="1645200" cy="16452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434600" y="2845800"/>
            <a:ext cx="1645200" cy="16452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112200" y="2845800"/>
            <a:ext cx="1645200" cy="16452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34339" y="4530600"/>
            <a:ext cx="1645200" cy="16452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111939" y="4530600"/>
            <a:ext cx="1645200" cy="1645200"/>
          </a:xfrm>
          <a:prstGeom prst="rect">
            <a:avLst/>
          </a:prstGeom>
          <a:solidFill>
            <a:srgbClr val="FAFAFA"/>
          </a:solidFill>
          <a:ln w="6350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4546200" y="782894"/>
            <a:ext cx="227012" cy="227012"/>
            <a:chOff x="143" y="119"/>
            <a:chExt cx="143" cy="143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67" y="143"/>
              <a:ext cx="95" cy="95"/>
            </a:xfrm>
            <a:custGeom>
              <a:avLst/>
              <a:gdLst>
                <a:gd name="T0" fmla="*/ 95 w 95"/>
                <a:gd name="T1" fmla="*/ 42 h 95"/>
                <a:gd name="T2" fmla="*/ 23 w 95"/>
                <a:gd name="T3" fmla="*/ 42 h 95"/>
                <a:gd name="T4" fmla="*/ 56 w 95"/>
                <a:gd name="T5" fmla="*/ 8 h 95"/>
                <a:gd name="T6" fmla="*/ 48 w 95"/>
                <a:gd name="T7" fmla="*/ 0 h 95"/>
                <a:gd name="T8" fmla="*/ 0 w 95"/>
                <a:gd name="T9" fmla="*/ 48 h 95"/>
                <a:gd name="T10" fmla="*/ 48 w 95"/>
                <a:gd name="T11" fmla="*/ 95 h 95"/>
                <a:gd name="T12" fmla="*/ 56 w 95"/>
                <a:gd name="T13" fmla="*/ 87 h 95"/>
                <a:gd name="T14" fmla="*/ 23 w 95"/>
                <a:gd name="T15" fmla="*/ 53 h 95"/>
                <a:gd name="T16" fmla="*/ 95 w 95"/>
                <a:gd name="T17" fmla="*/ 53 h 95"/>
                <a:gd name="T18" fmla="*/ 95 w 95"/>
                <a:gd name="T1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95" y="42"/>
                  </a:moveTo>
                  <a:lnTo>
                    <a:pt x="23" y="42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23" y="53"/>
                  </a:lnTo>
                  <a:lnTo>
                    <a:pt x="95" y="53"/>
                  </a:lnTo>
                  <a:lnTo>
                    <a:pt x="95" y="4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393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395000" y="631800"/>
            <a:ext cx="3402000" cy="5781600"/>
            <a:chOff x="2064000" y="671400"/>
            <a:chExt cx="3024000" cy="5781600"/>
          </a:xfrm>
        </p:grpSpPr>
        <p:grpSp>
          <p:nvGrpSpPr>
            <p:cNvPr id="21" name="组合 20"/>
            <p:cNvGrpSpPr/>
            <p:nvPr/>
          </p:nvGrpSpPr>
          <p:grpSpPr>
            <a:xfrm>
              <a:off x="2064000" y="671400"/>
              <a:ext cx="3024000" cy="5781600"/>
              <a:chOff x="4296000" y="1653490"/>
              <a:chExt cx="3600000" cy="357551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4296000" y="1653490"/>
                <a:ext cx="3600000" cy="357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296000" y="1653490"/>
                <a:ext cx="3600000" cy="357551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ffectLst>
                <a:outerShdw blurRad="76200" dist="127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2064000" y="1992600"/>
              <a:ext cx="302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64000" y="2748601"/>
              <a:ext cx="302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064000" y="3504601"/>
              <a:ext cx="302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064000" y="4260598"/>
              <a:ext cx="302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064000" y="5016598"/>
              <a:ext cx="302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064000" y="5769546"/>
              <a:ext cx="302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395000" y="631800"/>
            <a:ext cx="3402000" cy="529200"/>
            <a:chOff x="4296000" y="1629000"/>
            <a:chExt cx="3600000" cy="3600000"/>
          </a:xfrm>
        </p:grpSpPr>
        <p:sp>
          <p:nvSpPr>
            <p:cNvPr id="28" name="矩形: 圆角 27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" name="Group 99"/>
          <p:cNvGrpSpPr>
            <a:grpSpLocks noChangeAspect="1"/>
          </p:cNvGrpSpPr>
          <p:nvPr/>
        </p:nvGrpSpPr>
        <p:grpSpPr bwMode="auto">
          <a:xfrm>
            <a:off x="4546200" y="782894"/>
            <a:ext cx="227012" cy="227012"/>
            <a:chOff x="143" y="119"/>
            <a:chExt cx="143" cy="143"/>
          </a:xfrm>
        </p:grpSpPr>
        <p:sp>
          <p:nvSpPr>
            <p:cNvPr id="31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7116600" y="5318996"/>
            <a:ext cx="529200" cy="529200"/>
            <a:chOff x="5566800" y="2899800"/>
            <a:chExt cx="1058400" cy="1058400"/>
          </a:xfrm>
        </p:grpSpPr>
        <p:sp>
          <p:nvSpPr>
            <p:cNvPr id="54" name="椭圆 53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0" y="404999"/>
            <a:ext cx="12192000" cy="6453000"/>
            <a:chOff x="0" y="404999"/>
            <a:chExt cx="12192000" cy="6453000"/>
          </a:xfrm>
        </p:grpSpPr>
        <p:sp>
          <p:nvSpPr>
            <p:cNvPr id="40" name="矩形 39"/>
            <p:cNvSpPr/>
            <p:nvPr/>
          </p:nvSpPr>
          <p:spPr>
            <a:xfrm>
              <a:off x="0" y="645300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0" y="404999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7797000" y="405000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5486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>
            <a:spLocks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92000">
                <a:schemeClr val="tx1">
                  <a:alpha val="1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7116600" y="5318996"/>
            <a:ext cx="529200" cy="529200"/>
            <a:chOff x="5566800" y="2899800"/>
            <a:chExt cx="1058400" cy="1058400"/>
          </a:xfrm>
        </p:grpSpPr>
        <p:sp>
          <p:nvSpPr>
            <p:cNvPr id="54" name="椭圆 53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70600" y="707400"/>
            <a:ext cx="3250800" cy="453600"/>
            <a:chOff x="4470600" y="707400"/>
            <a:chExt cx="3250800" cy="453600"/>
          </a:xfrm>
        </p:grpSpPr>
        <p:grpSp>
          <p:nvGrpSpPr>
            <p:cNvPr id="15" name="组合 14"/>
            <p:cNvGrpSpPr/>
            <p:nvPr/>
          </p:nvGrpSpPr>
          <p:grpSpPr>
            <a:xfrm>
              <a:off x="4470600" y="707400"/>
              <a:ext cx="3250800" cy="453600"/>
              <a:chOff x="4296000" y="1629000"/>
              <a:chExt cx="3600000" cy="3600000"/>
            </a:xfrm>
          </p:grpSpPr>
          <p:sp>
            <p:nvSpPr>
              <p:cNvPr id="19" name="矩形: 圆角 18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234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矩形: 圆角 19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2222"/>
                </a:avLst>
              </a:prstGeom>
              <a:solidFill>
                <a:srgbClr val="FAFAFA"/>
              </a:solidFill>
              <a:ln>
                <a:noFill/>
              </a:ln>
              <a:effectLst>
                <a:outerShdw blurRad="76200" dist="127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4622613" y="821313"/>
              <a:ext cx="227012" cy="227012"/>
              <a:chOff x="191" y="167"/>
              <a:chExt cx="143" cy="143"/>
            </a:xfrm>
          </p:grpSpPr>
          <p:sp>
            <p:nvSpPr>
              <p:cNvPr id="1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1" y="167"/>
                <a:ext cx="143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5"/>
              <p:cNvSpPr>
                <a:spLocks noEditPoints="1"/>
              </p:cNvSpPr>
              <p:nvPr/>
            </p:nvSpPr>
            <p:spPr bwMode="auto">
              <a:xfrm>
                <a:off x="209" y="185"/>
                <a:ext cx="104" cy="104"/>
              </a:xfrm>
              <a:custGeom>
                <a:avLst/>
                <a:gdLst>
                  <a:gd name="T0" fmla="*/ 100 w 140"/>
                  <a:gd name="T1" fmla="*/ 88 h 140"/>
                  <a:gd name="T2" fmla="*/ 94 w 140"/>
                  <a:gd name="T3" fmla="*/ 88 h 140"/>
                  <a:gd name="T4" fmla="*/ 91 w 140"/>
                  <a:gd name="T5" fmla="*/ 86 h 140"/>
                  <a:gd name="T6" fmla="*/ 104 w 140"/>
                  <a:gd name="T7" fmla="*/ 52 h 140"/>
                  <a:gd name="T8" fmla="*/ 52 w 140"/>
                  <a:gd name="T9" fmla="*/ 0 h 140"/>
                  <a:gd name="T10" fmla="*/ 0 w 140"/>
                  <a:gd name="T11" fmla="*/ 52 h 140"/>
                  <a:gd name="T12" fmla="*/ 52 w 140"/>
                  <a:gd name="T13" fmla="*/ 104 h 140"/>
                  <a:gd name="T14" fmla="*/ 86 w 140"/>
                  <a:gd name="T15" fmla="*/ 91 h 140"/>
                  <a:gd name="T16" fmla="*/ 88 w 140"/>
                  <a:gd name="T17" fmla="*/ 94 h 140"/>
                  <a:gd name="T18" fmla="*/ 88 w 140"/>
                  <a:gd name="T19" fmla="*/ 100 h 140"/>
                  <a:gd name="T20" fmla="*/ 128 w 140"/>
                  <a:gd name="T21" fmla="*/ 140 h 140"/>
                  <a:gd name="T22" fmla="*/ 140 w 140"/>
                  <a:gd name="T23" fmla="*/ 128 h 140"/>
                  <a:gd name="T24" fmla="*/ 100 w 140"/>
                  <a:gd name="T25" fmla="*/ 88 h 140"/>
                  <a:gd name="T26" fmla="*/ 52 w 140"/>
                  <a:gd name="T27" fmla="*/ 88 h 140"/>
                  <a:gd name="T28" fmla="*/ 16 w 140"/>
                  <a:gd name="T29" fmla="*/ 52 h 140"/>
                  <a:gd name="T30" fmla="*/ 52 w 140"/>
                  <a:gd name="T31" fmla="*/ 16 h 140"/>
                  <a:gd name="T32" fmla="*/ 88 w 140"/>
                  <a:gd name="T33" fmla="*/ 52 h 140"/>
                  <a:gd name="T34" fmla="*/ 52 w 140"/>
                  <a:gd name="T35" fmla="*/ 8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140">
                    <a:moveTo>
                      <a:pt x="100" y="88"/>
                    </a:moveTo>
                    <a:cubicBezTo>
                      <a:pt x="94" y="88"/>
                      <a:pt x="94" y="88"/>
                      <a:pt x="94" y="88"/>
                    </a:cubicBezTo>
                    <a:cubicBezTo>
                      <a:pt x="91" y="86"/>
                      <a:pt x="91" y="86"/>
                      <a:pt x="91" y="86"/>
                    </a:cubicBezTo>
                    <a:cubicBezTo>
                      <a:pt x="99" y="77"/>
                      <a:pt x="104" y="65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65" y="104"/>
                      <a:pt x="77" y="99"/>
                      <a:pt x="86" y="91"/>
                    </a:cubicBezTo>
                    <a:cubicBezTo>
                      <a:pt x="88" y="94"/>
                      <a:pt x="88" y="94"/>
                      <a:pt x="88" y="94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128" y="140"/>
                      <a:pt x="128" y="140"/>
                      <a:pt x="128" y="140"/>
                    </a:cubicBezTo>
                    <a:cubicBezTo>
                      <a:pt x="140" y="128"/>
                      <a:pt x="140" y="128"/>
                      <a:pt x="140" y="128"/>
                    </a:cubicBezTo>
                    <a:lnTo>
                      <a:pt x="100" y="88"/>
                    </a:lnTo>
                    <a:close/>
                    <a:moveTo>
                      <a:pt x="52" y="88"/>
                    </a:moveTo>
                    <a:cubicBezTo>
                      <a:pt x="32" y="88"/>
                      <a:pt x="16" y="72"/>
                      <a:pt x="16" y="52"/>
                    </a:cubicBezTo>
                    <a:cubicBezTo>
                      <a:pt x="16" y="32"/>
                      <a:pt x="32" y="16"/>
                      <a:pt x="52" y="16"/>
                    </a:cubicBezTo>
                    <a:cubicBezTo>
                      <a:pt x="72" y="16"/>
                      <a:pt x="88" y="32"/>
                      <a:pt x="88" y="52"/>
                    </a:cubicBezTo>
                    <a:cubicBezTo>
                      <a:pt x="88" y="72"/>
                      <a:pt x="72" y="88"/>
                      <a:pt x="52" y="88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850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>
            <a:spLocks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92000">
                <a:schemeClr val="tx1">
                  <a:alpha val="1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395000" y="4411800"/>
            <a:ext cx="3402000" cy="2041200"/>
            <a:chOff x="4296000" y="1629000"/>
            <a:chExt cx="3600000" cy="3600000"/>
          </a:xfrm>
        </p:grpSpPr>
        <p:sp>
          <p:nvSpPr>
            <p:cNvPr id="22" name="矩形 21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7116600" y="4147200"/>
            <a:ext cx="529200" cy="529200"/>
            <a:chOff x="5566800" y="2899800"/>
            <a:chExt cx="1058400" cy="1058400"/>
          </a:xfrm>
        </p:grpSpPr>
        <p:sp>
          <p:nvSpPr>
            <p:cNvPr id="54" name="椭圆 53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70600" y="707400"/>
            <a:ext cx="3250800" cy="453600"/>
            <a:chOff x="4470600" y="707400"/>
            <a:chExt cx="3250800" cy="453600"/>
          </a:xfrm>
        </p:grpSpPr>
        <p:grpSp>
          <p:nvGrpSpPr>
            <p:cNvPr id="15" name="组合 14"/>
            <p:cNvGrpSpPr/>
            <p:nvPr/>
          </p:nvGrpSpPr>
          <p:grpSpPr>
            <a:xfrm>
              <a:off x="4470600" y="707400"/>
              <a:ext cx="3250800" cy="453600"/>
              <a:chOff x="4296000" y="1629000"/>
              <a:chExt cx="3600000" cy="3600000"/>
            </a:xfrm>
          </p:grpSpPr>
          <p:sp>
            <p:nvSpPr>
              <p:cNvPr id="19" name="矩形: 圆角 18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234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矩形: 圆角 19"/>
              <p:cNvSpPr/>
              <p:nvPr/>
            </p:nvSpPr>
            <p:spPr>
              <a:xfrm>
                <a:off x="4296000" y="1629000"/>
                <a:ext cx="3600000" cy="3600000"/>
              </a:xfrm>
              <a:prstGeom prst="roundRect">
                <a:avLst>
                  <a:gd name="adj" fmla="val 2222"/>
                </a:avLst>
              </a:prstGeom>
              <a:solidFill>
                <a:srgbClr val="FAFAFA"/>
              </a:solidFill>
              <a:ln>
                <a:noFill/>
              </a:ln>
              <a:effectLst>
                <a:outerShdw blurRad="76200" dist="127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4622613" y="821313"/>
              <a:ext cx="227012" cy="227012"/>
              <a:chOff x="191" y="167"/>
              <a:chExt cx="143" cy="143"/>
            </a:xfrm>
          </p:grpSpPr>
          <p:sp>
            <p:nvSpPr>
              <p:cNvPr id="1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1" y="167"/>
                <a:ext cx="143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5"/>
              <p:cNvSpPr>
                <a:spLocks noEditPoints="1"/>
              </p:cNvSpPr>
              <p:nvPr/>
            </p:nvSpPr>
            <p:spPr bwMode="auto">
              <a:xfrm>
                <a:off x="209" y="185"/>
                <a:ext cx="104" cy="104"/>
              </a:xfrm>
              <a:custGeom>
                <a:avLst/>
                <a:gdLst>
                  <a:gd name="T0" fmla="*/ 100 w 140"/>
                  <a:gd name="T1" fmla="*/ 88 h 140"/>
                  <a:gd name="T2" fmla="*/ 94 w 140"/>
                  <a:gd name="T3" fmla="*/ 88 h 140"/>
                  <a:gd name="T4" fmla="*/ 91 w 140"/>
                  <a:gd name="T5" fmla="*/ 86 h 140"/>
                  <a:gd name="T6" fmla="*/ 104 w 140"/>
                  <a:gd name="T7" fmla="*/ 52 h 140"/>
                  <a:gd name="T8" fmla="*/ 52 w 140"/>
                  <a:gd name="T9" fmla="*/ 0 h 140"/>
                  <a:gd name="T10" fmla="*/ 0 w 140"/>
                  <a:gd name="T11" fmla="*/ 52 h 140"/>
                  <a:gd name="T12" fmla="*/ 52 w 140"/>
                  <a:gd name="T13" fmla="*/ 104 h 140"/>
                  <a:gd name="T14" fmla="*/ 86 w 140"/>
                  <a:gd name="T15" fmla="*/ 91 h 140"/>
                  <a:gd name="T16" fmla="*/ 88 w 140"/>
                  <a:gd name="T17" fmla="*/ 94 h 140"/>
                  <a:gd name="T18" fmla="*/ 88 w 140"/>
                  <a:gd name="T19" fmla="*/ 100 h 140"/>
                  <a:gd name="T20" fmla="*/ 128 w 140"/>
                  <a:gd name="T21" fmla="*/ 140 h 140"/>
                  <a:gd name="T22" fmla="*/ 140 w 140"/>
                  <a:gd name="T23" fmla="*/ 128 h 140"/>
                  <a:gd name="T24" fmla="*/ 100 w 140"/>
                  <a:gd name="T25" fmla="*/ 88 h 140"/>
                  <a:gd name="T26" fmla="*/ 52 w 140"/>
                  <a:gd name="T27" fmla="*/ 88 h 140"/>
                  <a:gd name="T28" fmla="*/ 16 w 140"/>
                  <a:gd name="T29" fmla="*/ 52 h 140"/>
                  <a:gd name="T30" fmla="*/ 52 w 140"/>
                  <a:gd name="T31" fmla="*/ 16 h 140"/>
                  <a:gd name="T32" fmla="*/ 88 w 140"/>
                  <a:gd name="T33" fmla="*/ 52 h 140"/>
                  <a:gd name="T34" fmla="*/ 52 w 140"/>
                  <a:gd name="T35" fmla="*/ 8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140">
                    <a:moveTo>
                      <a:pt x="100" y="88"/>
                    </a:moveTo>
                    <a:cubicBezTo>
                      <a:pt x="94" y="88"/>
                      <a:pt x="94" y="88"/>
                      <a:pt x="94" y="88"/>
                    </a:cubicBezTo>
                    <a:cubicBezTo>
                      <a:pt x="91" y="86"/>
                      <a:pt x="91" y="86"/>
                      <a:pt x="91" y="86"/>
                    </a:cubicBezTo>
                    <a:cubicBezTo>
                      <a:pt x="99" y="77"/>
                      <a:pt x="104" y="65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65" y="104"/>
                      <a:pt x="77" y="99"/>
                      <a:pt x="86" y="91"/>
                    </a:cubicBezTo>
                    <a:cubicBezTo>
                      <a:pt x="88" y="94"/>
                      <a:pt x="88" y="94"/>
                      <a:pt x="88" y="94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128" y="140"/>
                      <a:pt x="128" y="140"/>
                      <a:pt x="128" y="140"/>
                    </a:cubicBezTo>
                    <a:cubicBezTo>
                      <a:pt x="140" y="128"/>
                      <a:pt x="140" y="128"/>
                      <a:pt x="140" y="128"/>
                    </a:cubicBezTo>
                    <a:lnTo>
                      <a:pt x="100" y="88"/>
                    </a:lnTo>
                    <a:close/>
                    <a:moveTo>
                      <a:pt x="52" y="88"/>
                    </a:moveTo>
                    <a:cubicBezTo>
                      <a:pt x="32" y="88"/>
                      <a:pt x="16" y="72"/>
                      <a:pt x="16" y="52"/>
                    </a:cubicBezTo>
                    <a:cubicBezTo>
                      <a:pt x="16" y="32"/>
                      <a:pt x="32" y="16"/>
                      <a:pt x="52" y="16"/>
                    </a:cubicBezTo>
                    <a:cubicBezTo>
                      <a:pt x="72" y="16"/>
                      <a:pt x="88" y="32"/>
                      <a:pt x="88" y="52"/>
                    </a:cubicBezTo>
                    <a:cubicBezTo>
                      <a:pt x="88" y="72"/>
                      <a:pt x="72" y="88"/>
                      <a:pt x="52" y="88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404999"/>
            <a:ext cx="12192000" cy="6453000"/>
            <a:chOff x="0" y="404999"/>
            <a:chExt cx="12192000" cy="6453000"/>
          </a:xfrm>
        </p:grpSpPr>
        <p:sp>
          <p:nvSpPr>
            <p:cNvPr id="26" name="矩形 25"/>
            <p:cNvSpPr/>
            <p:nvPr/>
          </p:nvSpPr>
          <p:spPr>
            <a:xfrm>
              <a:off x="0" y="645300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04999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797000" y="405000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3676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>
            <a:spLocks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92000">
                <a:schemeClr val="tx1">
                  <a:alpha val="1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395000" y="4033800"/>
            <a:ext cx="3402000" cy="2419200"/>
            <a:chOff x="4296000" y="1629000"/>
            <a:chExt cx="3600000" cy="3600000"/>
          </a:xfrm>
        </p:grpSpPr>
        <p:sp>
          <p:nvSpPr>
            <p:cNvPr id="22" name="矩形 21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4395000" y="5394600"/>
            <a:ext cx="3402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7116600" y="3769200"/>
            <a:ext cx="529200" cy="529200"/>
            <a:chOff x="5566800" y="2899800"/>
            <a:chExt cx="1058400" cy="1058400"/>
          </a:xfrm>
        </p:grpSpPr>
        <p:sp>
          <p:nvSpPr>
            <p:cNvPr id="54" name="椭圆 53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4546200" y="782894"/>
            <a:ext cx="227012" cy="227012"/>
            <a:chOff x="143" y="119"/>
            <a:chExt cx="143" cy="143"/>
          </a:xfrm>
        </p:grpSpPr>
        <p:sp>
          <p:nvSpPr>
            <p:cNvPr id="3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167" y="143"/>
              <a:ext cx="95" cy="95"/>
            </a:xfrm>
            <a:custGeom>
              <a:avLst/>
              <a:gdLst>
                <a:gd name="T0" fmla="*/ 95 w 95"/>
                <a:gd name="T1" fmla="*/ 42 h 95"/>
                <a:gd name="T2" fmla="*/ 23 w 95"/>
                <a:gd name="T3" fmla="*/ 42 h 95"/>
                <a:gd name="T4" fmla="*/ 56 w 95"/>
                <a:gd name="T5" fmla="*/ 8 h 95"/>
                <a:gd name="T6" fmla="*/ 48 w 95"/>
                <a:gd name="T7" fmla="*/ 0 h 95"/>
                <a:gd name="T8" fmla="*/ 0 w 95"/>
                <a:gd name="T9" fmla="*/ 48 h 95"/>
                <a:gd name="T10" fmla="*/ 48 w 95"/>
                <a:gd name="T11" fmla="*/ 95 h 95"/>
                <a:gd name="T12" fmla="*/ 56 w 95"/>
                <a:gd name="T13" fmla="*/ 87 h 95"/>
                <a:gd name="T14" fmla="*/ 23 w 95"/>
                <a:gd name="T15" fmla="*/ 53 h 95"/>
                <a:gd name="T16" fmla="*/ 95 w 95"/>
                <a:gd name="T17" fmla="*/ 53 h 95"/>
                <a:gd name="T18" fmla="*/ 95 w 95"/>
                <a:gd name="T1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95" y="42"/>
                  </a:moveTo>
                  <a:lnTo>
                    <a:pt x="23" y="42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23" y="53"/>
                  </a:lnTo>
                  <a:lnTo>
                    <a:pt x="95" y="53"/>
                  </a:lnTo>
                  <a:lnTo>
                    <a:pt x="95" y="4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0" y="404999"/>
            <a:ext cx="12192000" cy="6453000"/>
            <a:chOff x="0" y="404999"/>
            <a:chExt cx="12192000" cy="6453000"/>
          </a:xfrm>
        </p:grpSpPr>
        <p:sp>
          <p:nvSpPr>
            <p:cNvPr id="26" name="矩形 25"/>
            <p:cNvSpPr/>
            <p:nvPr/>
          </p:nvSpPr>
          <p:spPr>
            <a:xfrm>
              <a:off x="0" y="645300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04999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797000" y="405000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6645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>
            <a:spLocks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92000">
                <a:schemeClr val="tx1">
                  <a:alpha val="1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395000" y="2672999"/>
            <a:ext cx="3402000" cy="3780001"/>
            <a:chOff x="4296000" y="1629000"/>
            <a:chExt cx="3600000" cy="3600000"/>
          </a:xfrm>
        </p:grpSpPr>
        <p:sp>
          <p:nvSpPr>
            <p:cNvPr id="22" name="矩形 21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4395000" y="4033800"/>
            <a:ext cx="3402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7116600" y="3769200"/>
            <a:ext cx="529200" cy="529200"/>
            <a:chOff x="5566800" y="2899800"/>
            <a:chExt cx="1058400" cy="1058400"/>
          </a:xfrm>
        </p:grpSpPr>
        <p:sp>
          <p:nvSpPr>
            <p:cNvPr id="54" name="椭圆 53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4546200" y="782894"/>
            <a:ext cx="227012" cy="227012"/>
            <a:chOff x="143" y="119"/>
            <a:chExt cx="143" cy="143"/>
          </a:xfrm>
        </p:grpSpPr>
        <p:sp>
          <p:nvSpPr>
            <p:cNvPr id="3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167" y="143"/>
              <a:ext cx="95" cy="95"/>
            </a:xfrm>
            <a:custGeom>
              <a:avLst/>
              <a:gdLst>
                <a:gd name="T0" fmla="*/ 95 w 95"/>
                <a:gd name="T1" fmla="*/ 42 h 95"/>
                <a:gd name="T2" fmla="*/ 23 w 95"/>
                <a:gd name="T3" fmla="*/ 42 h 95"/>
                <a:gd name="T4" fmla="*/ 56 w 95"/>
                <a:gd name="T5" fmla="*/ 8 h 95"/>
                <a:gd name="T6" fmla="*/ 48 w 95"/>
                <a:gd name="T7" fmla="*/ 0 h 95"/>
                <a:gd name="T8" fmla="*/ 0 w 95"/>
                <a:gd name="T9" fmla="*/ 48 h 95"/>
                <a:gd name="T10" fmla="*/ 48 w 95"/>
                <a:gd name="T11" fmla="*/ 95 h 95"/>
                <a:gd name="T12" fmla="*/ 56 w 95"/>
                <a:gd name="T13" fmla="*/ 87 h 95"/>
                <a:gd name="T14" fmla="*/ 23 w 95"/>
                <a:gd name="T15" fmla="*/ 53 h 95"/>
                <a:gd name="T16" fmla="*/ 95 w 95"/>
                <a:gd name="T17" fmla="*/ 53 h 95"/>
                <a:gd name="T18" fmla="*/ 95 w 95"/>
                <a:gd name="T1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95" y="42"/>
                  </a:moveTo>
                  <a:lnTo>
                    <a:pt x="23" y="42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23" y="53"/>
                  </a:lnTo>
                  <a:lnTo>
                    <a:pt x="95" y="53"/>
                  </a:lnTo>
                  <a:lnTo>
                    <a:pt x="95" y="4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0" y="404999"/>
            <a:ext cx="12192000" cy="6453000"/>
            <a:chOff x="0" y="404999"/>
            <a:chExt cx="12192000" cy="6453000"/>
          </a:xfrm>
        </p:grpSpPr>
        <p:sp>
          <p:nvSpPr>
            <p:cNvPr id="26" name="矩形 25"/>
            <p:cNvSpPr/>
            <p:nvPr/>
          </p:nvSpPr>
          <p:spPr>
            <a:xfrm>
              <a:off x="0" y="645300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04999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797000" y="405000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2649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>
            <a:spLocks/>
          </p:cNvSpPr>
          <p:nvPr/>
        </p:nvSpPr>
        <p:spPr>
          <a:xfrm>
            <a:off x="4395000" y="405000"/>
            <a:ext cx="3402000" cy="604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4395000" y="5999400"/>
            <a:ext cx="3402000" cy="4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395000" y="405000"/>
            <a:ext cx="3402000" cy="2268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4395000" y="2683339"/>
            <a:ext cx="3402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7116600" y="2418739"/>
            <a:ext cx="529200" cy="529200"/>
            <a:chOff x="5566800" y="2899800"/>
            <a:chExt cx="1058400" cy="1058400"/>
          </a:xfrm>
        </p:grpSpPr>
        <p:sp>
          <p:nvSpPr>
            <p:cNvPr id="54" name="椭圆 53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4546200" y="782894"/>
            <a:ext cx="227012" cy="227012"/>
            <a:chOff x="143" y="119"/>
            <a:chExt cx="143" cy="143"/>
          </a:xfrm>
        </p:grpSpPr>
        <p:sp>
          <p:nvSpPr>
            <p:cNvPr id="3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167" y="143"/>
              <a:ext cx="95" cy="95"/>
            </a:xfrm>
            <a:custGeom>
              <a:avLst/>
              <a:gdLst>
                <a:gd name="T0" fmla="*/ 95 w 95"/>
                <a:gd name="T1" fmla="*/ 42 h 95"/>
                <a:gd name="T2" fmla="*/ 23 w 95"/>
                <a:gd name="T3" fmla="*/ 42 h 95"/>
                <a:gd name="T4" fmla="*/ 56 w 95"/>
                <a:gd name="T5" fmla="*/ 8 h 95"/>
                <a:gd name="T6" fmla="*/ 48 w 95"/>
                <a:gd name="T7" fmla="*/ 0 h 95"/>
                <a:gd name="T8" fmla="*/ 0 w 95"/>
                <a:gd name="T9" fmla="*/ 48 h 95"/>
                <a:gd name="T10" fmla="*/ 48 w 95"/>
                <a:gd name="T11" fmla="*/ 95 h 95"/>
                <a:gd name="T12" fmla="*/ 56 w 95"/>
                <a:gd name="T13" fmla="*/ 87 h 95"/>
                <a:gd name="T14" fmla="*/ 23 w 95"/>
                <a:gd name="T15" fmla="*/ 53 h 95"/>
                <a:gd name="T16" fmla="*/ 95 w 95"/>
                <a:gd name="T17" fmla="*/ 53 h 95"/>
                <a:gd name="T18" fmla="*/ 95 w 95"/>
                <a:gd name="T1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95" y="42"/>
                  </a:moveTo>
                  <a:lnTo>
                    <a:pt x="23" y="42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23" y="53"/>
                  </a:lnTo>
                  <a:lnTo>
                    <a:pt x="95" y="53"/>
                  </a:lnTo>
                  <a:lnTo>
                    <a:pt x="95" y="4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0" y="404999"/>
            <a:ext cx="12192000" cy="6453000"/>
            <a:chOff x="0" y="404999"/>
            <a:chExt cx="12192000" cy="6453000"/>
          </a:xfrm>
        </p:grpSpPr>
        <p:sp>
          <p:nvSpPr>
            <p:cNvPr id="26" name="矩形 25"/>
            <p:cNvSpPr/>
            <p:nvPr/>
          </p:nvSpPr>
          <p:spPr>
            <a:xfrm>
              <a:off x="0" y="6453000"/>
              <a:ext cx="12192000" cy="40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04999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797000" y="405000"/>
              <a:ext cx="4395000" cy="6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33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9"/>
          <p:cNvGrpSpPr>
            <a:grpSpLocks noChangeAspect="1"/>
          </p:cNvGrpSpPr>
          <p:nvPr/>
        </p:nvGrpSpPr>
        <p:grpSpPr bwMode="auto">
          <a:xfrm>
            <a:off x="227013" y="188913"/>
            <a:ext cx="227012" cy="227012"/>
            <a:chOff x="143" y="119"/>
            <a:chExt cx="143" cy="143"/>
          </a:xfrm>
        </p:grpSpPr>
        <p:sp>
          <p:nvSpPr>
            <p:cNvPr id="42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436000" y="6102000"/>
            <a:ext cx="529200" cy="529200"/>
            <a:chOff x="5566800" y="2899800"/>
            <a:chExt cx="1058400" cy="1058400"/>
          </a:xfrm>
        </p:grpSpPr>
        <p:sp>
          <p:nvSpPr>
            <p:cNvPr id="46" name="椭圆 45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-1992477" y="831600"/>
            <a:ext cx="2521677" cy="5043600"/>
            <a:chOff x="4296000" y="1629000"/>
            <a:chExt cx="3600000" cy="3600000"/>
          </a:xfrm>
        </p:grpSpPr>
        <p:sp>
          <p:nvSpPr>
            <p:cNvPr id="27" name="矩形: 圆角 26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矩形: 圆角 27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326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068600" y="831600"/>
            <a:ext cx="10054800" cy="5043600"/>
            <a:chOff x="4296000" y="1629000"/>
            <a:chExt cx="3600000" cy="3600000"/>
          </a:xfrm>
        </p:grpSpPr>
        <p:sp>
          <p:nvSpPr>
            <p:cNvPr id="51" name="矩形: 圆角 50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矩形: 圆角 51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236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662800" y="831600"/>
            <a:ext cx="2521677" cy="5043600"/>
            <a:chOff x="4296000" y="1629000"/>
            <a:chExt cx="3600000" cy="3600000"/>
          </a:xfrm>
        </p:grpSpPr>
        <p:sp>
          <p:nvSpPr>
            <p:cNvPr id="54" name="矩形: 圆角 5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矩形: 圆角 5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326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73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9"/>
          <p:cNvGrpSpPr>
            <a:grpSpLocks noChangeAspect="1"/>
          </p:cNvGrpSpPr>
          <p:nvPr/>
        </p:nvGrpSpPr>
        <p:grpSpPr bwMode="auto">
          <a:xfrm>
            <a:off x="227013" y="188913"/>
            <a:ext cx="227012" cy="227012"/>
            <a:chOff x="143" y="119"/>
            <a:chExt cx="143" cy="143"/>
          </a:xfrm>
        </p:grpSpPr>
        <p:sp>
          <p:nvSpPr>
            <p:cNvPr id="42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436000" y="6102000"/>
            <a:ext cx="529200" cy="529200"/>
            <a:chOff x="5566800" y="2899800"/>
            <a:chExt cx="1058400" cy="1058400"/>
          </a:xfrm>
        </p:grpSpPr>
        <p:sp>
          <p:nvSpPr>
            <p:cNvPr id="46" name="椭圆 45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-1992477" y="831600"/>
            <a:ext cx="2521677" cy="5043600"/>
            <a:chOff x="4296000" y="1629000"/>
            <a:chExt cx="3600000" cy="3600000"/>
          </a:xfrm>
        </p:grpSpPr>
        <p:sp>
          <p:nvSpPr>
            <p:cNvPr id="27" name="矩形: 圆角 26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矩形: 圆角 27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326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068600" y="831600"/>
            <a:ext cx="10054800" cy="5043600"/>
            <a:chOff x="4296000" y="1629000"/>
            <a:chExt cx="3600000" cy="3600000"/>
          </a:xfrm>
        </p:grpSpPr>
        <p:sp>
          <p:nvSpPr>
            <p:cNvPr id="51" name="矩形: 圆角 50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矩形: 圆角 51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236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662800" y="831600"/>
            <a:ext cx="2521677" cy="5043600"/>
            <a:chOff x="4296000" y="1629000"/>
            <a:chExt cx="3600000" cy="3600000"/>
          </a:xfrm>
        </p:grpSpPr>
        <p:sp>
          <p:nvSpPr>
            <p:cNvPr id="54" name="矩形: 圆角 5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矩形: 圆角 5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326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694000" y="680400"/>
            <a:ext cx="6804000" cy="5346000"/>
            <a:chOff x="3056407" y="1629000"/>
            <a:chExt cx="3600000" cy="3600000"/>
          </a:xfrm>
        </p:grpSpPr>
        <p:sp>
          <p:nvSpPr>
            <p:cNvPr id="23" name="矩形: 圆角 22"/>
            <p:cNvSpPr/>
            <p:nvPr/>
          </p:nvSpPr>
          <p:spPr>
            <a:xfrm>
              <a:off x="3056407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63500" dir="5400000" algn="t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3056407" y="1629000"/>
              <a:ext cx="3600000" cy="3600000"/>
            </a:xfrm>
            <a:prstGeom prst="roundRect">
              <a:avLst>
                <a:gd name="adj" fmla="val 237"/>
              </a:avLst>
            </a:prstGeom>
            <a:solidFill>
              <a:srgbClr val="FAFAFA"/>
            </a:solidFill>
            <a:ln>
              <a:noFill/>
            </a:ln>
            <a:effectLst>
              <a:outerShdw blurRad="342900" dist="1524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70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>
            <a:off x="-600" y="1209600"/>
            <a:ext cx="121932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8" name="组合 747"/>
          <p:cNvGrpSpPr/>
          <p:nvPr/>
        </p:nvGrpSpPr>
        <p:grpSpPr>
          <a:xfrm>
            <a:off x="11057400" y="945000"/>
            <a:ext cx="529200" cy="529200"/>
            <a:chOff x="5566800" y="2899800"/>
            <a:chExt cx="1058400" cy="1058400"/>
          </a:xfrm>
        </p:grpSpPr>
        <p:sp>
          <p:nvSpPr>
            <p:cNvPr id="749" name="椭圆 748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0" name="椭圆 749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403400" y="604800"/>
            <a:ext cx="6048000" cy="6750741"/>
            <a:chOff x="4296000" y="1629000"/>
            <a:chExt cx="3600000" cy="3600000"/>
          </a:xfrm>
        </p:grpSpPr>
        <p:sp>
          <p:nvSpPr>
            <p:cNvPr id="33" name="矩形: 圆角 32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24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122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89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>
            <a:off x="-600" y="1587600"/>
            <a:ext cx="121932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99"/>
          <p:cNvGrpSpPr>
            <a:grpSpLocks noChangeAspect="1"/>
          </p:cNvGrpSpPr>
          <p:nvPr/>
        </p:nvGrpSpPr>
        <p:grpSpPr bwMode="auto">
          <a:xfrm>
            <a:off x="227013" y="188913"/>
            <a:ext cx="227012" cy="227012"/>
            <a:chOff x="143" y="119"/>
            <a:chExt cx="143" cy="143"/>
          </a:xfrm>
        </p:grpSpPr>
        <p:sp>
          <p:nvSpPr>
            <p:cNvPr id="42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8" name="组合 747"/>
          <p:cNvGrpSpPr/>
          <p:nvPr/>
        </p:nvGrpSpPr>
        <p:grpSpPr>
          <a:xfrm>
            <a:off x="302400" y="1323000"/>
            <a:ext cx="529200" cy="529200"/>
            <a:chOff x="5566800" y="2899800"/>
            <a:chExt cx="1058400" cy="1058400"/>
          </a:xfrm>
        </p:grpSpPr>
        <p:sp>
          <p:nvSpPr>
            <p:cNvPr id="749" name="椭圆 748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0" name="椭圆 749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99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89590"/>
            <a:ext cx="8412000" cy="7037180"/>
            <a:chOff x="4296000" y="1629000"/>
            <a:chExt cx="3600000" cy="3600000"/>
          </a:xfrm>
        </p:grpSpPr>
        <p:sp>
          <p:nvSpPr>
            <p:cNvPr id="10" name="矩形: 圆角 9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24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122"/>
              </a:avLst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0" y="1587600"/>
            <a:ext cx="84132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99"/>
          <p:cNvGrpSpPr>
            <a:grpSpLocks noChangeAspect="1"/>
          </p:cNvGrpSpPr>
          <p:nvPr/>
        </p:nvGrpSpPr>
        <p:grpSpPr bwMode="auto">
          <a:xfrm>
            <a:off x="227013" y="188913"/>
            <a:ext cx="227012" cy="227012"/>
            <a:chOff x="143" y="119"/>
            <a:chExt cx="143" cy="143"/>
          </a:xfrm>
        </p:grpSpPr>
        <p:sp>
          <p:nvSpPr>
            <p:cNvPr id="42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43" y="119"/>
              <a:ext cx="1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0"/>
            <p:cNvSpPr>
              <a:spLocks noEditPoints="1"/>
            </p:cNvSpPr>
            <p:nvPr/>
          </p:nvSpPr>
          <p:spPr bwMode="auto">
            <a:xfrm>
              <a:off x="161" y="155"/>
              <a:ext cx="107" cy="71"/>
            </a:xfrm>
            <a:custGeom>
              <a:avLst/>
              <a:gdLst>
                <a:gd name="T0" fmla="*/ 0 w 107"/>
                <a:gd name="T1" fmla="*/ 71 h 71"/>
                <a:gd name="T2" fmla="*/ 107 w 107"/>
                <a:gd name="T3" fmla="*/ 71 h 71"/>
                <a:gd name="T4" fmla="*/ 107 w 107"/>
                <a:gd name="T5" fmla="*/ 59 h 71"/>
                <a:gd name="T6" fmla="*/ 0 w 107"/>
                <a:gd name="T7" fmla="*/ 59 h 71"/>
                <a:gd name="T8" fmla="*/ 0 w 107"/>
                <a:gd name="T9" fmla="*/ 71 h 71"/>
                <a:gd name="T10" fmla="*/ 0 w 107"/>
                <a:gd name="T11" fmla="*/ 41 h 71"/>
                <a:gd name="T12" fmla="*/ 107 w 107"/>
                <a:gd name="T13" fmla="*/ 41 h 71"/>
                <a:gd name="T14" fmla="*/ 107 w 107"/>
                <a:gd name="T15" fmla="*/ 30 h 71"/>
                <a:gd name="T16" fmla="*/ 0 w 107"/>
                <a:gd name="T17" fmla="*/ 30 h 71"/>
                <a:gd name="T18" fmla="*/ 0 w 107"/>
                <a:gd name="T19" fmla="*/ 41 h 71"/>
                <a:gd name="T20" fmla="*/ 0 w 107"/>
                <a:gd name="T21" fmla="*/ 0 h 71"/>
                <a:gd name="T22" fmla="*/ 0 w 107"/>
                <a:gd name="T23" fmla="*/ 12 h 71"/>
                <a:gd name="T24" fmla="*/ 107 w 107"/>
                <a:gd name="T25" fmla="*/ 12 h 71"/>
                <a:gd name="T26" fmla="*/ 107 w 107"/>
                <a:gd name="T27" fmla="*/ 0 h 71"/>
                <a:gd name="T28" fmla="*/ 0 w 107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71">
                  <a:moveTo>
                    <a:pt x="0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0" y="59"/>
                  </a:lnTo>
                  <a:lnTo>
                    <a:pt x="0" y="71"/>
                  </a:lnTo>
                  <a:close/>
                  <a:moveTo>
                    <a:pt x="0" y="41"/>
                  </a:moveTo>
                  <a:lnTo>
                    <a:pt x="107" y="41"/>
                  </a:lnTo>
                  <a:lnTo>
                    <a:pt x="107" y="30"/>
                  </a:lnTo>
                  <a:lnTo>
                    <a:pt x="0" y="30"/>
                  </a:lnTo>
                  <a:lnTo>
                    <a:pt x="0" y="41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107" y="12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8" name="组合 747"/>
          <p:cNvGrpSpPr/>
          <p:nvPr/>
        </p:nvGrpSpPr>
        <p:grpSpPr>
          <a:xfrm>
            <a:off x="302400" y="1323000"/>
            <a:ext cx="529200" cy="529200"/>
            <a:chOff x="5566800" y="2899800"/>
            <a:chExt cx="1058400" cy="1058400"/>
          </a:xfrm>
        </p:grpSpPr>
        <p:sp>
          <p:nvSpPr>
            <p:cNvPr id="749" name="椭圆 748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0" name="椭圆 749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83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oogle">
      <a:majorFont>
        <a:latin typeface="Roboto"/>
        <a:ea typeface="Noto Sans CJK SC Regular"/>
        <a:cs typeface=""/>
      </a:majorFont>
      <a:minorFont>
        <a:latin typeface="Roboto"/>
        <a:ea typeface="Noto Sans CJK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Roboto"/>
        <a:ea typeface="Noto Sans CJK SC Regular"/>
        <a:cs typeface=""/>
      </a:majorFont>
      <a:minorFont>
        <a:latin typeface="Roboto"/>
        <a:ea typeface="Noto Sans CJK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7</Words>
  <Application>Microsoft Office PowerPoint</Application>
  <PresentationFormat>宽屏</PresentationFormat>
  <Paragraphs>6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Noto Sans CJK SC DemiLight</vt:lpstr>
      <vt:lpstr>Noto Sans CJK SC Regular</vt:lpstr>
      <vt:lpstr>Arial</vt:lpstr>
      <vt:lpstr>Roboto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Design Layout</dc:title>
  <dc:subject>布局</dc:subject>
  <dc:creator>林云天</dc:creator>
  <cp:keywords>Material Design</cp:keywords>
  <dc:description>完成</dc:description>
  <cp:lastModifiedBy>yuntian lin</cp:lastModifiedBy>
  <cp:revision>134</cp:revision>
  <dcterms:created xsi:type="dcterms:W3CDTF">2015-06-11T05:34:38Z</dcterms:created>
  <dcterms:modified xsi:type="dcterms:W3CDTF">2016-10-15T10:25:14Z</dcterms:modified>
  <cp:category>幻灯片</cp:category>
  <cp:version>0.5</cp:version>
</cp:coreProperties>
</file>