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7" r:id="rId12"/>
    <p:sldId id="280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22376F-2D63-4966-86E2-0796F7737CEB}">
          <p14:sldIdLst>
            <p14:sldId id="256"/>
            <p14:sldId id="266"/>
          </p14:sldIdLst>
        </p14:section>
        <p14:section name="色表" id="{6C6E8E9D-7C7A-4198-B7EA-F09972426F28}">
          <p14:sldIdLst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字体排印" id="{2C5226FA-C7A0-4349-A895-642E773E6AF8}">
          <p14:sldIdLst>
            <p14:sldId id="277"/>
            <p14:sldId id="280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DA4B3F"/>
    <a:srgbClr val="33AC71"/>
    <a:srgbClr val="E6E6E6"/>
    <a:srgbClr val="F5F5F5"/>
    <a:srgbClr val="263238"/>
    <a:srgbClr val="37474F"/>
    <a:srgbClr val="455A64"/>
    <a:srgbClr val="546E7A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5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27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39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2561" y="264417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600" dirty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风格</a:t>
            </a:r>
          </a:p>
        </p:txBody>
      </p:sp>
    </p:spTree>
    <p:extLst>
      <p:ext uri="{BB962C8B-B14F-4D97-AF65-F5344CB8AC3E}">
        <p14:creationId xmlns:p14="http://schemas.microsoft.com/office/powerpoint/2010/main" val="75266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2968" y="769034"/>
            <a:ext cx="37785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400" spc="-200" dirty="0">
                <a:solidFill>
                  <a:schemeClr val="tx1">
                    <a:alpha val="87000"/>
                  </a:schemeClr>
                </a:solidFill>
                <a:latin typeface="RobotoL" panose="02000000000000000000" pitchFamily="2" charset="0"/>
                <a:ea typeface="RobotoL" panose="02000000000000000000" pitchFamily="2" charset="0"/>
              </a:rPr>
              <a:t>Light 84</a:t>
            </a:r>
            <a:endParaRPr lang="zh-CN" altLang="en-US" sz="8400" spc="-200" dirty="0">
              <a:solidFill>
                <a:schemeClr val="tx1">
                  <a:alpha val="87000"/>
                </a:schemeClr>
              </a:solidFill>
              <a:latin typeface="RobotoL" panose="02000000000000000000" pitchFamily="2" charset="0"/>
              <a:ea typeface="Noto Sans CJK SC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297" y="2037900"/>
            <a:ext cx="26196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42</a:t>
            </a:r>
            <a:endParaRPr lang="zh-CN" altLang="en-US" sz="4200" spc="-1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6313" y="2763382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32</a:t>
            </a:r>
            <a:endParaRPr lang="zh-CN" altLang="en-US" sz="32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4575" y="3382874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24</a:t>
            </a:r>
            <a:endParaRPr lang="zh-CN" altLang="en-US" sz="24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2837" y="3894028"/>
            <a:ext cx="12202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17</a:t>
            </a:r>
            <a:endParaRPr lang="zh-CN" altLang="en-US" sz="17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5591" y="428976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-5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Medium 16</a:t>
            </a:r>
            <a:endParaRPr lang="zh-CN" altLang="en-US" sz="1600" spc="-50" dirty="0">
              <a:solidFill>
                <a:schemeClr val="tx1">
                  <a:alpha val="87000"/>
                </a:schemeClr>
              </a:solidFill>
              <a:latin typeface="RobotoM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28345" y="4713178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pc="2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11</a:t>
            </a:r>
            <a:endParaRPr lang="zh-CN" altLang="en-US" sz="1100" spc="2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1099" y="5108916"/>
            <a:ext cx="9358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pc="-3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Medium 10.5</a:t>
            </a:r>
            <a:endParaRPr lang="zh-CN" altLang="en-US" sz="1050" spc="-30" dirty="0">
              <a:solidFill>
                <a:schemeClr val="tx1">
                  <a:alpha val="87000"/>
                </a:schemeClr>
              </a:solidFill>
              <a:latin typeface="RobotoM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1099" y="5489265"/>
            <a:ext cx="8887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pc="-3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10.5</a:t>
            </a:r>
            <a:endParaRPr lang="zh-CN" altLang="en-US" sz="1050" spc="-3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1099" y="587740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pc="-4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10</a:t>
            </a:r>
            <a:endParaRPr lang="zh-CN" altLang="en-US" sz="1000" spc="-4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1099" y="6214369"/>
            <a:ext cx="88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pc="-1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Medium 11</a:t>
            </a:r>
            <a:endParaRPr lang="zh-CN" altLang="en-US" sz="1100" spc="-10" dirty="0">
              <a:solidFill>
                <a:schemeClr val="tx1">
                  <a:alpha val="87000"/>
                </a:schemeClr>
              </a:solidFill>
              <a:latin typeface="RobotoM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9964" y="189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字号参考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87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59964" y="76903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超大屏幕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359964" y="20379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大屏幕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359964" y="27633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普通屏幕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59964" y="33828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小屏幕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59964" y="389402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大标题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359964" y="42897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标题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359964" y="471317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副标题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359964" y="510891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正文</a:t>
            </a:r>
            <a:r>
              <a:rPr lang="en-US" altLang="zh-CN" sz="1100" dirty="0">
                <a:solidFill>
                  <a:schemeClr val="tx1">
                    <a:alpha val="70000"/>
                  </a:schemeClr>
                </a:solidFill>
              </a:rPr>
              <a:t>2</a:t>
            </a:r>
            <a:endParaRPr lang="zh-CN" altLang="en-US" sz="11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359964" y="548926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正文</a:t>
            </a:r>
            <a:r>
              <a:rPr lang="en-US" altLang="zh-CN" sz="1100" dirty="0">
                <a:solidFill>
                  <a:schemeClr val="tx1">
                    <a:alpha val="70000"/>
                  </a:schemeClr>
                </a:solidFill>
              </a:rPr>
              <a:t>1</a:t>
            </a:r>
            <a:endParaRPr lang="zh-CN" altLang="en-US" sz="11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59964" y="587740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说明文字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59964" y="621436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按钮</a:t>
            </a:r>
          </a:p>
        </p:txBody>
      </p:sp>
      <p:sp>
        <p:nvSpPr>
          <p:cNvPr id="297" name="文本框 296"/>
          <p:cNvSpPr txBox="1"/>
          <p:nvPr/>
        </p:nvSpPr>
        <p:spPr>
          <a:xfrm>
            <a:off x="5795512" y="769034"/>
            <a:ext cx="33826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400" spc="-200" dirty="0">
                <a:solidFill>
                  <a:schemeClr val="tx1">
                    <a:alpha val="54000"/>
                  </a:schemeClr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黑</a:t>
            </a:r>
            <a:r>
              <a:rPr lang="zh-CN" altLang="en-US" sz="8400" spc="-200" dirty="0">
                <a:solidFill>
                  <a:schemeClr val="tx1">
                    <a:alpha val="54000"/>
                  </a:schemeClr>
                </a:solidFill>
                <a:latin typeface="RobotoL" panose="02000000000000000000" pitchFamily="2" charset="0"/>
                <a:ea typeface="RobotoL" panose="02000000000000000000" pitchFamily="2" charset="0"/>
              </a:rPr>
              <a:t> </a:t>
            </a:r>
            <a:r>
              <a:rPr lang="en-US" altLang="zh-CN" sz="8400" spc="-200" dirty="0">
                <a:solidFill>
                  <a:schemeClr val="tx1">
                    <a:alpha val="54000"/>
                  </a:schemeClr>
                </a:solidFill>
                <a:latin typeface="RobotoL" panose="02000000000000000000" pitchFamily="2" charset="0"/>
                <a:ea typeface="RobotoL" panose="02000000000000000000" pitchFamily="2" charset="0"/>
              </a:rPr>
              <a:t>46%</a:t>
            </a:r>
            <a:endParaRPr lang="zh-CN" altLang="en-US" sz="8400" spc="-200" dirty="0">
              <a:solidFill>
                <a:schemeClr val="tx1">
                  <a:alpha val="54000"/>
                </a:schemeClr>
              </a:solidFill>
              <a:latin typeface="RobotoL" panose="02000000000000000000" pitchFamily="2" charset="0"/>
              <a:ea typeface="Noto Sans CJK SC Light" panose="020B0300000000000000" pitchFamily="34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5828489" y="2037900"/>
            <a:ext cx="1792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spc="-100" dirty="0">
                <a:solidFill>
                  <a:schemeClr val="tx1">
                    <a:alpha val="54000"/>
                  </a:schemeClr>
                </a:solidFill>
                <a:latin typeface="+mn-ea"/>
                <a:cs typeface="Roboto" panose="02000000000000000000" pitchFamily="2" charset="0"/>
              </a:rPr>
              <a:t>黑</a:t>
            </a:r>
            <a:r>
              <a:rPr lang="zh-CN" altLang="en-US" sz="4200" spc="-100" dirty="0">
                <a:solidFill>
                  <a:schemeClr val="tx1">
                    <a:alpha val="54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4200" spc="-100" dirty="0">
                <a:solidFill>
                  <a:schemeClr val="tx1">
                    <a:alpha val="54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46%</a:t>
            </a:r>
          </a:p>
        </p:txBody>
      </p:sp>
      <p:sp>
        <p:nvSpPr>
          <p:cNvPr id="299" name="文本框 298"/>
          <p:cNvSpPr txBox="1"/>
          <p:nvPr/>
        </p:nvSpPr>
        <p:spPr>
          <a:xfrm>
            <a:off x="5834667" y="2763382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-100" dirty="0">
                <a:solidFill>
                  <a:schemeClr val="tx1">
                    <a:alpha val="54000"/>
                  </a:schemeClr>
                </a:solidFill>
                <a:latin typeface="+mn-ea"/>
                <a:cs typeface="Roboto" panose="02000000000000000000" pitchFamily="2" charset="0"/>
              </a:rPr>
              <a:t>黑</a:t>
            </a:r>
            <a:r>
              <a:rPr lang="zh-CN" altLang="en-US" sz="3200" spc="-100" dirty="0">
                <a:solidFill>
                  <a:schemeClr val="tx1">
                    <a:alpha val="54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3200" spc="-100" dirty="0">
                <a:solidFill>
                  <a:schemeClr val="tx1">
                    <a:alpha val="54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46%</a:t>
            </a:r>
          </a:p>
        </p:txBody>
      </p:sp>
      <p:sp>
        <p:nvSpPr>
          <p:cNvPr id="300" name="文本框 299"/>
          <p:cNvSpPr txBox="1"/>
          <p:nvPr/>
        </p:nvSpPr>
        <p:spPr>
          <a:xfrm>
            <a:off x="5840510" y="3382874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-100" dirty="0">
                <a:solidFill>
                  <a:schemeClr val="tx1">
                    <a:alpha val="54000"/>
                  </a:schemeClr>
                </a:solidFill>
                <a:latin typeface="+mn-ea"/>
                <a:cs typeface="Roboto" panose="02000000000000000000" pitchFamily="2" charset="0"/>
              </a:rPr>
              <a:t>黑</a:t>
            </a:r>
            <a:r>
              <a:rPr lang="zh-CN" altLang="en-US" sz="2400" spc="-100" dirty="0">
                <a:solidFill>
                  <a:schemeClr val="tx1">
                    <a:alpha val="54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2400" spc="-100" dirty="0">
                <a:solidFill>
                  <a:schemeClr val="tx1">
                    <a:alpha val="54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46%</a:t>
            </a:r>
          </a:p>
        </p:txBody>
      </p:sp>
      <p:sp>
        <p:nvSpPr>
          <p:cNvPr id="301" name="文本框 300"/>
          <p:cNvSpPr txBox="1"/>
          <p:nvPr/>
        </p:nvSpPr>
        <p:spPr>
          <a:xfrm>
            <a:off x="5846353" y="38940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黑</a:t>
            </a:r>
            <a:r>
              <a:rPr lang="zh-CN" altLang="en-US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13%</a:t>
            </a:r>
          </a:p>
        </p:txBody>
      </p:sp>
      <p:sp>
        <p:nvSpPr>
          <p:cNvPr id="302" name="文本框 301"/>
          <p:cNvSpPr txBox="1"/>
          <p:nvPr/>
        </p:nvSpPr>
        <p:spPr>
          <a:xfrm>
            <a:off x="5846688" y="4289766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Noto Sans CJK SC Medium" panose="020B0600000000000000" pitchFamily="34" charset="-122"/>
                <a:cs typeface="Roboto" panose="02000000000000000000" pitchFamily="2" charset="0"/>
              </a:rPr>
              <a:t>黑</a:t>
            </a:r>
            <a:r>
              <a:rPr lang="zh-CN" altLang="en-US" sz="160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60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13%</a:t>
            </a:r>
          </a:p>
        </p:txBody>
      </p:sp>
      <p:sp>
        <p:nvSpPr>
          <p:cNvPr id="303" name="文本框 302"/>
          <p:cNvSpPr txBox="1"/>
          <p:nvPr/>
        </p:nvSpPr>
        <p:spPr>
          <a:xfrm>
            <a:off x="5851861" y="4713178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黑</a:t>
            </a:r>
            <a:r>
              <a:rPr lang="zh-CN" altLang="en-US" sz="110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10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13%</a:t>
            </a:r>
          </a:p>
        </p:txBody>
      </p:sp>
      <p:sp>
        <p:nvSpPr>
          <p:cNvPr id="304" name="文本框 303"/>
          <p:cNvSpPr txBox="1"/>
          <p:nvPr/>
        </p:nvSpPr>
        <p:spPr>
          <a:xfrm>
            <a:off x="5852196" y="5108916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Noto Sans CJK SC Medium" panose="020B0600000000000000" pitchFamily="34" charset="-122"/>
                <a:cs typeface="Roboto" panose="02000000000000000000" pitchFamily="2" charset="0"/>
              </a:rPr>
              <a:t>黑</a:t>
            </a:r>
            <a:r>
              <a:rPr lang="zh-CN" altLang="en-US" sz="105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05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13%</a:t>
            </a:r>
          </a:p>
        </p:txBody>
      </p:sp>
      <p:sp>
        <p:nvSpPr>
          <p:cNvPr id="305" name="文本框 304"/>
          <p:cNvSpPr txBox="1"/>
          <p:nvPr/>
        </p:nvSpPr>
        <p:spPr>
          <a:xfrm>
            <a:off x="5852196" y="5489265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黑</a:t>
            </a:r>
            <a:r>
              <a:rPr lang="zh-CN" altLang="en-US" sz="105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05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13%</a:t>
            </a:r>
          </a:p>
        </p:txBody>
      </p:sp>
      <p:sp>
        <p:nvSpPr>
          <p:cNvPr id="306" name="文本框 305"/>
          <p:cNvSpPr txBox="1"/>
          <p:nvPr/>
        </p:nvSpPr>
        <p:spPr>
          <a:xfrm>
            <a:off x="5852196" y="5877408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黑</a:t>
            </a:r>
            <a:r>
              <a:rPr lang="zh-CN" altLang="en-US" sz="100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00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13%</a:t>
            </a:r>
          </a:p>
        </p:txBody>
      </p:sp>
      <p:sp>
        <p:nvSpPr>
          <p:cNvPr id="307" name="文本框 306"/>
          <p:cNvSpPr txBox="1"/>
          <p:nvPr/>
        </p:nvSpPr>
        <p:spPr>
          <a:xfrm>
            <a:off x="5852196" y="62143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Noto Sans CJK SC Medium" panose="020B0600000000000000" pitchFamily="34" charset="-122"/>
                <a:cs typeface="Roboto" panose="02000000000000000000" pitchFamily="2" charset="0"/>
              </a:rPr>
              <a:t>黑</a:t>
            </a:r>
            <a:r>
              <a:rPr lang="zh-CN" altLang="en-US" sz="110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100" spc="-10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13%</a:t>
            </a:r>
          </a:p>
        </p:txBody>
      </p:sp>
      <p:sp>
        <p:nvSpPr>
          <p:cNvPr id="436" name="文本框 435"/>
          <p:cNvSpPr txBox="1"/>
          <p:nvPr/>
        </p:nvSpPr>
        <p:spPr>
          <a:xfrm>
            <a:off x="9796198" y="769034"/>
            <a:ext cx="10374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400" spc="-200" dirty="0">
                <a:solidFill>
                  <a:schemeClr val="tx1">
                    <a:alpha val="87000"/>
                  </a:schemeClr>
                </a:solidFill>
                <a:latin typeface="RobotoL" panose="02000000000000000000" pitchFamily="2" charset="0"/>
                <a:ea typeface="RobotoL" panose="02000000000000000000" pitchFamily="2" charset="0"/>
              </a:rPr>
              <a:t>-2</a:t>
            </a:r>
            <a:endParaRPr lang="zh-CN" altLang="en-US" sz="8400" spc="-200" dirty="0">
              <a:solidFill>
                <a:schemeClr val="tx1">
                  <a:alpha val="87000"/>
                </a:schemeClr>
              </a:solidFill>
              <a:latin typeface="RobotoL" panose="02000000000000000000" pitchFamily="2" charset="0"/>
              <a:ea typeface="Noto Sans CJK SC Light" panose="020B0300000000000000" pitchFamily="34" charset="-122"/>
            </a:endParaRPr>
          </a:p>
        </p:txBody>
      </p:sp>
      <p:sp>
        <p:nvSpPr>
          <p:cNvPr id="437" name="文本框 436"/>
          <p:cNvSpPr txBox="1"/>
          <p:nvPr/>
        </p:nvSpPr>
        <p:spPr>
          <a:xfrm>
            <a:off x="9812160" y="2037900"/>
            <a:ext cx="6110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spc="-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</a:t>
            </a:r>
            <a:endParaRPr lang="zh-CN" altLang="en-US" sz="4200" spc="-1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38" name="文本框 437"/>
          <p:cNvSpPr txBox="1"/>
          <p:nvPr/>
        </p:nvSpPr>
        <p:spPr>
          <a:xfrm>
            <a:off x="9798716" y="276338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  <a:endParaRPr lang="zh-CN" altLang="en-US" sz="32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9804597" y="338287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  <a:endParaRPr lang="zh-CN" altLang="en-US" sz="24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9810478" y="3894028"/>
            <a:ext cx="3064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  <a:endParaRPr lang="zh-CN" altLang="en-US" sz="170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41" name="文本框 440"/>
          <p:cNvSpPr txBox="1"/>
          <p:nvPr/>
        </p:nvSpPr>
        <p:spPr>
          <a:xfrm>
            <a:off x="9815613" y="428976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-5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-0.5</a:t>
            </a:r>
            <a:endParaRPr lang="zh-CN" altLang="en-US" sz="1600" spc="-50" dirty="0">
              <a:solidFill>
                <a:schemeClr val="tx1">
                  <a:alpha val="87000"/>
                </a:schemeClr>
              </a:solidFill>
              <a:latin typeface="RobotoM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42" name="文本框 441"/>
          <p:cNvSpPr txBox="1"/>
          <p:nvPr/>
        </p:nvSpPr>
        <p:spPr>
          <a:xfrm>
            <a:off x="9820748" y="4713178"/>
            <a:ext cx="427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pc="2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-0.2</a:t>
            </a:r>
            <a:endParaRPr lang="zh-CN" altLang="en-US" sz="1100" spc="2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43" name="文本框 442"/>
          <p:cNvSpPr txBox="1"/>
          <p:nvPr/>
        </p:nvSpPr>
        <p:spPr>
          <a:xfrm>
            <a:off x="9816359" y="5108916"/>
            <a:ext cx="404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pc="-3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-0.3</a:t>
            </a:r>
            <a:endParaRPr lang="zh-CN" altLang="en-US" sz="1050" spc="-30" dirty="0">
              <a:solidFill>
                <a:schemeClr val="tx1">
                  <a:alpha val="87000"/>
                </a:schemeClr>
              </a:solidFill>
              <a:latin typeface="RobotoM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44" name="文本框 443"/>
          <p:cNvSpPr txBox="1"/>
          <p:nvPr/>
        </p:nvSpPr>
        <p:spPr>
          <a:xfrm>
            <a:off x="9818740" y="5489265"/>
            <a:ext cx="392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pc="-3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-0.3</a:t>
            </a:r>
            <a:endParaRPr lang="zh-CN" altLang="en-US" sz="1050" spc="-3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45" name="文本框 444"/>
          <p:cNvSpPr txBox="1"/>
          <p:nvPr/>
        </p:nvSpPr>
        <p:spPr>
          <a:xfrm>
            <a:off x="9818740" y="5877408"/>
            <a:ext cx="377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pc="-4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-0.4</a:t>
            </a:r>
            <a:endParaRPr lang="zh-CN" altLang="en-US" sz="1000" spc="-40" dirty="0">
              <a:solidFill>
                <a:schemeClr val="tx1">
                  <a:alpha val="87000"/>
                </a:schemeClr>
              </a:solidFill>
              <a:latin typeface="Roboto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46" name="文本框 445"/>
          <p:cNvSpPr txBox="1"/>
          <p:nvPr/>
        </p:nvSpPr>
        <p:spPr>
          <a:xfrm>
            <a:off x="9816359" y="6214369"/>
            <a:ext cx="42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pc="-10" dirty="0">
                <a:solidFill>
                  <a:schemeClr val="tx1">
                    <a:alpha val="87000"/>
                  </a:schemeClr>
                </a:solidFill>
                <a:latin typeface="RobotoM" panose="02000000000000000000" pitchFamily="2" charset="0"/>
                <a:ea typeface="RobotoM" panose="02000000000000000000" pitchFamily="2" charset="0"/>
                <a:cs typeface="Roboto" panose="02000000000000000000" pitchFamily="2" charset="0"/>
              </a:rPr>
              <a:t>-0.1</a:t>
            </a:r>
            <a:endParaRPr lang="zh-CN" altLang="en-US" sz="1100" spc="-10" dirty="0">
              <a:solidFill>
                <a:schemeClr val="tx1">
                  <a:alpha val="87000"/>
                </a:schemeClr>
              </a:solidFill>
              <a:latin typeface="RobotoM" panose="02000000000000000000" pitchFamily="2" charset="0"/>
              <a:ea typeface="Noto Sans CJK SC Light" panose="020B03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575" name="文本框 574"/>
          <p:cNvSpPr txBox="1"/>
          <p:nvPr/>
        </p:nvSpPr>
        <p:spPr>
          <a:xfrm>
            <a:off x="5846353" y="189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透明度参考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87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76" name="文本框 575"/>
          <p:cNvSpPr txBox="1"/>
          <p:nvPr/>
        </p:nvSpPr>
        <p:spPr>
          <a:xfrm>
            <a:off x="9804952" y="189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字符间距参考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87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903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06313" y="78475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32</a:t>
            </a:r>
            <a:r>
              <a:rPr lang="en-US" altLang="zh-CN" sz="32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54</a:t>
            </a:r>
            <a:r>
              <a:rPr lang="zh-CN" altLang="en-US" sz="32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磅</a:t>
            </a:r>
            <a:endParaRPr lang="zh-CN" altLang="en-US" sz="3200" dirty="0">
              <a:solidFill>
                <a:schemeClr val="tx1">
                  <a:alpha val="87000"/>
                </a:schemeClr>
              </a:solidFill>
              <a:latin typeface="+mn-ea"/>
              <a:cs typeface="Roboto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4575" y="140425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24, 38</a:t>
            </a:r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2837" y="191540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17, 25</a:t>
            </a:r>
            <a:r>
              <a:rPr lang="zh-CN" altLang="en-US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5591" y="2311143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16, 24</a:t>
            </a:r>
            <a:r>
              <a:rPr lang="zh-CN" altLang="en-US" sz="16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28345" y="2734555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11, 17-18</a:t>
            </a:r>
            <a:r>
              <a:rPr lang="zh-CN" altLang="en-US" sz="110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31099" y="3130293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alpha val="87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10.5, 16-18</a:t>
            </a: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  <a:latin typeface="+mn-ea"/>
                <a:cs typeface="Roboto" panose="02000000000000000000" pitchFamily="2" charset="0"/>
              </a:rPr>
              <a:t>磅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9964" y="189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行间距参考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87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359964" y="7847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普通屏幕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59964" y="1404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小屏幕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59964" y="19154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大标题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359964" y="2311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标题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359964" y="273455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副标题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359964" y="313029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正文</a:t>
            </a:r>
            <a:r>
              <a:rPr lang="en-US" altLang="zh-CN" sz="1100" dirty="0">
                <a:solidFill>
                  <a:schemeClr val="tx1">
                    <a:alpha val="70000"/>
                  </a:schemeClr>
                </a:solidFill>
              </a:rPr>
              <a:t>2</a:t>
            </a:r>
            <a:endParaRPr lang="zh-CN" altLang="en-US" sz="11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1375140" y="914400"/>
            <a:ext cx="302400" cy="5486400"/>
            <a:chOff x="457200" y="914400"/>
            <a:chExt cx="302400" cy="54864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478396" y="938642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alpha val="70000"/>
                    </a:schemeClr>
                  </a:solidFill>
                </a:rPr>
                <a:t>0</a:t>
              </a:r>
              <a:endParaRPr lang="zh-CN" altLang="en-US" sz="105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4869836" y="914400"/>
            <a:ext cx="335348" cy="5486400"/>
            <a:chOff x="440726" y="914400"/>
            <a:chExt cx="335348" cy="5486400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33A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440726" y="9386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27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6298107" y="914400"/>
            <a:ext cx="335348" cy="5486400"/>
            <a:chOff x="440726" y="914400"/>
            <a:chExt cx="335348" cy="5486400"/>
          </a:xfrm>
        </p:grpSpPr>
        <p:cxnSp>
          <p:nvCxnSpPr>
            <p:cNvPr id="411" name="直接连接符 410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椭圆 411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33A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440726" y="9386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37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9362595" y="914400"/>
            <a:ext cx="335348" cy="5486400"/>
            <a:chOff x="440726" y="914400"/>
            <a:chExt cx="335348" cy="5486400"/>
          </a:xfrm>
        </p:grpSpPr>
        <p:cxnSp>
          <p:nvCxnSpPr>
            <p:cNvPr id="543" name="直接连接符 542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椭圆 543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DA4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545" name="文本框 544"/>
            <p:cNvSpPr txBox="1"/>
            <p:nvPr/>
          </p:nvSpPr>
          <p:spPr>
            <a:xfrm>
              <a:off x="440726" y="9386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60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9964" y="18901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行长参考</a:t>
            </a:r>
            <a:r>
              <a:rPr lang="en-US" altLang="zh-CN" kern="0" dirty="0">
                <a:solidFill>
                  <a:schemeClr val="tx1">
                    <a:alpha val="87000"/>
                  </a:schemeClr>
                </a:solidFill>
              </a:rPr>
              <a:t>-</a:t>
            </a: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正文</a:t>
            </a:r>
          </a:p>
        </p:txBody>
      </p:sp>
      <p:sp>
        <p:nvSpPr>
          <p:cNvPr id="141" name="矩形 140"/>
          <p:cNvSpPr/>
          <p:nvPr/>
        </p:nvSpPr>
        <p:spPr>
          <a:xfrm>
            <a:off x="1438511" y="1879293"/>
            <a:ext cx="24755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</a:rPr>
              <a:t>设计是创造的艺术，我们的目标就是要满足不同的人群需求。需求会随着时间发展，我们的设计，习惯，以及理念也要随之提升。我们挑战自我，为用户创造了一个可视化语言，它整合了优秀设计的经典原则和科学技术的创新。</a:t>
            </a:r>
          </a:p>
        </p:txBody>
      </p:sp>
      <p:sp>
        <p:nvSpPr>
          <p:cNvPr id="409" name="矩形 408"/>
          <p:cNvSpPr/>
          <p:nvPr/>
        </p:nvSpPr>
        <p:spPr>
          <a:xfrm>
            <a:off x="1438511" y="3865225"/>
            <a:ext cx="5178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</a:rPr>
              <a:t>设计是创造的艺术，我们的目标就是要满足不同的人群需求。需求会随着时间发展，我们的设计，习惯，以及理念也要随之提升。我们挑战自我，为用户创造了一个可视化语言，它整合了优秀设计的经典原则和科学技术的创新。</a:t>
            </a:r>
          </a:p>
        </p:txBody>
      </p:sp>
      <p:sp>
        <p:nvSpPr>
          <p:cNvPr id="546" name="矩形 545"/>
          <p:cNvSpPr/>
          <p:nvPr/>
        </p:nvSpPr>
        <p:spPr>
          <a:xfrm>
            <a:off x="1438511" y="5235604"/>
            <a:ext cx="822682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</a:rPr>
              <a:t>设计是创造的艺术，我们的目标就是要满足不同的人群需求。需求会随着时间发展，我们的设计，习惯，以及理念也要随之提升。我们挑战自我，为用户创造了一个可视化语言，它整合了优秀设计的经典原则和科学技术的创新。</a:t>
            </a:r>
          </a:p>
        </p:txBody>
      </p:sp>
      <p:sp>
        <p:nvSpPr>
          <p:cNvPr id="550" name="文本框 549"/>
          <p:cNvSpPr txBox="1"/>
          <p:nvPr/>
        </p:nvSpPr>
        <p:spPr>
          <a:xfrm>
            <a:off x="359964" y="187929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太窄</a:t>
            </a:r>
          </a:p>
        </p:txBody>
      </p:sp>
      <p:sp>
        <p:nvSpPr>
          <p:cNvPr id="679" name="文本框 678"/>
          <p:cNvSpPr txBox="1"/>
          <p:nvPr/>
        </p:nvSpPr>
        <p:spPr>
          <a:xfrm>
            <a:off x="359964" y="38652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理想范围</a:t>
            </a:r>
          </a:p>
        </p:txBody>
      </p:sp>
      <p:sp>
        <p:nvSpPr>
          <p:cNvPr id="680" name="文本框 679"/>
          <p:cNvSpPr txBox="1"/>
          <p:nvPr/>
        </p:nvSpPr>
        <p:spPr>
          <a:xfrm>
            <a:off x="359964" y="52356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太宽</a:t>
            </a:r>
          </a:p>
        </p:txBody>
      </p:sp>
    </p:spTree>
    <p:extLst>
      <p:ext uri="{BB962C8B-B14F-4D97-AF65-F5344CB8AC3E}">
        <p14:creationId xmlns:p14="http://schemas.microsoft.com/office/powerpoint/2010/main" val="328521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1375140" y="914400"/>
            <a:ext cx="302400" cy="5486400"/>
            <a:chOff x="457200" y="914400"/>
            <a:chExt cx="302400" cy="54864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478396" y="938642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alpha val="70000"/>
                    </a:schemeClr>
                  </a:solidFill>
                </a:rPr>
                <a:t>0</a:t>
              </a:r>
              <a:endParaRPr lang="zh-CN" altLang="en-US" sz="105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2829479" y="914400"/>
            <a:ext cx="335348" cy="5486400"/>
            <a:chOff x="440726" y="914400"/>
            <a:chExt cx="335348" cy="5486400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33A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440726" y="9386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11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5763434" y="914400"/>
            <a:ext cx="335348" cy="5486400"/>
            <a:chOff x="440726" y="914400"/>
            <a:chExt cx="335348" cy="5486400"/>
          </a:xfrm>
        </p:grpSpPr>
        <p:cxnSp>
          <p:nvCxnSpPr>
            <p:cNvPr id="411" name="直接连接符 410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椭圆 411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33A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440726" y="9386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33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7631283" y="914400"/>
            <a:ext cx="335348" cy="5486400"/>
            <a:chOff x="440726" y="914400"/>
            <a:chExt cx="335348" cy="5486400"/>
          </a:xfrm>
        </p:grpSpPr>
        <p:cxnSp>
          <p:nvCxnSpPr>
            <p:cNvPr id="543" name="直接连接符 542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椭圆 543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DA4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545" name="文本框 544"/>
            <p:cNvSpPr txBox="1"/>
            <p:nvPr/>
          </p:nvSpPr>
          <p:spPr>
            <a:xfrm>
              <a:off x="440726" y="9386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47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9964" y="18901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行长参考</a:t>
            </a:r>
            <a:r>
              <a:rPr lang="en-US" altLang="zh-CN" kern="0" dirty="0">
                <a:solidFill>
                  <a:schemeClr val="tx1">
                    <a:alpha val="87000"/>
                  </a:schemeClr>
                </a:solidFill>
              </a:rPr>
              <a:t>-</a:t>
            </a:r>
            <a:r>
              <a:rPr lang="zh-CN" altLang="en-US" kern="0" dirty="0">
                <a:solidFill>
                  <a:schemeClr val="tx1">
                    <a:alpha val="87000"/>
                  </a:schemeClr>
                </a:solidFill>
              </a:rPr>
              <a:t>短句</a:t>
            </a:r>
          </a:p>
        </p:txBody>
      </p:sp>
      <p:sp>
        <p:nvSpPr>
          <p:cNvPr id="141" name="矩形 140"/>
          <p:cNvSpPr/>
          <p:nvPr/>
        </p:nvSpPr>
        <p:spPr>
          <a:xfrm>
            <a:off x="1438511" y="2148530"/>
            <a:ext cx="1673179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</a:rPr>
              <a:t>设计就是在约束条件之内找到解决方式</a:t>
            </a:r>
          </a:p>
        </p:txBody>
      </p:sp>
      <p:sp>
        <p:nvSpPr>
          <p:cNvPr id="409" name="矩形 408"/>
          <p:cNvSpPr/>
          <p:nvPr/>
        </p:nvSpPr>
        <p:spPr>
          <a:xfrm>
            <a:off x="1438511" y="3571532"/>
            <a:ext cx="3012363" cy="485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75"/>
              </a:lnSpc>
            </a:pP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</a:rPr>
              <a:t>设计就是在约束条件之内找到解决方式，</a:t>
            </a:r>
            <a:endParaRPr lang="en-US" altLang="zh-CN" sz="1050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1575"/>
              </a:lnSpc>
            </a:pP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</a:rPr>
              <a:t>如果没有约束的话，那就不是设计而是艺术了。</a:t>
            </a:r>
            <a:endParaRPr lang="zh-CN" altLang="en-US" sz="1050" dirty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1438512" y="4977799"/>
            <a:ext cx="646207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zh-CN" altLang="en-US" sz="1050" dirty="0">
                <a:solidFill>
                  <a:schemeClr val="tx1">
                    <a:alpha val="87000"/>
                  </a:schemeClr>
                </a:solidFill>
              </a:rPr>
              <a:t>最重要的是新的约束性，这是最迷人的一点，设计就是在约束条件之内找到解决方式，如果没有约束的话，那就不是设计而是艺术了。</a:t>
            </a:r>
          </a:p>
        </p:txBody>
      </p:sp>
      <p:sp>
        <p:nvSpPr>
          <p:cNvPr id="550" name="文本框 549"/>
          <p:cNvSpPr txBox="1"/>
          <p:nvPr/>
        </p:nvSpPr>
        <p:spPr>
          <a:xfrm>
            <a:off x="359964" y="21485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太窄</a:t>
            </a:r>
          </a:p>
        </p:txBody>
      </p:sp>
      <p:sp>
        <p:nvSpPr>
          <p:cNvPr id="679" name="文本框 678"/>
          <p:cNvSpPr txBox="1"/>
          <p:nvPr/>
        </p:nvSpPr>
        <p:spPr>
          <a:xfrm>
            <a:off x="359964" y="35715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理想范围</a:t>
            </a:r>
          </a:p>
        </p:txBody>
      </p:sp>
      <p:sp>
        <p:nvSpPr>
          <p:cNvPr id="680" name="文本框 679"/>
          <p:cNvSpPr txBox="1"/>
          <p:nvPr/>
        </p:nvSpPr>
        <p:spPr>
          <a:xfrm>
            <a:off x="359964" y="49777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70000"/>
                  </a:schemeClr>
                </a:solidFill>
              </a:rPr>
              <a:t>太宽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51339" y="914400"/>
            <a:ext cx="335348" cy="5486400"/>
            <a:chOff x="440726" y="914400"/>
            <a:chExt cx="335348" cy="54864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608400" y="914400"/>
              <a:ext cx="0" cy="548640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57200" y="914400"/>
              <a:ext cx="302400" cy="302400"/>
            </a:xfrm>
            <a:prstGeom prst="ellipse">
              <a:avLst/>
            </a:prstGeom>
            <a:solidFill>
              <a:srgbClr val="33A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40726" y="9386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23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4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8334375" cy="6858000"/>
          </a:xfrm>
          <a:prstGeom prst="rect">
            <a:avLst/>
          </a:prstGeom>
          <a:solidFill>
            <a:srgbClr val="0096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Noto Sans CJK SC Regular" panose="020B0500000000000000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8604" y="459041"/>
            <a:ext cx="75600" cy="1615347"/>
          </a:xfrm>
          <a:prstGeom prst="rect">
            <a:avLst/>
          </a:prstGeom>
          <a:solidFill>
            <a:srgbClr val="00968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Noto Sans CJK SC Regular" panose="020B0500000000000000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97027" y="4590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46000"/>
                  </a:prstClr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项目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alpha val="46000"/>
                </a:prstClr>
              </a:solidFill>
              <a:effectLst/>
              <a:uLnTx/>
              <a:uFillTx/>
              <a:ea typeface="Noto Sans CJK SC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000" y="504000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目录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Noto Sans CJK SC Regular" panose="020B0500000000000000" pitchFamily="34" charset="-122"/>
            </a:endParaRPr>
          </a:p>
        </p:txBody>
      </p:sp>
      <p:sp>
        <p:nvSpPr>
          <p:cNvPr id="19" name="文本框 18">
            <a:hlinkClick r:id="rId2" action="ppaction://hlinksldjump"/>
          </p:cNvPr>
          <p:cNvSpPr txBox="1"/>
          <p:nvPr/>
        </p:nvSpPr>
        <p:spPr>
          <a:xfrm>
            <a:off x="8897027" y="16742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9688"/>
                </a:solidFill>
                <a:effectLst/>
                <a:uLnTx/>
                <a:uFillTx/>
              </a:rPr>
              <a:t>字体排印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9688"/>
              </a:solidFill>
              <a:effectLst/>
              <a:uLnTx/>
              <a:uFillTx/>
            </a:endParaRPr>
          </a:p>
        </p:txBody>
      </p:sp>
      <p:sp>
        <p:nvSpPr>
          <p:cNvPr id="146" name="文本框 145">
            <a:hlinkClick r:id="rId3" action="ppaction://hlinksldjump"/>
          </p:cNvPr>
          <p:cNvSpPr txBox="1"/>
          <p:nvPr/>
        </p:nvSpPr>
        <p:spPr>
          <a:xfrm>
            <a:off x="8897027" y="12181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9688"/>
                </a:solidFill>
                <a:effectLst/>
                <a:uLnTx/>
                <a:uFillTx/>
              </a:rPr>
              <a:t>色表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968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22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40" y="631800"/>
            <a:ext cx="3506614" cy="10584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2" name="文本框 1"/>
          <p:cNvSpPr txBox="1">
            <a:spLocks/>
          </p:cNvSpPr>
          <p:nvPr/>
        </p:nvSpPr>
        <p:spPr>
          <a:xfrm>
            <a:off x="444934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AFAFA">
                    <a:alpha val="87000"/>
                  </a:srgb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红</a:t>
            </a:r>
            <a:endParaRPr lang="en-US" sz="2400" dirty="0">
              <a:solidFill>
                <a:srgbClr val="FAFAFA">
                  <a:alpha val="87000"/>
                </a:srgb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40" y="1690200"/>
            <a:ext cx="3506614" cy="3024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7" name="矩形 6"/>
          <p:cNvSpPr/>
          <p:nvPr/>
        </p:nvSpPr>
        <p:spPr>
          <a:xfrm>
            <a:off x="418040" y="1992600"/>
            <a:ext cx="3506614" cy="3024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8" name="矩形 7"/>
          <p:cNvSpPr/>
          <p:nvPr/>
        </p:nvSpPr>
        <p:spPr>
          <a:xfrm>
            <a:off x="418040" y="2295000"/>
            <a:ext cx="3506614" cy="3024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9" name="矩形 8"/>
          <p:cNvSpPr/>
          <p:nvPr/>
        </p:nvSpPr>
        <p:spPr>
          <a:xfrm>
            <a:off x="418040" y="2597400"/>
            <a:ext cx="3506614" cy="3024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0" name="矩形 9"/>
          <p:cNvSpPr/>
          <p:nvPr/>
        </p:nvSpPr>
        <p:spPr>
          <a:xfrm>
            <a:off x="418040" y="2899800"/>
            <a:ext cx="3506614" cy="3024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1" name="矩形 10"/>
          <p:cNvSpPr/>
          <p:nvPr/>
        </p:nvSpPr>
        <p:spPr>
          <a:xfrm>
            <a:off x="418040" y="3202200"/>
            <a:ext cx="3506614" cy="3024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2" name="矩形 11"/>
          <p:cNvSpPr/>
          <p:nvPr/>
        </p:nvSpPr>
        <p:spPr>
          <a:xfrm>
            <a:off x="418040" y="3504600"/>
            <a:ext cx="3506614" cy="3024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3" name="矩形 12"/>
          <p:cNvSpPr/>
          <p:nvPr/>
        </p:nvSpPr>
        <p:spPr>
          <a:xfrm>
            <a:off x="418040" y="3807000"/>
            <a:ext cx="3506614" cy="3024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4" name="矩形 13"/>
          <p:cNvSpPr/>
          <p:nvPr/>
        </p:nvSpPr>
        <p:spPr>
          <a:xfrm>
            <a:off x="418040" y="4109400"/>
            <a:ext cx="3506614" cy="3024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5" name="矩形 14"/>
          <p:cNvSpPr/>
          <p:nvPr/>
        </p:nvSpPr>
        <p:spPr>
          <a:xfrm>
            <a:off x="418040" y="4411800"/>
            <a:ext cx="3506614" cy="3024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7" name="矩形 16"/>
          <p:cNvSpPr/>
          <p:nvPr/>
        </p:nvSpPr>
        <p:spPr>
          <a:xfrm>
            <a:off x="418040" y="5016600"/>
            <a:ext cx="3506614" cy="3024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18040" y="5319000"/>
            <a:ext cx="3506614" cy="3024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20" name="矩形 19"/>
          <p:cNvSpPr/>
          <p:nvPr/>
        </p:nvSpPr>
        <p:spPr>
          <a:xfrm>
            <a:off x="418040" y="5621400"/>
            <a:ext cx="3506614" cy="3024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22" name="矩形 21"/>
          <p:cNvSpPr/>
          <p:nvPr/>
        </p:nvSpPr>
        <p:spPr>
          <a:xfrm>
            <a:off x="418040" y="5923800"/>
            <a:ext cx="3506614" cy="3024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51" name="矩形 150"/>
          <p:cNvSpPr/>
          <p:nvPr/>
        </p:nvSpPr>
        <p:spPr>
          <a:xfrm>
            <a:off x="4342694" y="631800"/>
            <a:ext cx="3506614" cy="1058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2" name="文本框 151"/>
          <p:cNvSpPr txBox="1">
            <a:spLocks/>
          </p:cNvSpPr>
          <p:nvPr/>
        </p:nvSpPr>
        <p:spPr>
          <a:xfrm>
            <a:off x="4369588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AFAFA">
                    <a:alpha val="87000"/>
                  </a:srgb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粉</a:t>
            </a:r>
            <a:endParaRPr lang="en-US" sz="2400" dirty="0">
              <a:solidFill>
                <a:srgbClr val="FAFAFA">
                  <a:alpha val="87000"/>
                </a:srgb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342694" y="1690200"/>
            <a:ext cx="3506614" cy="3024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54" name="矩形 153"/>
          <p:cNvSpPr/>
          <p:nvPr/>
        </p:nvSpPr>
        <p:spPr>
          <a:xfrm>
            <a:off x="4342694" y="1992600"/>
            <a:ext cx="3506614" cy="3024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55" name="矩形 154"/>
          <p:cNvSpPr/>
          <p:nvPr/>
        </p:nvSpPr>
        <p:spPr>
          <a:xfrm>
            <a:off x="4342694" y="2295000"/>
            <a:ext cx="3506614" cy="3024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56" name="矩形 155"/>
          <p:cNvSpPr/>
          <p:nvPr/>
        </p:nvSpPr>
        <p:spPr>
          <a:xfrm>
            <a:off x="4342694" y="2597400"/>
            <a:ext cx="3506614" cy="3024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57" name="矩形 156"/>
          <p:cNvSpPr/>
          <p:nvPr/>
        </p:nvSpPr>
        <p:spPr>
          <a:xfrm>
            <a:off x="4342694" y="2899800"/>
            <a:ext cx="3506614" cy="3024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58" name="矩形 157"/>
          <p:cNvSpPr/>
          <p:nvPr/>
        </p:nvSpPr>
        <p:spPr>
          <a:xfrm>
            <a:off x="4342694" y="3202200"/>
            <a:ext cx="3506614" cy="302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9" name="矩形 158"/>
          <p:cNvSpPr/>
          <p:nvPr/>
        </p:nvSpPr>
        <p:spPr>
          <a:xfrm>
            <a:off x="4342694" y="3504600"/>
            <a:ext cx="3506614" cy="3024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60" name="矩形 159"/>
          <p:cNvSpPr/>
          <p:nvPr/>
        </p:nvSpPr>
        <p:spPr>
          <a:xfrm>
            <a:off x="4342694" y="3807000"/>
            <a:ext cx="3506614" cy="3024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61" name="矩形 160"/>
          <p:cNvSpPr/>
          <p:nvPr/>
        </p:nvSpPr>
        <p:spPr>
          <a:xfrm>
            <a:off x="4342694" y="4109400"/>
            <a:ext cx="3506614" cy="3024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62" name="矩形 161"/>
          <p:cNvSpPr/>
          <p:nvPr/>
        </p:nvSpPr>
        <p:spPr>
          <a:xfrm>
            <a:off x="4342694" y="4411800"/>
            <a:ext cx="3506614" cy="3024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63" name="矩形 162"/>
          <p:cNvSpPr/>
          <p:nvPr/>
        </p:nvSpPr>
        <p:spPr>
          <a:xfrm>
            <a:off x="4342694" y="5016600"/>
            <a:ext cx="3506614" cy="3024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42694" y="5319000"/>
            <a:ext cx="3506614" cy="3024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65" name="矩形 164"/>
          <p:cNvSpPr/>
          <p:nvPr/>
        </p:nvSpPr>
        <p:spPr>
          <a:xfrm>
            <a:off x="4342694" y="5621400"/>
            <a:ext cx="3506614" cy="3024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66" name="矩形 165"/>
          <p:cNvSpPr/>
          <p:nvPr/>
        </p:nvSpPr>
        <p:spPr>
          <a:xfrm>
            <a:off x="4342694" y="5923800"/>
            <a:ext cx="3506614" cy="3024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68" name="矩形 167"/>
          <p:cNvSpPr/>
          <p:nvPr/>
        </p:nvSpPr>
        <p:spPr>
          <a:xfrm>
            <a:off x="8267347" y="631800"/>
            <a:ext cx="3506614" cy="1058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69" name="文本框 168"/>
          <p:cNvSpPr txBox="1">
            <a:spLocks/>
          </p:cNvSpPr>
          <p:nvPr/>
        </p:nvSpPr>
        <p:spPr>
          <a:xfrm>
            <a:off x="8294241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AFAFA">
                    <a:alpha val="87000"/>
                  </a:srgb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紫</a:t>
            </a:r>
            <a:endParaRPr lang="en-US" sz="2400" dirty="0">
              <a:solidFill>
                <a:srgbClr val="FAFAFA">
                  <a:alpha val="87000"/>
                </a:srgb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67347" y="1690200"/>
            <a:ext cx="3506614" cy="3024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71" name="矩形 170"/>
          <p:cNvSpPr/>
          <p:nvPr/>
        </p:nvSpPr>
        <p:spPr>
          <a:xfrm>
            <a:off x="8267347" y="1992600"/>
            <a:ext cx="3506614" cy="3024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72" name="矩形 171"/>
          <p:cNvSpPr/>
          <p:nvPr/>
        </p:nvSpPr>
        <p:spPr>
          <a:xfrm>
            <a:off x="8267347" y="2295000"/>
            <a:ext cx="3506614" cy="3024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73" name="矩形 172"/>
          <p:cNvSpPr/>
          <p:nvPr/>
        </p:nvSpPr>
        <p:spPr>
          <a:xfrm>
            <a:off x="8267347" y="2597400"/>
            <a:ext cx="3506614" cy="3024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74" name="矩形 173"/>
          <p:cNvSpPr/>
          <p:nvPr/>
        </p:nvSpPr>
        <p:spPr>
          <a:xfrm>
            <a:off x="8267347" y="2899800"/>
            <a:ext cx="3506614" cy="3024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75" name="矩形 174"/>
          <p:cNvSpPr/>
          <p:nvPr/>
        </p:nvSpPr>
        <p:spPr>
          <a:xfrm>
            <a:off x="8267347" y="3202200"/>
            <a:ext cx="3506614" cy="302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76" name="矩形 175"/>
          <p:cNvSpPr/>
          <p:nvPr/>
        </p:nvSpPr>
        <p:spPr>
          <a:xfrm>
            <a:off x="8267347" y="3504600"/>
            <a:ext cx="3506614" cy="3024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77" name="矩形 176"/>
          <p:cNvSpPr/>
          <p:nvPr/>
        </p:nvSpPr>
        <p:spPr>
          <a:xfrm>
            <a:off x="8267347" y="3807000"/>
            <a:ext cx="3506614" cy="3024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78" name="矩形 177"/>
          <p:cNvSpPr/>
          <p:nvPr/>
        </p:nvSpPr>
        <p:spPr>
          <a:xfrm>
            <a:off x="8267347" y="4109400"/>
            <a:ext cx="3506614" cy="3024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79" name="矩形 178"/>
          <p:cNvSpPr/>
          <p:nvPr/>
        </p:nvSpPr>
        <p:spPr>
          <a:xfrm>
            <a:off x="8267347" y="4411800"/>
            <a:ext cx="3506614" cy="3024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80" name="矩形 179"/>
          <p:cNvSpPr/>
          <p:nvPr/>
        </p:nvSpPr>
        <p:spPr>
          <a:xfrm>
            <a:off x="8267347" y="5016600"/>
            <a:ext cx="3506614" cy="3024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1" name="矩形 180"/>
          <p:cNvSpPr/>
          <p:nvPr/>
        </p:nvSpPr>
        <p:spPr>
          <a:xfrm>
            <a:off x="8267347" y="5319000"/>
            <a:ext cx="3506614" cy="3024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82" name="矩形 181"/>
          <p:cNvSpPr/>
          <p:nvPr/>
        </p:nvSpPr>
        <p:spPr>
          <a:xfrm>
            <a:off x="8267347" y="5621400"/>
            <a:ext cx="3506614" cy="3024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83" name="矩形 182"/>
          <p:cNvSpPr/>
          <p:nvPr/>
        </p:nvSpPr>
        <p:spPr>
          <a:xfrm>
            <a:off x="8267347" y="5923800"/>
            <a:ext cx="3506614" cy="3024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259601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40" y="631800"/>
            <a:ext cx="3506614" cy="1058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2" name="文本框 1"/>
          <p:cNvSpPr txBox="1">
            <a:spLocks/>
          </p:cNvSpPr>
          <p:nvPr/>
        </p:nvSpPr>
        <p:spPr>
          <a:xfrm>
            <a:off x="444934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AFAFA">
                    <a:alpha val="87000"/>
                  </a:srgb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深紫</a:t>
            </a:r>
            <a:endParaRPr lang="en-US" sz="2400" dirty="0">
              <a:solidFill>
                <a:srgbClr val="FAFAFA">
                  <a:alpha val="87000"/>
                </a:srgb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40" y="1690200"/>
            <a:ext cx="3506614" cy="3024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7" name="矩形 6"/>
          <p:cNvSpPr/>
          <p:nvPr/>
        </p:nvSpPr>
        <p:spPr>
          <a:xfrm>
            <a:off x="418040" y="1992600"/>
            <a:ext cx="3506614" cy="3024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8" name="矩形 7"/>
          <p:cNvSpPr/>
          <p:nvPr/>
        </p:nvSpPr>
        <p:spPr>
          <a:xfrm>
            <a:off x="418040" y="2295000"/>
            <a:ext cx="3506614" cy="3024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9" name="矩形 8"/>
          <p:cNvSpPr/>
          <p:nvPr/>
        </p:nvSpPr>
        <p:spPr>
          <a:xfrm>
            <a:off x="418040" y="2597400"/>
            <a:ext cx="3506614" cy="3024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0" name="矩形 9"/>
          <p:cNvSpPr/>
          <p:nvPr/>
        </p:nvSpPr>
        <p:spPr>
          <a:xfrm>
            <a:off x="418040" y="2899800"/>
            <a:ext cx="3506614" cy="3024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1" name="矩形 10"/>
          <p:cNvSpPr/>
          <p:nvPr/>
        </p:nvSpPr>
        <p:spPr>
          <a:xfrm>
            <a:off x="418040" y="3202200"/>
            <a:ext cx="3506614" cy="302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2" name="矩形 11"/>
          <p:cNvSpPr/>
          <p:nvPr/>
        </p:nvSpPr>
        <p:spPr>
          <a:xfrm>
            <a:off x="418040" y="3504600"/>
            <a:ext cx="3506614" cy="3024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3" name="矩形 12"/>
          <p:cNvSpPr/>
          <p:nvPr/>
        </p:nvSpPr>
        <p:spPr>
          <a:xfrm>
            <a:off x="418040" y="3807000"/>
            <a:ext cx="3506614" cy="3024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4" name="矩形 13"/>
          <p:cNvSpPr/>
          <p:nvPr/>
        </p:nvSpPr>
        <p:spPr>
          <a:xfrm>
            <a:off x="418040" y="4109400"/>
            <a:ext cx="3506614" cy="3024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5" name="矩形 14"/>
          <p:cNvSpPr/>
          <p:nvPr/>
        </p:nvSpPr>
        <p:spPr>
          <a:xfrm>
            <a:off x="418040" y="4411800"/>
            <a:ext cx="3506614" cy="3024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7" name="矩形 16"/>
          <p:cNvSpPr/>
          <p:nvPr/>
        </p:nvSpPr>
        <p:spPr>
          <a:xfrm>
            <a:off x="418040" y="5016600"/>
            <a:ext cx="3506614" cy="3024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18040" y="5319000"/>
            <a:ext cx="3506614" cy="3024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20" name="矩形 19"/>
          <p:cNvSpPr/>
          <p:nvPr/>
        </p:nvSpPr>
        <p:spPr>
          <a:xfrm>
            <a:off x="418040" y="5621400"/>
            <a:ext cx="3506614" cy="3024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22" name="矩形 21"/>
          <p:cNvSpPr/>
          <p:nvPr/>
        </p:nvSpPr>
        <p:spPr>
          <a:xfrm>
            <a:off x="418040" y="5923800"/>
            <a:ext cx="3506614" cy="3024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51" name="矩形 150"/>
          <p:cNvSpPr/>
          <p:nvPr/>
        </p:nvSpPr>
        <p:spPr>
          <a:xfrm>
            <a:off x="4342694" y="631800"/>
            <a:ext cx="3506614" cy="10584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2" name="文本框 151"/>
          <p:cNvSpPr txBox="1">
            <a:spLocks/>
          </p:cNvSpPr>
          <p:nvPr/>
        </p:nvSpPr>
        <p:spPr>
          <a:xfrm>
            <a:off x="4369588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AFAFA">
                    <a:alpha val="87000"/>
                  </a:srgb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靛蓝</a:t>
            </a:r>
            <a:endParaRPr lang="en-US" sz="2400" dirty="0">
              <a:solidFill>
                <a:srgbClr val="FAFAFA">
                  <a:alpha val="87000"/>
                </a:srgb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342694" y="1690200"/>
            <a:ext cx="3506614" cy="3024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54" name="矩形 153"/>
          <p:cNvSpPr/>
          <p:nvPr/>
        </p:nvSpPr>
        <p:spPr>
          <a:xfrm>
            <a:off x="4342694" y="1992600"/>
            <a:ext cx="3506614" cy="3024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55" name="矩形 154"/>
          <p:cNvSpPr/>
          <p:nvPr/>
        </p:nvSpPr>
        <p:spPr>
          <a:xfrm>
            <a:off x="4342694" y="2295000"/>
            <a:ext cx="3506614" cy="3024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56" name="矩形 155"/>
          <p:cNvSpPr/>
          <p:nvPr/>
        </p:nvSpPr>
        <p:spPr>
          <a:xfrm>
            <a:off x="4342694" y="2597400"/>
            <a:ext cx="3506614" cy="3024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57" name="矩形 156"/>
          <p:cNvSpPr/>
          <p:nvPr/>
        </p:nvSpPr>
        <p:spPr>
          <a:xfrm>
            <a:off x="4342694" y="2899800"/>
            <a:ext cx="3506614" cy="3024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58" name="矩形 157"/>
          <p:cNvSpPr/>
          <p:nvPr/>
        </p:nvSpPr>
        <p:spPr>
          <a:xfrm>
            <a:off x="4342694" y="3202200"/>
            <a:ext cx="3506614" cy="3024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9" name="矩形 158"/>
          <p:cNvSpPr/>
          <p:nvPr/>
        </p:nvSpPr>
        <p:spPr>
          <a:xfrm>
            <a:off x="4342694" y="3504600"/>
            <a:ext cx="3506614" cy="3024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60" name="矩形 159"/>
          <p:cNvSpPr/>
          <p:nvPr/>
        </p:nvSpPr>
        <p:spPr>
          <a:xfrm>
            <a:off x="4342694" y="3807000"/>
            <a:ext cx="3506614" cy="3024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61" name="矩形 160"/>
          <p:cNvSpPr/>
          <p:nvPr/>
        </p:nvSpPr>
        <p:spPr>
          <a:xfrm>
            <a:off x="4342694" y="4109400"/>
            <a:ext cx="3506614" cy="3024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62" name="矩形 161"/>
          <p:cNvSpPr/>
          <p:nvPr/>
        </p:nvSpPr>
        <p:spPr>
          <a:xfrm>
            <a:off x="4342694" y="4411800"/>
            <a:ext cx="3506614" cy="3024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63" name="矩形 162"/>
          <p:cNvSpPr/>
          <p:nvPr/>
        </p:nvSpPr>
        <p:spPr>
          <a:xfrm>
            <a:off x="4342694" y="5016600"/>
            <a:ext cx="3506614" cy="3024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42694" y="5319000"/>
            <a:ext cx="3506614" cy="3024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65" name="矩形 164"/>
          <p:cNvSpPr/>
          <p:nvPr/>
        </p:nvSpPr>
        <p:spPr>
          <a:xfrm>
            <a:off x="4342694" y="5621400"/>
            <a:ext cx="3506614" cy="3024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66" name="矩形 165"/>
          <p:cNvSpPr/>
          <p:nvPr/>
        </p:nvSpPr>
        <p:spPr>
          <a:xfrm>
            <a:off x="4342694" y="5923800"/>
            <a:ext cx="3506614" cy="3024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68" name="矩形 167"/>
          <p:cNvSpPr/>
          <p:nvPr/>
        </p:nvSpPr>
        <p:spPr>
          <a:xfrm>
            <a:off x="8267347" y="631800"/>
            <a:ext cx="3506614" cy="10584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69" name="文本框 168"/>
          <p:cNvSpPr txBox="1">
            <a:spLocks/>
          </p:cNvSpPr>
          <p:nvPr/>
        </p:nvSpPr>
        <p:spPr>
          <a:xfrm>
            <a:off x="8294241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AFAFA">
                    <a:alpha val="87000"/>
                  </a:srgb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蓝</a:t>
            </a:r>
            <a:endParaRPr lang="en-US" sz="2400" dirty="0">
              <a:solidFill>
                <a:srgbClr val="FAFAFA">
                  <a:alpha val="87000"/>
                </a:srgb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67347" y="1690200"/>
            <a:ext cx="3506614" cy="3024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71" name="矩形 170"/>
          <p:cNvSpPr/>
          <p:nvPr/>
        </p:nvSpPr>
        <p:spPr>
          <a:xfrm>
            <a:off x="8267347" y="1992600"/>
            <a:ext cx="3506614" cy="3024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72" name="矩形 171"/>
          <p:cNvSpPr/>
          <p:nvPr/>
        </p:nvSpPr>
        <p:spPr>
          <a:xfrm>
            <a:off x="8267347" y="2295000"/>
            <a:ext cx="3506614" cy="3024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73" name="矩形 172"/>
          <p:cNvSpPr/>
          <p:nvPr/>
        </p:nvSpPr>
        <p:spPr>
          <a:xfrm>
            <a:off x="8267347" y="2597400"/>
            <a:ext cx="3506614" cy="3024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74" name="矩形 173"/>
          <p:cNvSpPr/>
          <p:nvPr/>
        </p:nvSpPr>
        <p:spPr>
          <a:xfrm>
            <a:off x="8267347" y="2899800"/>
            <a:ext cx="3506614" cy="3024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75" name="矩形 174"/>
          <p:cNvSpPr/>
          <p:nvPr/>
        </p:nvSpPr>
        <p:spPr>
          <a:xfrm>
            <a:off x="8267347" y="3202200"/>
            <a:ext cx="3506614" cy="3024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76" name="矩形 175"/>
          <p:cNvSpPr/>
          <p:nvPr/>
        </p:nvSpPr>
        <p:spPr>
          <a:xfrm>
            <a:off x="8267347" y="3504600"/>
            <a:ext cx="3506614" cy="3024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77" name="矩形 176"/>
          <p:cNvSpPr/>
          <p:nvPr/>
        </p:nvSpPr>
        <p:spPr>
          <a:xfrm>
            <a:off x="8267347" y="3807000"/>
            <a:ext cx="3506614" cy="3024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78" name="矩形 177"/>
          <p:cNvSpPr/>
          <p:nvPr/>
        </p:nvSpPr>
        <p:spPr>
          <a:xfrm>
            <a:off x="8267347" y="4109400"/>
            <a:ext cx="3506614" cy="3024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79" name="矩形 178"/>
          <p:cNvSpPr/>
          <p:nvPr/>
        </p:nvSpPr>
        <p:spPr>
          <a:xfrm>
            <a:off x="8267347" y="4411800"/>
            <a:ext cx="3506614" cy="302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80" name="矩形 179"/>
          <p:cNvSpPr/>
          <p:nvPr/>
        </p:nvSpPr>
        <p:spPr>
          <a:xfrm>
            <a:off x="8267347" y="5016600"/>
            <a:ext cx="3506614" cy="3024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1" name="矩形 180"/>
          <p:cNvSpPr/>
          <p:nvPr/>
        </p:nvSpPr>
        <p:spPr>
          <a:xfrm>
            <a:off x="8267347" y="5319000"/>
            <a:ext cx="3506614" cy="3024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82" name="矩形 181"/>
          <p:cNvSpPr/>
          <p:nvPr/>
        </p:nvSpPr>
        <p:spPr>
          <a:xfrm>
            <a:off x="8267347" y="5621400"/>
            <a:ext cx="3506614" cy="3024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83" name="矩形 182"/>
          <p:cNvSpPr/>
          <p:nvPr/>
        </p:nvSpPr>
        <p:spPr>
          <a:xfrm>
            <a:off x="8267347" y="5923800"/>
            <a:ext cx="3506614" cy="3024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42794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40" y="631800"/>
            <a:ext cx="3506614" cy="10584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2" name="文本框 1"/>
          <p:cNvSpPr txBox="1">
            <a:spLocks/>
          </p:cNvSpPr>
          <p:nvPr/>
        </p:nvSpPr>
        <p:spPr>
          <a:xfrm>
            <a:off x="444934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亮蓝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40" y="1690200"/>
            <a:ext cx="3506614" cy="3024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7" name="矩形 6"/>
          <p:cNvSpPr/>
          <p:nvPr/>
        </p:nvSpPr>
        <p:spPr>
          <a:xfrm>
            <a:off x="418040" y="1992600"/>
            <a:ext cx="3506614" cy="3024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8" name="矩形 7"/>
          <p:cNvSpPr/>
          <p:nvPr/>
        </p:nvSpPr>
        <p:spPr>
          <a:xfrm>
            <a:off x="418040" y="2295000"/>
            <a:ext cx="3506614" cy="3024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9" name="矩形 8"/>
          <p:cNvSpPr/>
          <p:nvPr/>
        </p:nvSpPr>
        <p:spPr>
          <a:xfrm>
            <a:off x="418040" y="2597400"/>
            <a:ext cx="3506614" cy="3024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0" name="矩形 9"/>
          <p:cNvSpPr/>
          <p:nvPr/>
        </p:nvSpPr>
        <p:spPr>
          <a:xfrm>
            <a:off x="418040" y="2899800"/>
            <a:ext cx="3506614" cy="3024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1" name="矩形 10"/>
          <p:cNvSpPr/>
          <p:nvPr/>
        </p:nvSpPr>
        <p:spPr>
          <a:xfrm>
            <a:off x="418040" y="3202200"/>
            <a:ext cx="3506614" cy="3024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2" name="矩形 11"/>
          <p:cNvSpPr/>
          <p:nvPr/>
        </p:nvSpPr>
        <p:spPr>
          <a:xfrm>
            <a:off x="418040" y="3504600"/>
            <a:ext cx="3506614" cy="3024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3" name="矩形 12"/>
          <p:cNvSpPr/>
          <p:nvPr/>
        </p:nvSpPr>
        <p:spPr>
          <a:xfrm>
            <a:off x="418040" y="3807000"/>
            <a:ext cx="3506614" cy="3024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4" name="矩形 13"/>
          <p:cNvSpPr/>
          <p:nvPr/>
        </p:nvSpPr>
        <p:spPr>
          <a:xfrm>
            <a:off x="418040" y="4109400"/>
            <a:ext cx="3506614" cy="3024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5" name="矩形 14"/>
          <p:cNvSpPr/>
          <p:nvPr/>
        </p:nvSpPr>
        <p:spPr>
          <a:xfrm>
            <a:off x="418040" y="4411800"/>
            <a:ext cx="3506614" cy="3024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7" name="矩形 16"/>
          <p:cNvSpPr/>
          <p:nvPr/>
        </p:nvSpPr>
        <p:spPr>
          <a:xfrm>
            <a:off x="418040" y="5016600"/>
            <a:ext cx="3506614" cy="3024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18040" y="5319000"/>
            <a:ext cx="3506614" cy="3024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20" name="矩形 19"/>
          <p:cNvSpPr/>
          <p:nvPr/>
        </p:nvSpPr>
        <p:spPr>
          <a:xfrm>
            <a:off x="418040" y="5621400"/>
            <a:ext cx="3506614" cy="3024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22" name="矩形 21"/>
          <p:cNvSpPr/>
          <p:nvPr/>
        </p:nvSpPr>
        <p:spPr>
          <a:xfrm>
            <a:off x="418040" y="5923800"/>
            <a:ext cx="3506614" cy="3024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51" name="矩形 150"/>
          <p:cNvSpPr/>
          <p:nvPr/>
        </p:nvSpPr>
        <p:spPr>
          <a:xfrm>
            <a:off x="4342694" y="631800"/>
            <a:ext cx="3506614" cy="10584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2" name="文本框 151"/>
          <p:cNvSpPr txBox="1">
            <a:spLocks/>
          </p:cNvSpPr>
          <p:nvPr/>
        </p:nvSpPr>
        <p:spPr>
          <a:xfrm>
            <a:off x="4369588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青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342694" y="1690200"/>
            <a:ext cx="3506614" cy="3024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54" name="矩形 153"/>
          <p:cNvSpPr/>
          <p:nvPr/>
        </p:nvSpPr>
        <p:spPr>
          <a:xfrm>
            <a:off x="4342694" y="1992600"/>
            <a:ext cx="3506614" cy="3024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55" name="矩形 154"/>
          <p:cNvSpPr/>
          <p:nvPr/>
        </p:nvSpPr>
        <p:spPr>
          <a:xfrm>
            <a:off x="4342694" y="2295000"/>
            <a:ext cx="3506614" cy="3024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56" name="矩形 155"/>
          <p:cNvSpPr/>
          <p:nvPr/>
        </p:nvSpPr>
        <p:spPr>
          <a:xfrm>
            <a:off x="4342694" y="2597400"/>
            <a:ext cx="3506614" cy="3024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57" name="矩形 156"/>
          <p:cNvSpPr/>
          <p:nvPr/>
        </p:nvSpPr>
        <p:spPr>
          <a:xfrm>
            <a:off x="4342694" y="2899800"/>
            <a:ext cx="3506614" cy="3024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58" name="矩形 157"/>
          <p:cNvSpPr/>
          <p:nvPr/>
        </p:nvSpPr>
        <p:spPr>
          <a:xfrm>
            <a:off x="4342694" y="3202200"/>
            <a:ext cx="3506614" cy="3024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9" name="矩形 158"/>
          <p:cNvSpPr/>
          <p:nvPr/>
        </p:nvSpPr>
        <p:spPr>
          <a:xfrm>
            <a:off x="4342694" y="3504600"/>
            <a:ext cx="3506614" cy="3024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60" name="矩形 159"/>
          <p:cNvSpPr/>
          <p:nvPr/>
        </p:nvSpPr>
        <p:spPr>
          <a:xfrm>
            <a:off x="4342694" y="3807000"/>
            <a:ext cx="3506614" cy="302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61" name="矩形 160"/>
          <p:cNvSpPr/>
          <p:nvPr/>
        </p:nvSpPr>
        <p:spPr>
          <a:xfrm>
            <a:off x="4342694" y="4109400"/>
            <a:ext cx="3506614" cy="3024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62" name="矩形 161"/>
          <p:cNvSpPr/>
          <p:nvPr/>
        </p:nvSpPr>
        <p:spPr>
          <a:xfrm>
            <a:off x="4342694" y="4411800"/>
            <a:ext cx="3506614" cy="3024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63" name="矩形 162"/>
          <p:cNvSpPr/>
          <p:nvPr/>
        </p:nvSpPr>
        <p:spPr>
          <a:xfrm>
            <a:off x="4342694" y="5016600"/>
            <a:ext cx="3506614" cy="3024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42694" y="5319000"/>
            <a:ext cx="3506614" cy="3024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65" name="矩形 164"/>
          <p:cNvSpPr/>
          <p:nvPr/>
        </p:nvSpPr>
        <p:spPr>
          <a:xfrm>
            <a:off x="4342694" y="5621400"/>
            <a:ext cx="3506614" cy="3024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66" name="矩形 165"/>
          <p:cNvSpPr/>
          <p:nvPr/>
        </p:nvSpPr>
        <p:spPr>
          <a:xfrm>
            <a:off x="4342694" y="5923800"/>
            <a:ext cx="3506614" cy="3024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68" name="矩形 167"/>
          <p:cNvSpPr/>
          <p:nvPr/>
        </p:nvSpPr>
        <p:spPr>
          <a:xfrm>
            <a:off x="8267347" y="631800"/>
            <a:ext cx="3506614" cy="10584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69" name="文本框 168"/>
          <p:cNvSpPr txBox="1">
            <a:spLocks/>
          </p:cNvSpPr>
          <p:nvPr/>
        </p:nvSpPr>
        <p:spPr>
          <a:xfrm>
            <a:off x="8294241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AFAFA">
                    <a:alpha val="87000"/>
                  </a:srgb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深青</a:t>
            </a:r>
            <a:endParaRPr lang="en-US" sz="2400" dirty="0">
              <a:solidFill>
                <a:srgbClr val="FAFAFA">
                  <a:alpha val="87000"/>
                </a:srgb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67347" y="1690200"/>
            <a:ext cx="3506614" cy="3024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71" name="矩形 170"/>
          <p:cNvSpPr/>
          <p:nvPr/>
        </p:nvSpPr>
        <p:spPr>
          <a:xfrm>
            <a:off x="8267347" y="1992600"/>
            <a:ext cx="3506614" cy="3024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72" name="矩形 171"/>
          <p:cNvSpPr/>
          <p:nvPr/>
        </p:nvSpPr>
        <p:spPr>
          <a:xfrm>
            <a:off x="8267347" y="2295000"/>
            <a:ext cx="3506614" cy="3024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73" name="矩形 172"/>
          <p:cNvSpPr/>
          <p:nvPr/>
        </p:nvSpPr>
        <p:spPr>
          <a:xfrm>
            <a:off x="8267347" y="2597400"/>
            <a:ext cx="3506614" cy="3024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74" name="矩形 173"/>
          <p:cNvSpPr/>
          <p:nvPr/>
        </p:nvSpPr>
        <p:spPr>
          <a:xfrm>
            <a:off x="8267347" y="2899800"/>
            <a:ext cx="3506614" cy="3024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75" name="矩形 174"/>
          <p:cNvSpPr/>
          <p:nvPr/>
        </p:nvSpPr>
        <p:spPr>
          <a:xfrm>
            <a:off x="8267347" y="3202200"/>
            <a:ext cx="3506614" cy="3024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76" name="矩形 175"/>
          <p:cNvSpPr/>
          <p:nvPr/>
        </p:nvSpPr>
        <p:spPr>
          <a:xfrm>
            <a:off x="8267347" y="3504600"/>
            <a:ext cx="3506614" cy="3024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77" name="矩形 176"/>
          <p:cNvSpPr/>
          <p:nvPr/>
        </p:nvSpPr>
        <p:spPr>
          <a:xfrm>
            <a:off x="8267347" y="3807000"/>
            <a:ext cx="3506614" cy="3024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78" name="矩形 177"/>
          <p:cNvSpPr/>
          <p:nvPr/>
        </p:nvSpPr>
        <p:spPr>
          <a:xfrm>
            <a:off x="8267347" y="4109400"/>
            <a:ext cx="3506614" cy="3024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79" name="矩形 178"/>
          <p:cNvSpPr/>
          <p:nvPr/>
        </p:nvSpPr>
        <p:spPr>
          <a:xfrm>
            <a:off x="8267347" y="4411800"/>
            <a:ext cx="3506614" cy="3024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80" name="矩形 179"/>
          <p:cNvSpPr/>
          <p:nvPr/>
        </p:nvSpPr>
        <p:spPr>
          <a:xfrm>
            <a:off x="8267347" y="5016600"/>
            <a:ext cx="3506614" cy="3024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1" name="矩形 180"/>
          <p:cNvSpPr/>
          <p:nvPr/>
        </p:nvSpPr>
        <p:spPr>
          <a:xfrm>
            <a:off x="8267347" y="5319000"/>
            <a:ext cx="3506614" cy="3024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82" name="矩形 181"/>
          <p:cNvSpPr/>
          <p:nvPr/>
        </p:nvSpPr>
        <p:spPr>
          <a:xfrm>
            <a:off x="8267347" y="5621400"/>
            <a:ext cx="3506614" cy="3024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83" name="矩形 182"/>
          <p:cNvSpPr/>
          <p:nvPr/>
        </p:nvSpPr>
        <p:spPr>
          <a:xfrm>
            <a:off x="8267347" y="5923800"/>
            <a:ext cx="3506614" cy="3024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218991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40" y="631800"/>
            <a:ext cx="3506614" cy="1058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2" name="文本框 1"/>
          <p:cNvSpPr txBox="1">
            <a:spLocks/>
          </p:cNvSpPr>
          <p:nvPr/>
        </p:nvSpPr>
        <p:spPr>
          <a:xfrm>
            <a:off x="444934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绿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40" y="1690200"/>
            <a:ext cx="3506614" cy="3024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7" name="矩形 6"/>
          <p:cNvSpPr/>
          <p:nvPr/>
        </p:nvSpPr>
        <p:spPr>
          <a:xfrm>
            <a:off x="418040" y="1992600"/>
            <a:ext cx="3506614" cy="3024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8" name="矩形 7"/>
          <p:cNvSpPr/>
          <p:nvPr/>
        </p:nvSpPr>
        <p:spPr>
          <a:xfrm>
            <a:off x="418040" y="2295000"/>
            <a:ext cx="3506614" cy="3024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9" name="矩形 8"/>
          <p:cNvSpPr/>
          <p:nvPr/>
        </p:nvSpPr>
        <p:spPr>
          <a:xfrm>
            <a:off x="418040" y="2597400"/>
            <a:ext cx="3506614" cy="3024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0" name="矩形 9"/>
          <p:cNvSpPr/>
          <p:nvPr/>
        </p:nvSpPr>
        <p:spPr>
          <a:xfrm>
            <a:off x="418040" y="2899800"/>
            <a:ext cx="3506614" cy="3024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1" name="矩形 10"/>
          <p:cNvSpPr/>
          <p:nvPr/>
        </p:nvSpPr>
        <p:spPr>
          <a:xfrm>
            <a:off x="418040" y="3202200"/>
            <a:ext cx="3506614" cy="302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2" name="矩形 11"/>
          <p:cNvSpPr/>
          <p:nvPr/>
        </p:nvSpPr>
        <p:spPr>
          <a:xfrm>
            <a:off x="418040" y="3504600"/>
            <a:ext cx="3506614" cy="3024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3" name="矩形 12"/>
          <p:cNvSpPr/>
          <p:nvPr/>
        </p:nvSpPr>
        <p:spPr>
          <a:xfrm>
            <a:off x="418040" y="3807000"/>
            <a:ext cx="3506614" cy="3024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4" name="矩形 13"/>
          <p:cNvSpPr/>
          <p:nvPr/>
        </p:nvSpPr>
        <p:spPr>
          <a:xfrm>
            <a:off x="418040" y="4109400"/>
            <a:ext cx="3506614" cy="3024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5" name="矩形 14"/>
          <p:cNvSpPr/>
          <p:nvPr/>
        </p:nvSpPr>
        <p:spPr>
          <a:xfrm>
            <a:off x="418040" y="4411800"/>
            <a:ext cx="3506614" cy="3024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7" name="矩形 16"/>
          <p:cNvSpPr/>
          <p:nvPr/>
        </p:nvSpPr>
        <p:spPr>
          <a:xfrm>
            <a:off x="418040" y="5016600"/>
            <a:ext cx="3506614" cy="3024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18040" y="5319000"/>
            <a:ext cx="3506614" cy="3024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20" name="矩形 19"/>
          <p:cNvSpPr/>
          <p:nvPr/>
        </p:nvSpPr>
        <p:spPr>
          <a:xfrm>
            <a:off x="418040" y="5621400"/>
            <a:ext cx="3506614" cy="3024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22" name="矩形 21"/>
          <p:cNvSpPr/>
          <p:nvPr/>
        </p:nvSpPr>
        <p:spPr>
          <a:xfrm>
            <a:off x="418040" y="5923800"/>
            <a:ext cx="3506614" cy="3024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51" name="矩形 150"/>
          <p:cNvSpPr/>
          <p:nvPr/>
        </p:nvSpPr>
        <p:spPr>
          <a:xfrm>
            <a:off x="4342694" y="631800"/>
            <a:ext cx="3506614" cy="1058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2" name="文本框 151"/>
          <p:cNvSpPr txBox="1">
            <a:spLocks/>
          </p:cNvSpPr>
          <p:nvPr/>
        </p:nvSpPr>
        <p:spPr>
          <a:xfrm>
            <a:off x="4369588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亮绿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342694" y="1690200"/>
            <a:ext cx="3506614" cy="3024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54" name="矩形 153"/>
          <p:cNvSpPr/>
          <p:nvPr/>
        </p:nvSpPr>
        <p:spPr>
          <a:xfrm>
            <a:off x="4342694" y="1992600"/>
            <a:ext cx="3506614" cy="3024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55" name="矩形 154"/>
          <p:cNvSpPr/>
          <p:nvPr/>
        </p:nvSpPr>
        <p:spPr>
          <a:xfrm>
            <a:off x="4342694" y="2295000"/>
            <a:ext cx="3506614" cy="3024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56" name="矩形 155"/>
          <p:cNvSpPr/>
          <p:nvPr/>
        </p:nvSpPr>
        <p:spPr>
          <a:xfrm>
            <a:off x="4342694" y="2597400"/>
            <a:ext cx="3506614" cy="3024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57" name="矩形 156"/>
          <p:cNvSpPr/>
          <p:nvPr/>
        </p:nvSpPr>
        <p:spPr>
          <a:xfrm>
            <a:off x="4342694" y="2899800"/>
            <a:ext cx="3506614" cy="3024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58" name="矩形 157"/>
          <p:cNvSpPr/>
          <p:nvPr/>
        </p:nvSpPr>
        <p:spPr>
          <a:xfrm>
            <a:off x="4342694" y="3202200"/>
            <a:ext cx="3506614" cy="302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9" name="矩形 158"/>
          <p:cNvSpPr/>
          <p:nvPr/>
        </p:nvSpPr>
        <p:spPr>
          <a:xfrm>
            <a:off x="4342694" y="3504600"/>
            <a:ext cx="3506614" cy="3024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60" name="矩形 159"/>
          <p:cNvSpPr/>
          <p:nvPr/>
        </p:nvSpPr>
        <p:spPr>
          <a:xfrm>
            <a:off x="4342694" y="3807000"/>
            <a:ext cx="3506614" cy="3024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61" name="矩形 160"/>
          <p:cNvSpPr/>
          <p:nvPr/>
        </p:nvSpPr>
        <p:spPr>
          <a:xfrm>
            <a:off x="4342694" y="4109400"/>
            <a:ext cx="3506614" cy="3024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62" name="矩形 161"/>
          <p:cNvSpPr/>
          <p:nvPr/>
        </p:nvSpPr>
        <p:spPr>
          <a:xfrm>
            <a:off x="4342694" y="4411800"/>
            <a:ext cx="3506614" cy="3024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63" name="矩形 162"/>
          <p:cNvSpPr/>
          <p:nvPr/>
        </p:nvSpPr>
        <p:spPr>
          <a:xfrm>
            <a:off x="4342694" y="5016600"/>
            <a:ext cx="3506614" cy="3024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42694" y="5319000"/>
            <a:ext cx="3506614" cy="3024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65" name="矩形 164"/>
          <p:cNvSpPr/>
          <p:nvPr/>
        </p:nvSpPr>
        <p:spPr>
          <a:xfrm>
            <a:off x="4342694" y="5621400"/>
            <a:ext cx="3506614" cy="3024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66" name="矩形 165"/>
          <p:cNvSpPr/>
          <p:nvPr/>
        </p:nvSpPr>
        <p:spPr>
          <a:xfrm>
            <a:off x="4342694" y="5923800"/>
            <a:ext cx="3506614" cy="3024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68" name="矩形 167"/>
          <p:cNvSpPr/>
          <p:nvPr/>
        </p:nvSpPr>
        <p:spPr>
          <a:xfrm>
            <a:off x="8267347" y="631800"/>
            <a:ext cx="3506614" cy="10584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69" name="文本框 168"/>
          <p:cNvSpPr txBox="1">
            <a:spLocks/>
          </p:cNvSpPr>
          <p:nvPr/>
        </p:nvSpPr>
        <p:spPr>
          <a:xfrm>
            <a:off x="8294241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柠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67347" y="1690200"/>
            <a:ext cx="3506614" cy="3024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71" name="矩形 170"/>
          <p:cNvSpPr/>
          <p:nvPr/>
        </p:nvSpPr>
        <p:spPr>
          <a:xfrm>
            <a:off x="8267347" y="1992600"/>
            <a:ext cx="3506614" cy="3024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72" name="矩形 171"/>
          <p:cNvSpPr/>
          <p:nvPr/>
        </p:nvSpPr>
        <p:spPr>
          <a:xfrm>
            <a:off x="8267347" y="2295000"/>
            <a:ext cx="3506614" cy="3024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73" name="矩形 172"/>
          <p:cNvSpPr/>
          <p:nvPr/>
        </p:nvSpPr>
        <p:spPr>
          <a:xfrm>
            <a:off x="8267347" y="2597400"/>
            <a:ext cx="3506614" cy="3024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74" name="矩形 173"/>
          <p:cNvSpPr/>
          <p:nvPr/>
        </p:nvSpPr>
        <p:spPr>
          <a:xfrm>
            <a:off x="8267347" y="2899800"/>
            <a:ext cx="3506614" cy="3024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75" name="矩形 174"/>
          <p:cNvSpPr/>
          <p:nvPr/>
        </p:nvSpPr>
        <p:spPr>
          <a:xfrm>
            <a:off x="8267347" y="3202200"/>
            <a:ext cx="3506614" cy="3024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76" name="矩形 175"/>
          <p:cNvSpPr/>
          <p:nvPr/>
        </p:nvSpPr>
        <p:spPr>
          <a:xfrm>
            <a:off x="8267347" y="3504600"/>
            <a:ext cx="3506614" cy="3024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77" name="矩形 176"/>
          <p:cNvSpPr/>
          <p:nvPr/>
        </p:nvSpPr>
        <p:spPr>
          <a:xfrm>
            <a:off x="8267347" y="3807000"/>
            <a:ext cx="3506614" cy="3024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78" name="矩形 177"/>
          <p:cNvSpPr/>
          <p:nvPr/>
        </p:nvSpPr>
        <p:spPr>
          <a:xfrm>
            <a:off x="8267347" y="4109400"/>
            <a:ext cx="3506614" cy="3024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79" name="矩形 178"/>
          <p:cNvSpPr/>
          <p:nvPr/>
        </p:nvSpPr>
        <p:spPr>
          <a:xfrm>
            <a:off x="8267347" y="4411800"/>
            <a:ext cx="3506614" cy="3024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AFAFA">
                    <a:alpha val="87000"/>
                  </a:srgb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80" name="矩形 179"/>
          <p:cNvSpPr/>
          <p:nvPr/>
        </p:nvSpPr>
        <p:spPr>
          <a:xfrm>
            <a:off x="8267347" y="5016600"/>
            <a:ext cx="3506614" cy="3024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1" name="矩形 180"/>
          <p:cNvSpPr/>
          <p:nvPr/>
        </p:nvSpPr>
        <p:spPr>
          <a:xfrm>
            <a:off x="8267347" y="5319000"/>
            <a:ext cx="3506614" cy="3024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82" name="矩形 181"/>
          <p:cNvSpPr/>
          <p:nvPr/>
        </p:nvSpPr>
        <p:spPr>
          <a:xfrm>
            <a:off x="8267347" y="5621400"/>
            <a:ext cx="3506614" cy="3024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83" name="矩形 182"/>
          <p:cNvSpPr/>
          <p:nvPr/>
        </p:nvSpPr>
        <p:spPr>
          <a:xfrm>
            <a:off x="8267347" y="5923800"/>
            <a:ext cx="3506614" cy="3024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57790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40" y="631800"/>
            <a:ext cx="3506614" cy="10584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2" name="文本框 1"/>
          <p:cNvSpPr txBox="1">
            <a:spLocks/>
          </p:cNvSpPr>
          <p:nvPr/>
        </p:nvSpPr>
        <p:spPr>
          <a:xfrm>
            <a:off x="444934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黄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40" y="1690200"/>
            <a:ext cx="3506614" cy="3024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7" name="矩形 6"/>
          <p:cNvSpPr/>
          <p:nvPr/>
        </p:nvSpPr>
        <p:spPr>
          <a:xfrm>
            <a:off x="418040" y="1992600"/>
            <a:ext cx="3506614" cy="3024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8" name="矩形 7"/>
          <p:cNvSpPr/>
          <p:nvPr/>
        </p:nvSpPr>
        <p:spPr>
          <a:xfrm>
            <a:off x="418040" y="2295000"/>
            <a:ext cx="3506614" cy="3024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9" name="矩形 8"/>
          <p:cNvSpPr/>
          <p:nvPr/>
        </p:nvSpPr>
        <p:spPr>
          <a:xfrm>
            <a:off x="418040" y="2597400"/>
            <a:ext cx="3506614" cy="3024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0" name="矩形 9"/>
          <p:cNvSpPr/>
          <p:nvPr/>
        </p:nvSpPr>
        <p:spPr>
          <a:xfrm>
            <a:off x="418040" y="2899800"/>
            <a:ext cx="3506614" cy="3024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1" name="矩形 10"/>
          <p:cNvSpPr/>
          <p:nvPr/>
        </p:nvSpPr>
        <p:spPr>
          <a:xfrm>
            <a:off x="418040" y="3202200"/>
            <a:ext cx="3506614" cy="3024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2" name="矩形 11"/>
          <p:cNvSpPr/>
          <p:nvPr/>
        </p:nvSpPr>
        <p:spPr>
          <a:xfrm>
            <a:off x="418040" y="3504600"/>
            <a:ext cx="3506614" cy="3024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3" name="矩形 12"/>
          <p:cNvSpPr/>
          <p:nvPr/>
        </p:nvSpPr>
        <p:spPr>
          <a:xfrm>
            <a:off x="418040" y="3807000"/>
            <a:ext cx="3506614" cy="3024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4" name="矩形 13"/>
          <p:cNvSpPr/>
          <p:nvPr/>
        </p:nvSpPr>
        <p:spPr>
          <a:xfrm>
            <a:off x="418040" y="4109400"/>
            <a:ext cx="3506614" cy="3024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5" name="矩形 14"/>
          <p:cNvSpPr/>
          <p:nvPr/>
        </p:nvSpPr>
        <p:spPr>
          <a:xfrm>
            <a:off x="418040" y="4411800"/>
            <a:ext cx="3506614" cy="3024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7" name="矩形 16"/>
          <p:cNvSpPr/>
          <p:nvPr/>
        </p:nvSpPr>
        <p:spPr>
          <a:xfrm>
            <a:off x="418040" y="5016600"/>
            <a:ext cx="3506614" cy="3024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18040" y="5319000"/>
            <a:ext cx="3506614" cy="30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20" name="矩形 19"/>
          <p:cNvSpPr/>
          <p:nvPr/>
        </p:nvSpPr>
        <p:spPr>
          <a:xfrm>
            <a:off x="418040" y="5621400"/>
            <a:ext cx="3506614" cy="3024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22" name="矩形 21"/>
          <p:cNvSpPr/>
          <p:nvPr/>
        </p:nvSpPr>
        <p:spPr>
          <a:xfrm>
            <a:off x="418040" y="5923800"/>
            <a:ext cx="3506614" cy="3024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51" name="矩形 150"/>
          <p:cNvSpPr/>
          <p:nvPr/>
        </p:nvSpPr>
        <p:spPr>
          <a:xfrm>
            <a:off x="4342694" y="631800"/>
            <a:ext cx="3506614" cy="10584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2" name="文本框 151"/>
          <p:cNvSpPr txBox="1">
            <a:spLocks/>
          </p:cNvSpPr>
          <p:nvPr/>
        </p:nvSpPr>
        <p:spPr>
          <a:xfrm>
            <a:off x="4369588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琥珀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342694" y="1690200"/>
            <a:ext cx="3506614" cy="3024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54" name="矩形 153"/>
          <p:cNvSpPr/>
          <p:nvPr/>
        </p:nvSpPr>
        <p:spPr>
          <a:xfrm>
            <a:off x="4342694" y="1992600"/>
            <a:ext cx="3506614" cy="3024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55" name="矩形 154"/>
          <p:cNvSpPr/>
          <p:nvPr/>
        </p:nvSpPr>
        <p:spPr>
          <a:xfrm>
            <a:off x="4342694" y="2295000"/>
            <a:ext cx="3506614" cy="3024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56" name="矩形 155"/>
          <p:cNvSpPr/>
          <p:nvPr/>
        </p:nvSpPr>
        <p:spPr>
          <a:xfrm>
            <a:off x="4342694" y="2597400"/>
            <a:ext cx="3506614" cy="3024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57" name="矩形 156"/>
          <p:cNvSpPr/>
          <p:nvPr/>
        </p:nvSpPr>
        <p:spPr>
          <a:xfrm>
            <a:off x="4342694" y="2899800"/>
            <a:ext cx="3506614" cy="3024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58" name="矩形 157"/>
          <p:cNvSpPr/>
          <p:nvPr/>
        </p:nvSpPr>
        <p:spPr>
          <a:xfrm>
            <a:off x="4342694" y="3202200"/>
            <a:ext cx="3506614" cy="3024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9" name="矩形 158"/>
          <p:cNvSpPr/>
          <p:nvPr/>
        </p:nvSpPr>
        <p:spPr>
          <a:xfrm>
            <a:off x="4342694" y="3504600"/>
            <a:ext cx="3506614" cy="3024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60" name="矩形 159"/>
          <p:cNvSpPr/>
          <p:nvPr/>
        </p:nvSpPr>
        <p:spPr>
          <a:xfrm>
            <a:off x="4342694" y="3807000"/>
            <a:ext cx="3506614" cy="3024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61" name="矩形 160"/>
          <p:cNvSpPr/>
          <p:nvPr/>
        </p:nvSpPr>
        <p:spPr>
          <a:xfrm>
            <a:off x="4342694" y="4109400"/>
            <a:ext cx="3506614" cy="3024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62" name="矩形 161"/>
          <p:cNvSpPr/>
          <p:nvPr/>
        </p:nvSpPr>
        <p:spPr>
          <a:xfrm>
            <a:off x="4342694" y="4411800"/>
            <a:ext cx="3506614" cy="3024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63" name="矩形 162"/>
          <p:cNvSpPr/>
          <p:nvPr/>
        </p:nvSpPr>
        <p:spPr>
          <a:xfrm>
            <a:off x="4342694" y="5016600"/>
            <a:ext cx="3506614" cy="3024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42694" y="5319000"/>
            <a:ext cx="3506614" cy="3024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65" name="矩形 164"/>
          <p:cNvSpPr/>
          <p:nvPr/>
        </p:nvSpPr>
        <p:spPr>
          <a:xfrm>
            <a:off x="4342694" y="5621400"/>
            <a:ext cx="3506614" cy="3024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66" name="矩形 165"/>
          <p:cNvSpPr/>
          <p:nvPr/>
        </p:nvSpPr>
        <p:spPr>
          <a:xfrm>
            <a:off x="4342694" y="5923800"/>
            <a:ext cx="3506614" cy="3024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68" name="矩形 167"/>
          <p:cNvSpPr/>
          <p:nvPr/>
        </p:nvSpPr>
        <p:spPr>
          <a:xfrm>
            <a:off x="8267347" y="631800"/>
            <a:ext cx="3506614" cy="10584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69" name="文本框 168"/>
          <p:cNvSpPr txBox="1">
            <a:spLocks/>
          </p:cNvSpPr>
          <p:nvPr/>
        </p:nvSpPr>
        <p:spPr>
          <a:xfrm>
            <a:off x="8294241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橙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67347" y="1690200"/>
            <a:ext cx="3506614" cy="3024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71" name="矩形 170"/>
          <p:cNvSpPr/>
          <p:nvPr/>
        </p:nvSpPr>
        <p:spPr>
          <a:xfrm>
            <a:off x="8267347" y="1992600"/>
            <a:ext cx="3506614" cy="3024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72" name="矩形 171"/>
          <p:cNvSpPr/>
          <p:nvPr/>
        </p:nvSpPr>
        <p:spPr>
          <a:xfrm>
            <a:off x="8267347" y="2295000"/>
            <a:ext cx="3506614" cy="3024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73" name="矩形 172"/>
          <p:cNvSpPr/>
          <p:nvPr/>
        </p:nvSpPr>
        <p:spPr>
          <a:xfrm>
            <a:off x="8267347" y="2597400"/>
            <a:ext cx="3506614" cy="3024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74" name="矩形 173"/>
          <p:cNvSpPr/>
          <p:nvPr/>
        </p:nvSpPr>
        <p:spPr>
          <a:xfrm>
            <a:off x="8267347" y="2899800"/>
            <a:ext cx="3506614" cy="3024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75" name="矩形 174"/>
          <p:cNvSpPr/>
          <p:nvPr/>
        </p:nvSpPr>
        <p:spPr>
          <a:xfrm>
            <a:off x="8267347" y="3202200"/>
            <a:ext cx="3506614" cy="3024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76" name="矩形 175"/>
          <p:cNvSpPr/>
          <p:nvPr/>
        </p:nvSpPr>
        <p:spPr>
          <a:xfrm>
            <a:off x="8267347" y="3504600"/>
            <a:ext cx="3506614" cy="3024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77" name="矩形 176"/>
          <p:cNvSpPr/>
          <p:nvPr/>
        </p:nvSpPr>
        <p:spPr>
          <a:xfrm>
            <a:off x="8267347" y="3807000"/>
            <a:ext cx="3506614" cy="3024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78" name="矩形 177"/>
          <p:cNvSpPr/>
          <p:nvPr/>
        </p:nvSpPr>
        <p:spPr>
          <a:xfrm>
            <a:off x="8267347" y="4109400"/>
            <a:ext cx="3506614" cy="3024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79" name="矩形 178"/>
          <p:cNvSpPr/>
          <p:nvPr/>
        </p:nvSpPr>
        <p:spPr>
          <a:xfrm>
            <a:off x="8267347" y="4411800"/>
            <a:ext cx="3506614" cy="3024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80" name="矩形 179"/>
          <p:cNvSpPr/>
          <p:nvPr/>
        </p:nvSpPr>
        <p:spPr>
          <a:xfrm>
            <a:off x="8267347" y="5016600"/>
            <a:ext cx="3506614" cy="3024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1" name="矩形 180"/>
          <p:cNvSpPr/>
          <p:nvPr/>
        </p:nvSpPr>
        <p:spPr>
          <a:xfrm>
            <a:off x="8267347" y="5319000"/>
            <a:ext cx="3506614" cy="3024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182" name="矩形 181"/>
          <p:cNvSpPr/>
          <p:nvPr/>
        </p:nvSpPr>
        <p:spPr>
          <a:xfrm>
            <a:off x="8267347" y="5621400"/>
            <a:ext cx="3506614" cy="3024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183" name="矩形 182"/>
          <p:cNvSpPr/>
          <p:nvPr/>
        </p:nvSpPr>
        <p:spPr>
          <a:xfrm>
            <a:off x="8267347" y="5923800"/>
            <a:ext cx="3506614" cy="3024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89372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40" y="631800"/>
            <a:ext cx="3506614" cy="10584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2" name="文本框 1"/>
          <p:cNvSpPr txBox="1">
            <a:spLocks/>
          </p:cNvSpPr>
          <p:nvPr/>
        </p:nvSpPr>
        <p:spPr>
          <a:xfrm>
            <a:off x="444934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黄</a:t>
            </a:r>
            <a:endParaRPr lang="en-US" sz="2400" dirty="0">
              <a:solidFill>
                <a:schemeClr val="bg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40" y="1690200"/>
            <a:ext cx="3506614" cy="3024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7" name="矩形 6"/>
          <p:cNvSpPr/>
          <p:nvPr/>
        </p:nvSpPr>
        <p:spPr>
          <a:xfrm>
            <a:off x="418040" y="1992600"/>
            <a:ext cx="3506614" cy="3024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8" name="矩形 7"/>
          <p:cNvSpPr/>
          <p:nvPr/>
        </p:nvSpPr>
        <p:spPr>
          <a:xfrm>
            <a:off x="418040" y="2295000"/>
            <a:ext cx="3506614" cy="3024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9" name="矩形 8"/>
          <p:cNvSpPr/>
          <p:nvPr/>
        </p:nvSpPr>
        <p:spPr>
          <a:xfrm>
            <a:off x="418040" y="2597400"/>
            <a:ext cx="3506614" cy="3024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0" name="矩形 9"/>
          <p:cNvSpPr/>
          <p:nvPr/>
        </p:nvSpPr>
        <p:spPr>
          <a:xfrm>
            <a:off x="418040" y="2899800"/>
            <a:ext cx="3506614" cy="3024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1" name="矩形 10"/>
          <p:cNvSpPr/>
          <p:nvPr/>
        </p:nvSpPr>
        <p:spPr>
          <a:xfrm>
            <a:off x="418040" y="3202200"/>
            <a:ext cx="3506614" cy="3024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2" name="矩形 11"/>
          <p:cNvSpPr/>
          <p:nvPr/>
        </p:nvSpPr>
        <p:spPr>
          <a:xfrm>
            <a:off x="418040" y="3504600"/>
            <a:ext cx="3506614" cy="3024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3" name="矩形 12"/>
          <p:cNvSpPr/>
          <p:nvPr/>
        </p:nvSpPr>
        <p:spPr>
          <a:xfrm>
            <a:off x="418040" y="3807000"/>
            <a:ext cx="3506614" cy="3024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4" name="矩形 13"/>
          <p:cNvSpPr/>
          <p:nvPr/>
        </p:nvSpPr>
        <p:spPr>
          <a:xfrm>
            <a:off x="418040" y="4109400"/>
            <a:ext cx="3506614" cy="3024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5" name="矩形 14"/>
          <p:cNvSpPr/>
          <p:nvPr/>
        </p:nvSpPr>
        <p:spPr>
          <a:xfrm>
            <a:off x="418040" y="4411800"/>
            <a:ext cx="3506614" cy="3024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7" name="矩形 16"/>
          <p:cNvSpPr/>
          <p:nvPr/>
        </p:nvSpPr>
        <p:spPr>
          <a:xfrm>
            <a:off x="418040" y="5016600"/>
            <a:ext cx="3506614" cy="3024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18040" y="5319000"/>
            <a:ext cx="3506614" cy="3024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A200</a:t>
            </a:r>
          </a:p>
        </p:txBody>
      </p:sp>
      <p:sp>
        <p:nvSpPr>
          <p:cNvPr id="20" name="矩形 19"/>
          <p:cNvSpPr/>
          <p:nvPr/>
        </p:nvSpPr>
        <p:spPr>
          <a:xfrm>
            <a:off x="418040" y="5621400"/>
            <a:ext cx="3506614" cy="3024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A400</a:t>
            </a:r>
          </a:p>
        </p:txBody>
      </p:sp>
      <p:sp>
        <p:nvSpPr>
          <p:cNvPr id="22" name="矩形 21"/>
          <p:cNvSpPr/>
          <p:nvPr/>
        </p:nvSpPr>
        <p:spPr>
          <a:xfrm>
            <a:off x="418040" y="5923800"/>
            <a:ext cx="3506614" cy="3024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A700</a:t>
            </a:r>
          </a:p>
        </p:txBody>
      </p:sp>
      <p:sp>
        <p:nvSpPr>
          <p:cNvPr id="151" name="矩形 150"/>
          <p:cNvSpPr/>
          <p:nvPr/>
        </p:nvSpPr>
        <p:spPr>
          <a:xfrm>
            <a:off x="4342694" y="631800"/>
            <a:ext cx="3506614" cy="1058400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2" name="文本框 151"/>
          <p:cNvSpPr txBox="1">
            <a:spLocks/>
          </p:cNvSpPr>
          <p:nvPr/>
        </p:nvSpPr>
        <p:spPr>
          <a:xfrm>
            <a:off x="4369588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琥珀</a:t>
            </a:r>
            <a:endParaRPr lang="en-US" sz="2400" dirty="0">
              <a:solidFill>
                <a:schemeClr val="bg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342694" y="1690200"/>
            <a:ext cx="3506614" cy="302400"/>
          </a:xfrm>
          <a:prstGeom prst="rect">
            <a:avLst/>
          </a:prstGeom>
          <a:solidFill>
            <a:srgbClr val="EF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54" name="矩形 153"/>
          <p:cNvSpPr/>
          <p:nvPr/>
        </p:nvSpPr>
        <p:spPr>
          <a:xfrm>
            <a:off x="4342694" y="1992600"/>
            <a:ext cx="3506614" cy="302400"/>
          </a:xfrm>
          <a:prstGeom prst="rect">
            <a:avLst/>
          </a:prstGeom>
          <a:solidFill>
            <a:srgbClr val="D7C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55" name="矩形 154"/>
          <p:cNvSpPr/>
          <p:nvPr/>
        </p:nvSpPr>
        <p:spPr>
          <a:xfrm>
            <a:off x="4342694" y="2295000"/>
            <a:ext cx="3506614" cy="302400"/>
          </a:xfrm>
          <a:prstGeom prst="rect">
            <a:avLst/>
          </a:prstGeom>
          <a:solidFill>
            <a:srgbClr val="BCA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56" name="矩形 155"/>
          <p:cNvSpPr/>
          <p:nvPr/>
        </p:nvSpPr>
        <p:spPr>
          <a:xfrm>
            <a:off x="4342694" y="2597400"/>
            <a:ext cx="3506614" cy="302400"/>
          </a:xfrm>
          <a:prstGeom prst="rect">
            <a:avLst/>
          </a:prstGeom>
          <a:solidFill>
            <a:srgbClr val="A18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57" name="矩形 156"/>
          <p:cNvSpPr/>
          <p:nvPr/>
        </p:nvSpPr>
        <p:spPr>
          <a:xfrm>
            <a:off x="4342694" y="2899800"/>
            <a:ext cx="3506614" cy="302400"/>
          </a:xfrm>
          <a:prstGeom prst="rect">
            <a:avLst/>
          </a:prstGeom>
          <a:solidFill>
            <a:srgbClr val="8D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58" name="矩形 157"/>
          <p:cNvSpPr/>
          <p:nvPr/>
        </p:nvSpPr>
        <p:spPr>
          <a:xfrm>
            <a:off x="4342694" y="3202200"/>
            <a:ext cx="3506614" cy="302400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59" name="矩形 158"/>
          <p:cNvSpPr/>
          <p:nvPr/>
        </p:nvSpPr>
        <p:spPr>
          <a:xfrm>
            <a:off x="4342694" y="3504600"/>
            <a:ext cx="3506614" cy="302400"/>
          </a:xfrm>
          <a:prstGeom prst="rect">
            <a:avLst/>
          </a:prstGeom>
          <a:solidFill>
            <a:srgbClr val="6D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60" name="矩形 159"/>
          <p:cNvSpPr/>
          <p:nvPr/>
        </p:nvSpPr>
        <p:spPr>
          <a:xfrm>
            <a:off x="4342694" y="3807000"/>
            <a:ext cx="3506614" cy="302400"/>
          </a:xfrm>
          <a:prstGeom prst="rect">
            <a:avLst/>
          </a:prstGeom>
          <a:solidFill>
            <a:srgbClr val="5D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61" name="矩形 160"/>
          <p:cNvSpPr/>
          <p:nvPr/>
        </p:nvSpPr>
        <p:spPr>
          <a:xfrm>
            <a:off x="4342694" y="4109400"/>
            <a:ext cx="3506614" cy="3024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62" name="矩形 161"/>
          <p:cNvSpPr/>
          <p:nvPr/>
        </p:nvSpPr>
        <p:spPr>
          <a:xfrm>
            <a:off x="4342694" y="4411800"/>
            <a:ext cx="3506614" cy="3024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68" name="矩形 167"/>
          <p:cNvSpPr/>
          <p:nvPr/>
        </p:nvSpPr>
        <p:spPr>
          <a:xfrm>
            <a:off x="8267347" y="631800"/>
            <a:ext cx="3506614" cy="10584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69" name="文本框 168"/>
          <p:cNvSpPr txBox="1">
            <a:spLocks/>
          </p:cNvSpPr>
          <p:nvPr/>
        </p:nvSpPr>
        <p:spPr>
          <a:xfrm>
            <a:off x="8294241" y="6586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灰</a:t>
            </a:r>
            <a:endParaRPr lang="en-US" sz="24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67347" y="1690200"/>
            <a:ext cx="3506614" cy="3024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171" name="矩形 170"/>
          <p:cNvSpPr/>
          <p:nvPr/>
        </p:nvSpPr>
        <p:spPr>
          <a:xfrm>
            <a:off x="8267347" y="1992600"/>
            <a:ext cx="3506614" cy="302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172" name="矩形 171"/>
          <p:cNvSpPr/>
          <p:nvPr/>
        </p:nvSpPr>
        <p:spPr>
          <a:xfrm>
            <a:off x="8267347" y="2295000"/>
            <a:ext cx="3506614" cy="30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173" name="矩形 172"/>
          <p:cNvSpPr/>
          <p:nvPr/>
        </p:nvSpPr>
        <p:spPr>
          <a:xfrm>
            <a:off x="8267347" y="2597400"/>
            <a:ext cx="3506614" cy="3024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74" name="矩形 173"/>
          <p:cNvSpPr/>
          <p:nvPr/>
        </p:nvSpPr>
        <p:spPr>
          <a:xfrm>
            <a:off x="8267347" y="2899800"/>
            <a:ext cx="3506614" cy="3024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75" name="矩形 174"/>
          <p:cNvSpPr/>
          <p:nvPr/>
        </p:nvSpPr>
        <p:spPr>
          <a:xfrm>
            <a:off x="8267347" y="3202200"/>
            <a:ext cx="3506614" cy="3024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76" name="矩形 175"/>
          <p:cNvSpPr/>
          <p:nvPr/>
        </p:nvSpPr>
        <p:spPr>
          <a:xfrm>
            <a:off x="8267347" y="3504600"/>
            <a:ext cx="3506614" cy="3024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77" name="矩形 176"/>
          <p:cNvSpPr/>
          <p:nvPr/>
        </p:nvSpPr>
        <p:spPr>
          <a:xfrm>
            <a:off x="8267347" y="3807000"/>
            <a:ext cx="3506614" cy="3024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78" name="矩形 177"/>
          <p:cNvSpPr/>
          <p:nvPr/>
        </p:nvSpPr>
        <p:spPr>
          <a:xfrm>
            <a:off x="8267347" y="4109400"/>
            <a:ext cx="3506614" cy="302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79" name="矩形 178"/>
          <p:cNvSpPr/>
          <p:nvPr/>
        </p:nvSpPr>
        <p:spPr>
          <a:xfrm>
            <a:off x="8267347" y="4411800"/>
            <a:ext cx="3506614" cy="302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45150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40" y="631800"/>
            <a:ext cx="3506614" cy="10584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2" name="文本框 1"/>
          <p:cNvSpPr txBox="1">
            <a:spLocks/>
          </p:cNvSpPr>
          <p:nvPr/>
        </p:nvSpPr>
        <p:spPr>
          <a:xfrm>
            <a:off x="444934" y="658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蓝灰</a:t>
            </a:r>
            <a:endParaRPr lang="en-US" sz="2400" dirty="0">
              <a:solidFill>
                <a:schemeClr val="bg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40" y="1690200"/>
            <a:ext cx="3506614" cy="302400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</a:t>
            </a:r>
          </a:p>
        </p:txBody>
      </p:sp>
      <p:sp>
        <p:nvSpPr>
          <p:cNvPr id="7" name="矩形 6"/>
          <p:cNvSpPr/>
          <p:nvPr/>
        </p:nvSpPr>
        <p:spPr>
          <a:xfrm>
            <a:off x="418040" y="1992600"/>
            <a:ext cx="3506614" cy="302400"/>
          </a:xfrm>
          <a:prstGeom prst="rect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100</a:t>
            </a:r>
          </a:p>
        </p:txBody>
      </p:sp>
      <p:sp>
        <p:nvSpPr>
          <p:cNvPr id="8" name="矩形 7"/>
          <p:cNvSpPr/>
          <p:nvPr/>
        </p:nvSpPr>
        <p:spPr>
          <a:xfrm>
            <a:off x="418040" y="2295000"/>
            <a:ext cx="3506614" cy="302400"/>
          </a:xfrm>
          <a:prstGeom prst="rect">
            <a:avLst/>
          </a:prstGeom>
          <a:solidFill>
            <a:srgbClr val="B0B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200</a:t>
            </a:r>
          </a:p>
        </p:txBody>
      </p:sp>
      <p:sp>
        <p:nvSpPr>
          <p:cNvPr id="9" name="矩形 8"/>
          <p:cNvSpPr/>
          <p:nvPr/>
        </p:nvSpPr>
        <p:spPr>
          <a:xfrm>
            <a:off x="418040" y="2597400"/>
            <a:ext cx="3506614" cy="3024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300</a:t>
            </a:r>
          </a:p>
        </p:txBody>
      </p:sp>
      <p:sp>
        <p:nvSpPr>
          <p:cNvPr id="10" name="矩形 9"/>
          <p:cNvSpPr/>
          <p:nvPr/>
        </p:nvSpPr>
        <p:spPr>
          <a:xfrm>
            <a:off x="418040" y="2899800"/>
            <a:ext cx="3506614" cy="3024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400</a:t>
            </a:r>
          </a:p>
        </p:txBody>
      </p:sp>
      <p:sp>
        <p:nvSpPr>
          <p:cNvPr id="11" name="矩形 10"/>
          <p:cNvSpPr/>
          <p:nvPr/>
        </p:nvSpPr>
        <p:spPr>
          <a:xfrm>
            <a:off x="418040" y="3202200"/>
            <a:ext cx="3506614" cy="3024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500</a:t>
            </a:r>
          </a:p>
        </p:txBody>
      </p:sp>
      <p:sp>
        <p:nvSpPr>
          <p:cNvPr id="12" name="矩形 11"/>
          <p:cNvSpPr/>
          <p:nvPr/>
        </p:nvSpPr>
        <p:spPr>
          <a:xfrm>
            <a:off x="418040" y="3504600"/>
            <a:ext cx="3506614" cy="302400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600</a:t>
            </a:r>
          </a:p>
        </p:txBody>
      </p:sp>
      <p:sp>
        <p:nvSpPr>
          <p:cNvPr id="13" name="矩形 12"/>
          <p:cNvSpPr/>
          <p:nvPr/>
        </p:nvSpPr>
        <p:spPr>
          <a:xfrm>
            <a:off x="418040" y="3807000"/>
            <a:ext cx="3506614" cy="3024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700</a:t>
            </a:r>
          </a:p>
        </p:txBody>
      </p:sp>
      <p:sp>
        <p:nvSpPr>
          <p:cNvPr id="14" name="矩形 13"/>
          <p:cNvSpPr/>
          <p:nvPr/>
        </p:nvSpPr>
        <p:spPr>
          <a:xfrm>
            <a:off x="418040" y="4109400"/>
            <a:ext cx="3506614" cy="3024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800</a:t>
            </a:r>
          </a:p>
        </p:txBody>
      </p:sp>
      <p:sp>
        <p:nvSpPr>
          <p:cNvPr id="15" name="矩形 14"/>
          <p:cNvSpPr/>
          <p:nvPr/>
        </p:nvSpPr>
        <p:spPr>
          <a:xfrm>
            <a:off x="418040" y="4411800"/>
            <a:ext cx="3506614" cy="3024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alpha val="87000"/>
                  </a:schemeClr>
                </a:solidFill>
                <a:latin typeface="Roboto" pitchFamily="2" charset="0"/>
                <a:ea typeface="Roboto" pitchFamily="2" charset="0"/>
              </a:rPr>
              <a:t>900</a:t>
            </a:r>
          </a:p>
        </p:txBody>
      </p:sp>
      <p:sp>
        <p:nvSpPr>
          <p:cNvPr id="153" name="矩形 152"/>
          <p:cNvSpPr/>
          <p:nvPr/>
        </p:nvSpPr>
        <p:spPr>
          <a:xfrm>
            <a:off x="4342694" y="631800"/>
            <a:ext cx="3506614" cy="30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alpha val="87000"/>
                  </a:schemeClr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黑</a:t>
            </a:r>
            <a:endParaRPr lang="en-US" sz="1400" dirty="0">
              <a:solidFill>
                <a:schemeClr val="bg1">
                  <a:alpha val="87000"/>
                </a:schemeClr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342694" y="934200"/>
            <a:ext cx="3506614" cy="30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白</a:t>
            </a:r>
            <a:endParaRPr lang="en-US" sz="1400" dirty="0">
              <a:solidFill>
                <a:schemeClr val="tx1">
                  <a:alpha val="87000"/>
                </a:schemeClr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37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oogle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725</Words>
  <Application>Microsoft Office PowerPoint</Application>
  <PresentationFormat>宽屏</PresentationFormat>
  <Paragraphs>383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Noto Sans CJK SC DemiLight</vt:lpstr>
      <vt:lpstr>Noto Sans CJK SC Light</vt:lpstr>
      <vt:lpstr>Noto Sans CJK SC Medium</vt:lpstr>
      <vt:lpstr>Noto Sans CJK SC Regular</vt:lpstr>
      <vt:lpstr>Arial</vt:lpstr>
      <vt:lpstr>Roboto</vt:lpstr>
      <vt:lpstr>RobotoL</vt:lpstr>
      <vt:lpstr>RobotoM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Style</dc:title>
  <dc:subject>风格</dc:subject>
  <dc:creator>林云天</dc:creator>
  <cp:keywords>Material Design</cp:keywords>
  <dc:description>完成</dc:description>
  <cp:lastModifiedBy>yuntian lin</cp:lastModifiedBy>
  <cp:revision>98</cp:revision>
  <dcterms:created xsi:type="dcterms:W3CDTF">2015-06-11T05:34:38Z</dcterms:created>
  <dcterms:modified xsi:type="dcterms:W3CDTF">2016-12-02T15:23:26Z</dcterms:modified>
  <cp:category>幻灯片</cp:category>
  <cp:version>0.5</cp:version>
</cp:coreProperties>
</file>