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848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04FD-A083-8341-B63F-A62D678E4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4D75-D8C0-1142-8ECB-7773EB042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1AEB-9EC0-6D4D-A939-1FFDE396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0DBB-5D75-614B-9D04-DDBCCEC7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3DF4-645C-9C46-A2C0-C2E24B60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8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6482-BD81-CC46-9885-3F043D6D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4492E-B87D-2E4F-9B56-47C41B3A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AB36-098E-2E48-8EA4-2D22201E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ED64-22AD-0D49-936E-4FD4F541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52D2-9AD7-8F4F-A550-E1F8A9CE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11262-3E09-C744-9537-AD4148730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32BB7-2A6A-AE4B-AC59-4E97E35F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A608-C35D-2F46-B0A7-58961945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1560-B20F-3F40-8485-33B8AEA0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84EB-63B2-4B48-BB65-340CD793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08FF-74EF-B944-A868-F5B6DBF3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6CD1-50C1-DE43-B910-30FA3612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B2A8-0DBB-374F-AF1C-4ED4870A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AA51-0AA3-9745-91C2-AC9AF698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3FD8-B838-3E45-AC46-8D5FA88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942B-8878-454C-8F5B-3459E5C1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6416-DB74-3940-97FC-88058BE0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FB05-8E1A-9D4B-AAAA-411A7F13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5710-F7E9-9D4A-A172-F3DE7D60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DD2E-9513-574E-90C5-546FB25E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09B-36D4-434F-9272-1DD7D5BB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4942-7EDC-7E49-B5FD-49BA1E671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73FB8-50EA-A149-946B-67651B5E4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B0D37-BEBE-D549-8B74-F1661DEE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7EC31-CF5B-E34E-A0C9-4CA300AC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576AA-9E7A-1A44-A82C-6EFC0F7E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B8B6-0B6A-1541-A1EF-BB0A2DDF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75FFC-A637-0047-945B-8CBF618F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D60A7-EBB3-9349-851A-6D9764BD1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22BC0-F78C-CE4C-869E-6FDDE0206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81A1E-7CE4-7F40-A3A0-3C3223FC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52551-691F-3343-BA7C-044149EA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CBE8A-15F8-EF46-94A3-1CEEDC03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D158B-BDBB-7B43-941D-637BEF0F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6EFC-718C-DC4C-B104-A5874100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E16E7-7F86-8A42-8491-A68C1597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9B644-F6C7-5B49-B6C7-16330509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73378-CA66-5D4B-AA13-9D4184F5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CB09D-DCF4-A347-8C0E-93831557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65278-8C69-3640-AECA-559E42AA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0E082-B6C5-D040-865C-06D248C0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47E-1175-724B-9EF9-1E237461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017E-6B65-9C4D-B6E5-CC5B5C3F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19D77-8833-4544-BFF8-B5CB3143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06D6-B342-E349-BAEE-6474C5BA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CC9C-A162-5046-9950-8146C4A4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63E45-EB91-BE4B-995C-FCFDB3C8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5584-15E8-DF4A-B770-97635E47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10CB-2738-6A42-BDEA-15D6B5C8C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BF2CB-58A6-2D41-B2CB-493B6AD3B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46D6F-3F85-594C-94E7-F6D4E5FF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CEA4-287F-8A43-8D57-BFF165E7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9DF5-9793-1640-819B-F229DD35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CCF9C-D01C-8C4F-8AFF-BA680DE8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5820-2930-3E46-B9C0-9D1A3319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F61D-EB1A-0344-9617-7A0D84F77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AEA7-684B-2840-92AA-E65376305753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76A2-1833-094B-8DC4-843BA162F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D007-407E-4649-929A-32E9F966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8EB1-6559-7E40-ADAB-7D65125B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D962000-3E99-D346-80C8-3C993D3493B0}"/>
              </a:ext>
            </a:extLst>
          </p:cNvPr>
          <p:cNvSpPr/>
          <p:nvPr/>
        </p:nvSpPr>
        <p:spPr>
          <a:xfrm>
            <a:off x="5377405" y="1987233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53CC4B-BC24-314D-B939-320234F98ADB}"/>
              </a:ext>
            </a:extLst>
          </p:cNvPr>
          <p:cNvSpPr/>
          <p:nvPr/>
        </p:nvSpPr>
        <p:spPr>
          <a:xfrm>
            <a:off x="5388694" y="2771811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CD2141-D0DF-AF49-9976-6121B19C08FC}"/>
              </a:ext>
            </a:extLst>
          </p:cNvPr>
          <p:cNvSpPr/>
          <p:nvPr/>
        </p:nvSpPr>
        <p:spPr>
          <a:xfrm>
            <a:off x="5388694" y="3556389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F52BEA-2F90-224E-AEBA-009B10C579D8}"/>
              </a:ext>
            </a:extLst>
          </p:cNvPr>
          <p:cNvSpPr/>
          <p:nvPr/>
        </p:nvSpPr>
        <p:spPr>
          <a:xfrm>
            <a:off x="5388694" y="4340967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45FCE-F499-2549-A676-E34127B6DBAF}"/>
              </a:ext>
            </a:extLst>
          </p:cNvPr>
          <p:cNvSpPr/>
          <p:nvPr/>
        </p:nvSpPr>
        <p:spPr>
          <a:xfrm>
            <a:off x="4923026" y="4821761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4DE56-9393-F74B-A6F1-28144E85BAFD}"/>
              </a:ext>
            </a:extLst>
          </p:cNvPr>
          <p:cNvSpPr/>
          <p:nvPr/>
        </p:nvSpPr>
        <p:spPr>
          <a:xfrm>
            <a:off x="4561436" y="5318795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E4904E-E28E-3548-8078-34B18A1733F6}"/>
              </a:ext>
            </a:extLst>
          </p:cNvPr>
          <p:cNvSpPr/>
          <p:nvPr/>
        </p:nvSpPr>
        <p:spPr>
          <a:xfrm>
            <a:off x="6082960" y="3556389"/>
            <a:ext cx="530577" cy="3838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898F5B-11F8-D648-95D6-E77C5A910F4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42694" y="2371055"/>
            <a:ext cx="11289" cy="40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DEBA5A-579B-4243-891C-B44D8355614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53983" y="3155633"/>
            <a:ext cx="0" cy="40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63408D-1C71-CA43-9257-94C9B5D727D6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5653983" y="3940211"/>
            <a:ext cx="0" cy="40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6051E1-A589-7C44-8BF6-AADD9D8523BC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653983" y="4724789"/>
            <a:ext cx="530577" cy="14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1FD9EE-83BE-314B-AAF2-A8E5DAF47FD5}"/>
              </a:ext>
            </a:extLst>
          </p:cNvPr>
          <p:cNvCxnSpPr>
            <a:cxnSpLocks/>
            <a:stCxn id="5" idx="4"/>
            <a:endCxn id="11" idx="2"/>
          </p:cNvCxnSpPr>
          <p:nvPr/>
        </p:nvCxnSpPr>
        <p:spPr>
          <a:xfrm>
            <a:off x="5653983" y="3155633"/>
            <a:ext cx="428977" cy="5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48357-048A-3544-99D9-20724CA5ECC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88315" y="4724789"/>
            <a:ext cx="465668" cy="9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A04660-A1F3-5848-BAFB-3451BA8C84D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4826725" y="5205583"/>
            <a:ext cx="361590" cy="11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9A2DD6-22FE-B24B-9485-A0D350FB26A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826725" y="2948821"/>
            <a:ext cx="561969" cy="236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B8A588-FA11-A54F-9373-484D0A8617AD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188315" y="2963722"/>
            <a:ext cx="200379" cy="185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0E10F3-9E70-9E4C-8B6E-B7B8B706DD88}"/>
              </a:ext>
            </a:extLst>
          </p:cNvPr>
          <p:cNvSpPr txBox="1"/>
          <p:nvPr/>
        </p:nvSpPr>
        <p:spPr>
          <a:xfrm>
            <a:off x="5453603" y="318495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4B7C5F-5787-8349-B176-C0EAEBEEB238}"/>
              </a:ext>
            </a:extLst>
          </p:cNvPr>
          <p:cNvSpPr txBox="1"/>
          <p:nvPr/>
        </p:nvSpPr>
        <p:spPr>
          <a:xfrm>
            <a:off x="5750284" y="318633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437A28-2616-E648-8C7D-8DA6802095AF}"/>
              </a:ext>
            </a:extLst>
          </p:cNvPr>
          <p:cNvSpPr txBox="1"/>
          <p:nvPr/>
        </p:nvSpPr>
        <p:spPr>
          <a:xfrm>
            <a:off x="5815193" y="457089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4C4D45-3A28-E74C-89E7-BE327364491F}"/>
              </a:ext>
            </a:extLst>
          </p:cNvPr>
          <p:cNvSpPr txBox="1"/>
          <p:nvPr/>
        </p:nvSpPr>
        <p:spPr>
          <a:xfrm>
            <a:off x="5211950" y="456247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DF5B61-8EAD-7747-8E12-7B81C95A97F9}"/>
              </a:ext>
            </a:extLst>
          </p:cNvPr>
          <p:cNvSpPr txBox="1"/>
          <p:nvPr/>
        </p:nvSpPr>
        <p:spPr>
          <a:xfrm>
            <a:off x="4927867" y="517333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19F56F-1AFB-2041-A25F-8BE7C7E32640}"/>
              </a:ext>
            </a:extLst>
          </p:cNvPr>
          <p:cNvSpPr txBox="1"/>
          <p:nvPr/>
        </p:nvSpPr>
        <p:spPr>
          <a:xfrm>
            <a:off x="5050740" y="418707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D60E08-ADFB-FA42-A6AD-64BFD31BC233}"/>
              </a:ext>
            </a:extLst>
          </p:cNvPr>
          <p:cNvSpPr/>
          <p:nvPr/>
        </p:nvSpPr>
        <p:spPr>
          <a:xfrm>
            <a:off x="5370113" y="1246710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3333EE-8DB2-274C-9113-07AED82166CE}"/>
              </a:ext>
            </a:extLst>
          </p:cNvPr>
          <p:cNvCxnSpPr>
            <a:stCxn id="25" idx="4"/>
            <a:endCxn id="4" idx="0"/>
          </p:cNvCxnSpPr>
          <p:nvPr/>
        </p:nvCxnSpPr>
        <p:spPr>
          <a:xfrm>
            <a:off x="5635402" y="1630532"/>
            <a:ext cx="7292" cy="35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0F3E19-BC44-8240-B0F3-1293008A89AF}"/>
              </a:ext>
            </a:extLst>
          </p:cNvPr>
          <p:cNvSpPr/>
          <p:nvPr/>
        </p:nvSpPr>
        <p:spPr>
          <a:xfrm>
            <a:off x="5886700" y="4865900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27F84B-10C4-1E43-90D1-37008274634E}"/>
              </a:ext>
            </a:extLst>
          </p:cNvPr>
          <p:cNvCxnSpPr>
            <a:cxnSpLocks/>
            <a:stCxn id="27" idx="0"/>
            <a:endCxn id="7" idx="6"/>
          </p:cNvCxnSpPr>
          <p:nvPr/>
        </p:nvCxnSpPr>
        <p:spPr>
          <a:xfrm flipH="1" flipV="1">
            <a:off x="5919271" y="4532878"/>
            <a:ext cx="232718" cy="33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411F36B-2793-904E-B7FD-36E4D9554A85}"/>
              </a:ext>
            </a:extLst>
          </p:cNvPr>
          <p:cNvSpPr/>
          <p:nvPr/>
        </p:nvSpPr>
        <p:spPr>
          <a:xfrm>
            <a:off x="6258645" y="5544412"/>
            <a:ext cx="643219" cy="4615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6E6591-E1A7-514E-9060-6F5BAD79628E}"/>
              </a:ext>
            </a:extLst>
          </p:cNvPr>
          <p:cNvSpPr/>
          <p:nvPr/>
        </p:nvSpPr>
        <p:spPr>
          <a:xfrm>
            <a:off x="6343602" y="901033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CEB1CC-F7B8-4D46-88CF-EBD5241263F3}"/>
              </a:ext>
            </a:extLst>
          </p:cNvPr>
          <p:cNvSpPr/>
          <p:nvPr/>
        </p:nvSpPr>
        <p:spPr>
          <a:xfrm>
            <a:off x="6002405" y="1528941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F6491E-BC1D-B942-B879-5FB16774C977}"/>
              </a:ext>
            </a:extLst>
          </p:cNvPr>
          <p:cNvSpPr/>
          <p:nvPr/>
        </p:nvSpPr>
        <p:spPr>
          <a:xfrm>
            <a:off x="6339858" y="2106450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5D505E-7D8A-4045-9EE7-8FA8212BB455}"/>
              </a:ext>
            </a:extLst>
          </p:cNvPr>
          <p:cNvCxnSpPr>
            <a:stCxn id="30" idx="4"/>
            <a:endCxn id="36" idx="0"/>
          </p:cNvCxnSpPr>
          <p:nvPr/>
        </p:nvCxnSpPr>
        <p:spPr>
          <a:xfrm flipH="1">
            <a:off x="6267694" y="1284855"/>
            <a:ext cx="341197" cy="24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86606A-FF69-4447-977D-E389E806F44B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6267694" y="1912763"/>
            <a:ext cx="337453" cy="19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4E31C7-0707-8049-B073-6EA7838CFE1C}"/>
              </a:ext>
            </a:extLst>
          </p:cNvPr>
          <p:cNvCxnSpPr>
            <a:stCxn id="30" idx="4"/>
            <a:endCxn id="37" idx="0"/>
          </p:cNvCxnSpPr>
          <p:nvPr/>
        </p:nvCxnSpPr>
        <p:spPr>
          <a:xfrm flipH="1">
            <a:off x="6605147" y="1284855"/>
            <a:ext cx="3744" cy="8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9A362F-6FF3-924E-910F-DFD9A6C96242}"/>
              </a:ext>
            </a:extLst>
          </p:cNvPr>
          <p:cNvSpPr txBox="1"/>
          <p:nvPr/>
        </p:nvSpPr>
        <p:spPr>
          <a:xfrm>
            <a:off x="6294361" y="125918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A94A27-370C-9146-8F28-6477CAE148D8}"/>
              </a:ext>
            </a:extLst>
          </p:cNvPr>
          <p:cNvSpPr txBox="1"/>
          <p:nvPr/>
        </p:nvSpPr>
        <p:spPr>
          <a:xfrm>
            <a:off x="6527940" y="158595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4EAC4C5-CAC2-E540-B89E-86DFDC31CA85}"/>
              </a:ext>
            </a:extLst>
          </p:cNvPr>
          <p:cNvSpPr/>
          <p:nvPr/>
        </p:nvSpPr>
        <p:spPr>
          <a:xfrm>
            <a:off x="5992432" y="2730445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488CDF-314B-C242-8A01-39C071E037BC}"/>
              </a:ext>
            </a:extLst>
          </p:cNvPr>
          <p:cNvSpPr/>
          <p:nvPr/>
        </p:nvSpPr>
        <p:spPr>
          <a:xfrm>
            <a:off x="6713767" y="2708850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91CB85-2BB6-0F4F-8EAD-A0F7E7602C99}"/>
              </a:ext>
            </a:extLst>
          </p:cNvPr>
          <p:cNvSpPr/>
          <p:nvPr/>
        </p:nvSpPr>
        <p:spPr>
          <a:xfrm>
            <a:off x="6360524" y="3232325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7A80E65-F17A-064A-93A3-8204F93BA838}"/>
              </a:ext>
            </a:extLst>
          </p:cNvPr>
          <p:cNvSpPr/>
          <p:nvPr/>
        </p:nvSpPr>
        <p:spPr>
          <a:xfrm>
            <a:off x="7093524" y="3234630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27ADFE-BD1F-8244-822E-9F2F1DCCAE9F}"/>
              </a:ext>
            </a:extLst>
          </p:cNvPr>
          <p:cNvSpPr/>
          <p:nvPr/>
        </p:nvSpPr>
        <p:spPr>
          <a:xfrm>
            <a:off x="6731699" y="3798938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1A595B8-FA80-8847-A741-9E92DBFF8DA6}"/>
              </a:ext>
            </a:extLst>
          </p:cNvPr>
          <p:cNvSpPr/>
          <p:nvPr/>
        </p:nvSpPr>
        <p:spPr>
          <a:xfrm>
            <a:off x="7527566" y="3767577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0E1942-9668-144F-A326-ADF0A96C2CD5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6257721" y="2515163"/>
            <a:ext cx="339658" cy="21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80662D-AC6F-DA4C-AE67-91D8D8DB54B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597379" y="2515163"/>
            <a:ext cx="381677" cy="19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83645C-2F64-5344-9F6C-8AF39D95C8AF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6625813" y="3092672"/>
            <a:ext cx="353243" cy="13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6FCAC4-16E9-4847-A613-FA2E51476A17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6979056" y="3092672"/>
            <a:ext cx="379757" cy="14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642188-25AF-0548-BCA7-10FBB813441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996988" y="3618452"/>
            <a:ext cx="361825" cy="18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6FD075-F830-F445-861A-2D83A08936C9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>
            <a:off x="7358813" y="3618452"/>
            <a:ext cx="434042" cy="14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B3FD40B-BF75-9945-A13E-4132E9B2B793}"/>
              </a:ext>
            </a:extLst>
          </p:cNvPr>
          <p:cNvSpPr/>
          <p:nvPr/>
        </p:nvSpPr>
        <p:spPr>
          <a:xfrm>
            <a:off x="6371287" y="4392946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4FD907-5639-834B-B361-C5594E84227A}"/>
              </a:ext>
            </a:extLst>
          </p:cNvPr>
          <p:cNvCxnSpPr>
            <a:cxnSpLocks/>
            <a:stCxn id="48" idx="4"/>
            <a:endCxn id="85" idx="0"/>
          </p:cNvCxnSpPr>
          <p:nvPr/>
        </p:nvCxnSpPr>
        <p:spPr>
          <a:xfrm>
            <a:off x="6257721" y="3114267"/>
            <a:ext cx="378855" cy="127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37E5689-87A0-0B4B-BE8A-77F329E9D606}"/>
              </a:ext>
            </a:extLst>
          </p:cNvPr>
          <p:cNvCxnSpPr>
            <a:cxnSpLocks/>
            <a:stCxn id="50" idx="4"/>
            <a:endCxn id="85" idx="0"/>
          </p:cNvCxnSpPr>
          <p:nvPr/>
        </p:nvCxnSpPr>
        <p:spPr>
          <a:xfrm>
            <a:off x="6625813" y="3616147"/>
            <a:ext cx="10763" cy="77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9DC0C60-D4EA-4D4C-BFE6-6CDE9757930D}"/>
              </a:ext>
            </a:extLst>
          </p:cNvPr>
          <p:cNvCxnSpPr>
            <a:cxnSpLocks/>
            <a:stCxn id="52" idx="4"/>
            <a:endCxn id="85" idx="0"/>
          </p:cNvCxnSpPr>
          <p:nvPr/>
        </p:nvCxnSpPr>
        <p:spPr>
          <a:xfrm flipH="1">
            <a:off x="6636576" y="4182760"/>
            <a:ext cx="360412" cy="21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B2511A-B1D2-AD49-B2B4-C2B9E7DBDD3B}"/>
              </a:ext>
            </a:extLst>
          </p:cNvPr>
          <p:cNvCxnSpPr>
            <a:cxnSpLocks/>
            <a:stCxn id="53" idx="4"/>
            <a:endCxn id="85" idx="0"/>
          </p:cNvCxnSpPr>
          <p:nvPr/>
        </p:nvCxnSpPr>
        <p:spPr>
          <a:xfrm flipH="1">
            <a:off x="6636576" y="4151399"/>
            <a:ext cx="1156279" cy="24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CB6FB4F-5FD0-594F-8284-5B68CA6E6197}"/>
              </a:ext>
            </a:extLst>
          </p:cNvPr>
          <p:cNvSpPr txBox="1"/>
          <p:nvPr/>
        </p:nvSpPr>
        <p:spPr>
          <a:xfrm>
            <a:off x="6294361" y="246409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008B6C-2543-7C4E-9C17-376F40D58FB5}"/>
              </a:ext>
            </a:extLst>
          </p:cNvPr>
          <p:cNvSpPr txBox="1"/>
          <p:nvPr/>
        </p:nvSpPr>
        <p:spPr>
          <a:xfrm>
            <a:off x="6669583" y="245224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548F8D-5E3D-F241-876C-4261D092615D}"/>
              </a:ext>
            </a:extLst>
          </p:cNvPr>
          <p:cNvSpPr txBox="1"/>
          <p:nvPr/>
        </p:nvSpPr>
        <p:spPr>
          <a:xfrm>
            <a:off x="6651177" y="298704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8C6E0B-AE64-AD4F-B730-930433C99019}"/>
              </a:ext>
            </a:extLst>
          </p:cNvPr>
          <p:cNvSpPr txBox="1"/>
          <p:nvPr/>
        </p:nvSpPr>
        <p:spPr>
          <a:xfrm>
            <a:off x="7060616" y="299434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2DA045-FF2F-654D-97D8-7DB674A63FD8}"/>
              </a:ext>
            </a:extLst>
          </p:cNvPr>
          <p:cNvSpPr txBox="1"/>
          <p:nvPr/>
        </p:nvSpPr>
        <p:spPr>
          <a:xfrm>
            <a:off x="7053643" y="352733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78B898-ECAF-D44B-9214-0ED90BEB18C2}"/>
              </a:ext>
            </a:extLst>
          </p:cNvPr>
          <p:cNvSpPr txBox="1"/>
          <p:nvPr/>
        </p:nvSpPr>
        <p:spPr>
          <a:xfrm>
            <a:off x="7424818" y="351869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3999F06-A95C-E845-B574-5C886DB62971}"/>
              </a:ext>
            </a:extLst>
          </p:cNvPr>
          <p:cNvSpPr/>
          <p:nvPr/>
        </p:nvSpPr>
        <p:spPr>
          <a:xfrm>
            <a:off x="5992431" y="4968679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C1C907F-BD2E-BA4C-B5CB-14D52372595F}"/>
              </a:ext>
            </a:extLst>
          </p:cNvPr>
          <p:cNvSpPr/>
          <p:nvPr/>
        </p:nvSpPr>
        <p:spPr>
          <a:xfrm>
            <a:off x="6714717" y="4986954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F79D2B9-C3C5-9544-BF15-E9E8B4F173C2}"/>
              </a:ext>
            </a:extLst>
          </p:cNvPr>
          <p:cNvSpPr/>
          <p:nvPr/>
        </p:nvSpPr>
        <p:spPr>
          <a:xfrm>
            <a:off x="6314965" y="5583295"/>
            <a:ext cx="530577" cy="38382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2C89BA8-9D07-A94A-B095-DFF125191A8C}"/>
              </a:ext>
            </a:extLst>
          </p:cNvPr>
          <p:cNvCxnSpPr>
            <a:cxnSpLocks/>
            <a:stCxn id="85" idx="4"/>
            <a:endCxn id="104" idx="0"/>
          </p:cNvCxnSpPr>
          <p:nvPr/>
        </p:nvCxnSpPr>
        <p:spPr>
          <a:xfrm flipH="1">
            <a:off x="6257720" y="4776768"/>
            <a:ext cx="378856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37DA6D-7DFB-EB49-9289-6983F72D7D0A}"/>
              </a:ext>
            </a:extLst>
          </p:cNvPr>
          <p:cNvCxnSpPr>
            <a:cxnSpLocks/>
            <a:stCxn id="85" idx="4"/>
            <a:endCxn id="105" idx="0"/>
          </p:cNvCxnSpPr>
          <p:nvPr/>
        </p:nvCxnSpPr>
        <p:spPr>
          <a:xfrm>
            <a:off x="6636576" y="4776768"/>
            <a:ext cx="343430" cy="21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C95C2F5-735D-7745-B8B9-07BF7139C6F2}"/>
              </a:ext>
            </a:extLst>
          </p:cNvPr>
          <p:cNvSpPr txBox="1"/>
          <p:nvPr/>
        </p:nvSpPr>
        <p:spPr>
          <a:xfrm>
            <a:off x="6258352" y="467892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9E8F3E-F4F2-894D-9B95-068D9418C9F2}"/>
              </a:ext>
            </a:extLst>
          </p:cNvPr>
          <p:cNvSpPr txBox="1"/>
          <p:nvPr/>
        </p:nvSpPr>
        <p:spPr>
          <a:xfrm>
            <a:off x="6724046" y="467892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8E48D5-DFF7-304D-9AEA-E47E1FA529E8}"/>
              </a:ext>
            </a:extLst>
          </p:cNvPr>
          <p:cNvCxnSpPr>
            <a:cxnSpLocks/>
            <a:stCxn id="104" idx="4"/>
            <a:endCxn id="42" idx="0"/>
          </p:cNvCxnSpPr>
          <p:nvPr/>
        </p:nvCxnSpPr>
        <p:spPr>
          <a:xfrm>
            <a:off x="6257720" y="5352501"/>
            <a:ext cx="322535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BD94FB3-0BF8-6043-8953-07968A9D267B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6580254" y="5370776"/>
            <a:ext cx="399752" cy="2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0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Words>38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h</dc:creator>
  <cp:lastModifiedBy>d h</cp:lastModifiedBy>
  <cp:revision>11</cp:revision>
  <dcterms:created xsi:type="dcterms:W3CDTF">2019-05-31T14:21:36Z</dcterms:created>
  <dcterms:modified xsi:type="dcterms:W3CDTF">2019-06-03T18:58:16Z</dcterms:modified>
</cp:coreProperties>
</file>