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B4BB-5634-ED07-A8AA-DEBC0F32E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Technology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6ACAE-0D2A-50DC-B2A8-0535F5061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/>
              <a:t>DialectQuant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062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Text Technology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Madhumitha A</dc:creator>
  <cp:lastModifiedBy>Madhumitha A</cp:lastModifiedBy>
  <cp:revision>1</cp:revision>
  <dcterms:created xsi:type="dcterms:W3CDTF">2024-06-19T09:22:12Z</dcterms:created>
  <dcterms:modified xsi:type="dcterms:W3CDTF">2024-06-19T09:29:13Z</dcterms:modified>
</cp:coreProperties>
</file>