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0CFD7-553A-4BF1-A3EE-349D97DF3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A8DD60-CD2F-4011-A388-DD6CD52C0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1E865-4851-4BFE-8EFB-6334660B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D522-B54C-44A5-BD5D-013A1318179D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0CCB-B525-4194-8493-8BAFD1604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07E8F2-662B-4F46-B788-27DEA08A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6C55-F931-42CB-AB01-0B322F5FB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12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69D10-4E11-4B88-8025-107215C6E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111490-5AD6-4CEB-A112-8059F21C5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1DB73E-685B-4DF2-96F4-35CA36CE9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D522-B54C-44A5-BD5D-013A1318179D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B9F9BC-3174-49AF-A435-A257E3AE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5624C1-2DCD-48C5-9FD4-F5E687CD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6C55-F931-42CB-AB01-0B322F5FB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08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D55532-D3A0-451A-B2FF-4F508AB2C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3C1D67-38A1-4191-9EF5-A1D408DB3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E54210-7730-41A3-8FB3-6417BA176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D522-B54C-44A5-BD5D-013A1318179D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EF789C-76F1-4A8B-8A95-C4435C0D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D8FD9-B267-45BB-91DC-6F998546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6C55-F931-42CB-AB01-0B322F5FB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73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E2F7A-8459-4696-A701-99AF4C0E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0D930-8C9C-420F-8029-EDB42B0CF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30D4F3-3D83-42DF-9245-415C2104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D522-B54C-44A5-BD5D-013A1318179D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6B5E55-4BB7-4477-8EA6-81AEBF13E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3AB61A-D05B-4F23-9CFC-65CF1EDD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6C55-F931-42CB-AB01-0B322F5FB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71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20DF-D604-4285-97F6-D638AA4B0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A5BA6D-B518-4645-83F4-A52481464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AE3A4-0745-46AD-979B-8A39FB7D7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D522-B54C-44A5-BD5D-013A1318179D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93CBA2-3FE0-4B00-A6F7-5BD98E740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B7572-C1F8-427D-87BE-90520EFE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6C55-F931-42CB-AB01-0B322F5FB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9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C4D93-6002-44ED-95B6-E5919EE3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49484D-7EDA-46DF-9297-A7369D372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675DEA-DCB8-4E3F-B5D9-DAD88503A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360026-7F9A-421D-9A63-B1F8542AC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D522-B54C-44A5-BD5D-013A1318179D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8E1977-7B79-422B-8EAD-7B4AE01D9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EEE4FF-F64A-4F32-A210-11160786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6C55-F931-42CB-AB01-0B322F5FB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89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BEA9B-1126-437C-88AE-AF216440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0C6057-6CC6-4DF9-8A99-D4BB5B620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BCB0C6-701B-4EEE-A343-606A1B0ED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665D0D-0532-47BD-BCC8-4731E8779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123C15-FC30-4375-847A-F081F4859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FA0B26-C02E-4D09-A761-32F11B33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D522-B54C-44A5-BD5D-013A1318179D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ABC64A-50D7-41DE-B942-6688CEFC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8E9643-4A90-45BA-BB22-264C2B95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6C55-F931-42CB-AB01-0B322F5FB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40187-DB59-4845-8412-3C13693A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5A5D0E-DBC9-41CF-B8F5-C80A7578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D522-B54C-44A5-BD5D-013A1318179D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1F9AEB-2EBE-4AE3-A707-E88E4A08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98AB64-E959-4116-BE7C-9F47A814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6C55-F931-42CB-AB01-0B322F5FB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48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5FCA41-E0A0-4E47-BE88-24F47B1C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D522-B54C-44A5-BD5D-013A1318179D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52D03F-E77B-4BE8-9973-D943E788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2E0AEF-F2AE-4393-87D9-7C6B0FE7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6C55-F931-42CB-AB01-0B322F5FB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38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BE4F7-1744-476F-8E23-CB868D1D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1FE920-6F01-481F-8F16-93E70CE6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CA859-CA99-431D-B5A7-25ED3E5B5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21F0E5-53A0-421F-9019-7AA24C42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D522-B54C-44A5-BD5D-013A1318179D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5E71AA-B1FF-416D-BE65-A5316982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3C70D8-18A5-4DD8-B21B-1F00F3C5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6C55-F931-42CB-AB01-0B322F5FB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34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73A0A-5857-42D7-826F-11149CF9A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7ED28A-326E-4322-9E3E-F6C2A65EF8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68A7BC-F561-4F8E-B1E9-36C9A2088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EFEF6F-4549-48B1-B2AF-55CEFB38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D522-B54C-44A5-BD5D-013A1318179D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B6B76A-284A-4536-B000-37E6030F0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942176-C4CE-41D3-A98C-284C142D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6C55-F931-42CB-AB01-0B322F5FB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42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3E0C1E-25F8-41AC-9C27-43DFB5AAB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220E18-6F7D-4C52-9FDD-956DC51D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34BA65-2F46-4431-9017-94FA4BBAA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AD522-B54C-44A5-BD5D-013A1318179D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5FCFDD-93F6-464A-A73F-561C7C8E3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36CA5-BA69-4CE1-951A-F44C064FB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96C55-F931-42CB-AB01-0B322F5FB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741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C6FD6-CED7-4ACB-A657-633FE3EAE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481477-3290-49FB-ABFC-F67AB8878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44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18993-C75C-4F36-A156-697BC924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09" y="149290"/>
            <a:ext cx="1793033" cy="1325563"/>
          </a:xfrm>
        </p:spPr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3F08E7-F965-4FC8-B42D-76805EB19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142" y="786781"/>
            <a:ext cx="9439658" cy="592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3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28ABCB8-6573-4833-A81A-A19711D28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6" y="278106"/>
            <a:ext cx="8515319" cy="630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5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3">
            <a:extLst>
              <a:ext uri="{FF2B5EF4-FFF2-40B4-BE49-F238E27FC236}">
                <a16:creationId xmlns:a16="http://schemas.microsoft.com/office/drawing/2014/main" id="{B5B9836B-457E-4932-90E1-862E8F4A9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9812" y="617918"/>
            <a:ext cx="7056784" cy="562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7DA01B8-33B2-49C9-BB7A-F1E26D7E5DDC}"/>
              </a:ext>
            </a:extLst>
          </p:cNvPr>
          <p:cNvSpPr txBox="1"/>
          <p:nvPr/>
        </p:nvSpPr>
        <p:spPr>
          <a:xfrm>
            <a:off x="391886" y="617918"/>
            <a:ext cx="191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assimilation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12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C612E30-6A6C-4A60-9E5A-DA41C475E3CF}"/>
              </a:ext>
            </a:extLst>
          </p:cNvPr>
          <p:cNvSpPr txBox="1"/>
          <p:nvPr/>
        </p:nvSpPr>
        <p:spPr>
          <a:xfrm>
            <a:off x="2355980" y="2590905"/>
            <a:ext cx="60928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Step1: passion input</a:t>
            </a:r>
          </a:p>
          <a:p>
            <a:r>
              <a:rPr lang="en-US" altLang="zh-CN" dirty="0"/>
              <a:t>Step2: spike number</a:t>
            </a:r>
          </a:p>
          <a:p>
            <a:r>
              <a:rPr lang="en-US" altLang="zh-CN" dirty="0"/>
              <a:t>Step3: </a:t>
            </a:r>
            <a:r>
              <a:rPr lang="en-US" altLang="zh-CN" dirty="0" err="1"/>
              <a:t>ct</a:t>
            </a:r>
            <a:endParaRPr lang="en-US" altLang="zh-CN" dirty="0"/>
          </a:p>
          <a:p>
            <a:r>
              <a:rPr lang="en-US" altLang="zh-CN" dirty="0"/>
              <a:t>Step4: </a:t>
            </a:r>
            <a:r>
              <a:rPr lang="en-US" altLang="zh-CN" dirty="0" err="1"/>
              <a:t>yt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17</Words>
  <Application>Microsoft Office PowerPoint</Application>
  <PresentationFormat>宽屏</PresentationFormat>
  <Paragraphs>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model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 Hao</dc:creator>
  <cp:lastModifiedBy>Gao Hao</cp:lastModifiedBy>
  <cp:revision>8</cp:revision>
  <dcterms:created xsi:type="dcterms:W3CDTF">2020-11-21T06:43:49Z</dcterms:created>
  <dcterms:modified xsi:type="dcterms:W3CDTF">2020-11-21T10:16:33Z</dcterms:modified>
</cp:coreProperties>
</file>