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93559" autoAdjust="0"/>
  </p:normalViewPr>
  <p:slideViewPr>
    <p:cSldViewPr snapToGrid="0" showGuides="1">
      <p:cViewPr varScale="1">
        <p:scale>
          <a:sx n="63" d="100"/>
          <a:sy n="63" d="100"/>
        </p:scale>
        <p:origin x="5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FCF94-91CE-434C-9E33-A18EF990D261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AB5BF-9B71-4E5D-B062-3EDEBA21E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8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inputs for the first task, which involves static data, were coded using the common SNN convention of rate-coding that enables the grayscale information of each pixel to be conveyed through a firing rate of the input spikes.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AB5BF-9B71-4E5D-B062-3EDEBA21E2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1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0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3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1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4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1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A1B970-957D-4BF3-AAC6-E541787CC614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BEDE67-81CB-48C2-B314-2D855B258A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612AE-43C3-4141-BF2F-85233B583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Deep learning incorporating biologically inspired neural dynamics and in-memory computing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2B0D0F-1FCA-4827-9ED0-EF85F279E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/>
              <a:t>Stanisław</a:t>
            </a:r>
            <a:r>
              <a:rPr lang="en-US" altLang="zh-CN" dirty="0"/>
              <a:t> </a:t>
            </a:r>
            <a:r>
              <a:rPr lang="en-US" altLang="zh-CN" dirty="0" err="1"/>
              <a:t>Woźniak</a:t>
            </a:r>
            <a:r>
              <a:rPr lang="en-US" altLang="zh-CN" dirty="0"/>
              <a:t>, </a:t>
            </a:r>
            <a:r>
              <a:rPr lang="en-US" altLang="zh-CN" dirty="0" err="1"/>
              <a:t>Angeliki</a:t>
            </a:r>
            <a:r>
              <a:rPr lang="en-US" altLang="zh-CN" dirty="0"/>
              <a:t> </a:t>
            </a:r>
            <a:r>
              <a:rPr lang="en-US" altLang="zh-CN" dirty="0" err="1"/>
              <a:t>Pantazi</a:t>
            </a:r>
            <a:r>
              <a:rPr lang="en-US" altLang="zh-CN" dirty="0"/>
              <a:t>, Thomas </a:t>
            </a:r>
            <a:r>
              <a:rPr lang="en-US" altLang="zh-CN" dirty="0" err="1"/>
              <a:t>Bohnstingl</a:t>
            </a:r>
            <a:r>
              <a:rPr lang="en-US" altLang="zh-CN" dirty="0"/>
              <a:t> and </a:t>
            </a:r>
            <a:r>
              <a:rPr lang="en-US" altLang="zh-CN" dirty="0" err="1"/>
              <a:t>Evangelos</a:t>
            </a:r>
            <a:r>
              <a:rPr lang="en-US" altLang="zh-CN" dirty="0"/>
              <a:t> </a:t>
            </a:r>
            <a:r>
              <a:rPr lang="en-US" altLang="zh-CN" dirty="0" err="1"/>
              <a:t>Eleftheriou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93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C1B475-FF74-4A77-95B7-729E3959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7" y="30480"/>
            <a:ext cx="10883665" cy="62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0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533A-3A77-426B-9242-F1A3F642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Adjust the device </a:t>
            </a:r>
            <a:r>
              <a:rPr lang="en-US" altLang="zh-CN" dirty="0" err="1"/>
              <a:t>conductances</a:t>
            </a:r>
            <a:r>
              <a:rPr lang="en-US" altLang="zh-CN" dirty="0"/>
              <a:t> through programming pulses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FA95F8-E7C4-4B57-9455-12CA8988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The synaptic inputs from the presynaptic neurons are converted to read voltage pulses sent to the PCM devices in the rows of the array.</a:t>
            </a: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Weight increase is performed through crystallization of the device with programming pulses.</a:t>
            </a: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The conductance decrease requires the amorphous phase to be recreated through the melting process with higher energy pulses, typically referred to as reset pulses.</a:t>
            </a:r>
            <a:endParaRPr lang="zh-CN" altLang="en-US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015FDC-D81E-4371-A7DC-B2AEF98F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20" y="4124960"/>
            <a:ext cx="7386900" cy="21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931F7-3F2D-4F9C-A5B3-F726F4B5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/>
              <a:t>THANKS</a:t>
            </a:r>
            <a:endParaRPr lang="zh-CN" altLang="en-US" sz="6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4E630-E23F-4378-ADB7-86D10358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8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EAB49-CAB5-4815-87D5-D5B88B8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B443F-DE8C-4486-B8FE-3313DEA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present an alternative perspective of the spiking neuron that incorporates its neural dynamics into a recurrent ANN unit called a spiking neural unit (SNU). SNUs may operate as SNNs, using a step function activation, or as ANNs, using continuous activations. </a:t>
            </a: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evaluated the performance of SNU-based networks on three tasks: handwritten digit recognition using MNIST dataset, language modelling using Penn Treebank (PTB) dataset and polyphonic music prediction using Johan Sebastian Bach’s chorales (JSB) dataset.</a:t>
            </a:r>
          </a:p>
          <a:p>
            <a:pPr indent="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 experimentally demonstrate its efficacy for a music-prediction task in an in-memory-based SNN accelerator prototype using 52,800 phase-change memory devices.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92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A6629A-6077-46CA-AA79-85B7FB575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15590"/>
            <a:ext cx="10058400" cy="30563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25158F-4105-459F-8075-37FA6FA5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240" y="4347669"/>
            <a:ext cx="4795520" cy="7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FBD9-944B-46E3-BDB8-D949F354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  <a:ea typeface="+mn-ea"/>
              </a:rPr>
              <a:t>Backpropagation through time </a:t>
            </a:r>
            <a:r>
              <a:rPr lang="en-US" altLang="zh-CN" dirty="0">
                <a:latin typeface="+mn-ea"/>
                <a:ea typeface="+mn-ea"/>
              </a:rPr>
              <a:t>+ </a:t>
            </a:r>
            <a:r>
              <a:rPr lang="en-US" altLang="zh-CN" b="1" dirty="0">
                <a:latin typeface="+mn-ea"/>
                <a:ea typeface="+mn-ea"/>
              </a:rPr>
              <a:t>Pseudo-derivative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787B3-4BA0-4273-9FDB-4C7C979D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Even though an SNU-based network is typically a feed-forward architecture, the state within the units is implemented using self-looping recurrent connections. For training such units, the ANN frameworks resort to algorithms such as backpropagation through time (BPTT).</a:t>
            </a:r>
          </a:p>
          <a:p>
            <a:pPr indent="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Furthermore, for the computation of the gradients in the backward pass, backpropagation requires that all parts of the network are differentiable, which is the case for the </a:t>
            </a:r>
            <a:r>
              <a:rPr lang="en-US" altLang="zh-CN" dirty="0" err="1">
                <a:latin typeface="+mn-ea"/>
              </a:rPr>
              <a:t>sSNU</a:t>
            </a:r>
            <a:r>
              <a:rPr lang="en-US" altLang="zh-CN" dirty="0">
                <a:latin typeface="+mn-ea"/>
              </a:rPr>
              <a:t> variant, but not for the step function in the standard SNU. Nevertheless, in particular cases it is possible to train non-differentiable neural networks by providing a pseudo-derivative for the nondifferentiable functions.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76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D8B4F-B101-4B83-BD65-E853A40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Handwritten digit recognition using MNIST dataset</a:t>
            </a:r>
            <a:endParaRPr lang="zh-CN" altLang="en-US" sz="44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59CA8E5-FC63-4B72-B962-B82177A81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1109" y="1846263"/>
            <a:ext cx="7109781" cy="438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8CBCCB-9261-490C-908D-D0BE6090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590" y="0"/>
            <a:ext cx="7012819" cy="37486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EB41AE-21F9-4204-9EED-5C8C86392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52" y="3748652"/>
            <a:ext cx="7205496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4FF20-F1B4-4568-927B-35DCE804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Language modelling </a:t>
            </a:r>
            <a:r>
              <a:rPr lang="en-US" altLang="zh-CN" sz="3600" dirty="0"/>
              <a:t>using Penn Treebank (PTB) dataset56 and </a:t>
            </a:r>
            <a:r>
              <a:rPr lang="en-US" altLang="zh-CN" sz="3600" b="1" dirty="0"/>
              <a:t>polyphonic music prediction </a:t>
            </a:r>
            <a:r>
              <a:rPr lang="en-US" altLang="zh-CN" sz="3600" dirty="0"/>
              <a:t>using Johan Sebastian Bach’s chorales (JSB) dataset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4B324A-6352-4791-9C30-C75904DF1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93" y="1837796"/>
            <a:ext cx="10361214" cy="4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BA836C-DF0C-4725-8A11-1ACCC54A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6" y="0"/>
            <a:ext cx="10878868" cy="63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E533A-3A77-426B-9242-F1A3F642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demonstration in neuromorphic hardware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769735-CCB8-498C-AEBB-2435CA40B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434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The neuromorphic hardware concept consists of several crossbar memory arrays that map the synaptic weights to the </a:t>
            </a:r>
            <a:r>
              <a:rPr lang="en-US" altLang="zh-CN" dirty="0" err="1">
                <a:latin typeface="+mn-ea"/>
              </a:rPr>
              <a:t>conductances</a:t>
            </a:r>
            <a:r>
              <a:rPr lang="en-US" altLang="zh-CN" dirty="0">
                <a:latin typeface="+mn-ea"/>
              </a:rPr>
              <a:t> of the phase-change-memory (PCM) cells.</a:t>
            </a:r>
          </a:p>
          <a:p>
            <a:pPr marL="43434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avoiding to move the data from the memory to the computing units</a:t>
            </a:r>
          </a:p>
          <a:p>
            <a:pPr marL="43434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+mn-ea"/>
            </a:endParaRPr>
          </a:p>
          <a:p>
            <a:pPr marL="43434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The memory cells perform the weighted input accumulation in-place based on their physical properties and the inherent capabilities of the crossbar structure. </a:t>
            </a:r>
          </a:p>
          <a:p>
            <a:pPr marL="43434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+mn-ea"/>
              </a:rPr>
              <a:t>The conductance of a PCM device depends on the relative configuration of the amorphous and crystalline phases.</a:t>
            </a:r>
          </a:p>
        </p:txBody>
      </p:sp>
    </p:spTree>
    <p:extLst>
      <p:ext uri="{BB962C8B-B14F-4D97-AF65-F5344CB8AC3E}">
        <p14:creationId xmlns:p14="http://schemas.microsoft.com/office/powerpoint/2010/main" val="22117325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470</Words>
  <Application>Microsoft Office PowerPoint</Application>
  <PresentationFormat>宽屏</PresentationFormat>
  <Paragraphs>24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Calibri</vt:lpstr>
      <vt:lpstr>Calibri Light</vt:lpstr>
      <vt:lpstr>Wingdings</vt:lpstr>
      <vt:lpstr>回顾</vt:lpstr>
      <vt:lpstr>Deep learning incorporating biologically inspired neural dynamics and in-memory computing</vt:lpstr>
      <vt:lpstr>Abstract</vt:lpstr>
      <vt:lpstr>PowerPoint 演示文稿</vt:lpstr>
      <vt:lpstr>Backpropagation through time + Pseudo-derivative</vt:lpstr>
      <vt:lpstr>Handwritten digit recognition using MNIST dataset</vt:lpstr>
      <vt:lpstr>PowerPoint 演示文稿</vt:lpstr>
      <vt:lpstr>Language modelling using Penn Treebank (PTB) dataset56 and polyphonic music prediction using Johan Sebastian Bach’s chorales (JSB) dataset</vt:lpstr>
      <vt:lpstr>PowerPoint 演示文稿</vt:lpstr>
      <vt:lpstr>Experimental demonstration in neuromorphic hardware </vt:lpstr>
      <vt:lpstr>PowerPoint 演示文稿</vt:lpstr>
      <vt:lpstr>Adjust the device conductances through programming pulses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23</cp:revision>
  <dcterms:created xsi:type="dcterms:W3CDTF">2020-11-24T15:58:53Z</dcterms:created>
  <dcterms:modified xsi:type="dcterms:W3CDTF">2020-11-25T12:23:04Z</dcterms:modified>
</cp:coreProperties>
</file>