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1" r:id="rId2"/>
    <p:sldId id="292" r:id="rId3"/>
    <p:sldId id="265" r:id="rId4"/>
    <p:sldId id="293" r:id="rId5"/>
    <p:sldId id="277" r:id="rId6"/>
    <p:sldId id="300" r:id="rId7"/>
    <p:sldId id="335" r:id="rId8"/>
    <p:sldId id="336" r:id="rId9"/>
    <p:sldId id="322" r:id="rId10"/>
    <p:sldId id="321" r:id="rId11"/>
    <p:sldId id="31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5536A-B60E-49B2-9F61-E7D0A6123A18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99688-3B95-4F20-84D2-ED1CB7172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045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982FD-0B05-48E8-93ED-D71EBDA29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23703A-5DE9-4BC2-8B57-0E06AE727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50FDFB-5BC7-42C2-AD76-E330DFD9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80EC-172F-45F2-AC1A-C7E499C09E04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B26FB9-DBC9-4AD0-9766-6C1DD5F1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CBFF1A-5FC9-4E0C-89FC-7CA0F0BC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97C1-83BA-44AA-8523-CB26614EA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71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71816-C524-46EA-B845-0BB77A0E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07FF00-2583-4C47-B6BE-CE1045844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C68A88-E61E-4C7A-A41F-E839E9606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80EC-172F-45F2-AC1A-C7E499C09E04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A32891-6FF0-434E-9B06-F372BE37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73611-359F-4858-B284-402920A7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97C1-83BA-44AA-8523-CB26614EA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08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B0E65A-3E79-4AA8-8633-F77FCA696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096E06-0271-4469-8CFC-981BE576E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0767AC-28EC-4D35-8726-763B7880D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80EC-172F-45F2-AC1A-C7E499C09E04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778F33-DD8D-4477-8F88-7C7F4E85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A60DF-8B9B-441A-8250-4B83BBCE2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97C1-83BA-44AA-8523-CB26614EA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10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C7BC9-BD87-460A-A7A7-DD8E3D49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E8913-CAEA-454F-AC18-0C2A70613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31A2EC-3310-4F2F-9512-D4D6467C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80EC-172F-45F2-AC1A-C7E499C09E04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CB0FCF-23DD-4E34-B196-17FEF134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40217D-E160-4638-B847-D4AC9B0F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97C1-83BA-44AA-8523-CB26614EA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34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7E6DD-217B-4722-8993-6C786D7E2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6D4B9F-DB8F-467F-9BF2-70CB809AC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AEDA6C-2D3D-4C2F-A487-C947CDFF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80EC-172F-45F2-AC1A-C7E499C09E04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4D682B-F75F-4216-A6E3-BD51B7B6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CA19A8-5E8C-49EB-9E74-BC716097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97C1-83BA-44AA-8523-CB26614EA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55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00D97-09E3-4F74-8CB1-76E02B60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4A1AA1-8F12-4F2A-A1C7-D140A54FE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958084-F73A-43D8-AD24-A6D7A4EB1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A92F31-6680-427E-9358-7B958C1F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80EC-172F-45F2-AC1A-C7E499C09E04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38911B-DA4B-449B-ACFC-2BB98D8D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7315AE-D9F0-4D6F-B861-CA78BF14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97C1-83BA-44AA-8523-CB26614EA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47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5466A-831A-4348-859F-239AB178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B45F11-ED09-4E46-A961-92B25B9B0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CB9213-43CC-4D5B-98DC-ED1FAA958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D2A0FB-A270-472F-8C2F-BEC7648D8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327A27-D81B-4498-92A7-44813B449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FE803F-2EF4-4847-BC12-78F77477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80EC-172F-45F2-AC1A-C7E499C09E04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CDEAA3-1D79-4577-9402-D6EC5AE7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A7DFBA-C2E4-4F40-B826-C84A06BC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97C1-83BA-44AA-8523-CB26614EA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20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C7A50-791F-4F5E-A18E-5B6FFB76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6684BE-CCF2-44BA-96AB-A7357685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80EC-172F-45F2-AC1A-C7E499C09E04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6C022C-DC7C-4405-A05F-17FB57E9A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7B0CF0-FAEA-423D-9C88-DC5CB71E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97C1-83BA-44AA-8523-CB26614EA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43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8DF8ED-CFCF-4F0C-AF30-9C8FB406B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80EC-172F-45F2-AC1A-C7E499C09E04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94A9F9-2BBA-4013-AD83-22FDFF6C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4887B1-2749-42B0-8EE6-493F0A45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97C1-83BA-44AA-8523-CB26614EA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77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B7625-D833-4C0D-A2F9-56E49A1DE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AC527-145D-42B6-8B24-18C2C54FA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23EF8E-4A30-4201-8330-2010153DE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D51C28-CF4A-4E92-9C8A-209777F1E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80EC-172F-45F2-AC1A-C7E499C09E04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BCEFF0-D116-40CC-9AB2-A68A415F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33F8DD-ACCF-407A-97AF-352F14210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97C1-83BA-44AA-8523-CB26614EA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55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BB075-4636-4DFA-8BC6-BBD62F38D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999225-F89D-4729-A61E-E7BD33BB6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856B1F-F5F7-449B-BD7F-09DBD87A5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AA1274-E6D7-4651-BA99-B5245E7A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80EC-172F-45F2-AC1A-C7E499C09E04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7E50A8-F054-4BA3-B53C-8A3B4741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72E622-5FC9-4B63-9714-E80C7E75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97C1-83BA-44AA-8523-CB26614EA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61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1C5487-F71E-4C75-A882-A4E68608E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E9649F-4331-4B57-9C3C-5BE8994CB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6B661-8F79-4DDD-AC3E-ECD4B2009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980EC-172F-45F2-AC1A-C7E499C09E04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BC938E-CF1D-48A3-A67D-1FB1726FC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D9C41-C5E6-40AB-8A6D-BA7AD14A6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697C1-83BA-44AA-8523-CB26614EA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94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6316582" y="562112"/>
            <a:ext cx="1799732" cy="1799732"/>
          </a:xfrm>
          <a:prstGeom prst="rect">
            <a:avLst/>
          </a:prstGeom>
          <a:gradFill>
            <a:gsLst>
              <a:gs pos="0">
                <a:srgbClr val="B28A35"/>
              </a:gs>
              <a:gs pos="100000">
                <a:srgbClr val="E4C874"/>
              </a:gs>
            </a:gsLst>
            <a:lin ang="2700000" scaled="0"/>
          </a:gradFill>
          <a:ln>
            <a:noFill/>
          </a:ln>
          <a:effectLst>
            <a:outerShdw blurRad="330200" dist="203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46" name="矩形 45"/>
          <p:cNvSpPr/>
          <p:nvPr/>
        </p:nvSpPr>
        <p:spPr>
          <a:xfrm>
            <a:off x="4948786" y="1413301"/>
            <a:ext cx="2303657" cy="230365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30200" dist="203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47" name="矩形 46"/>
          <p:cNvSpPr/>
          <p:nvPr/>
        </p:nvSpPr>
        <p:spPr>
          <a:xfrm>
            <a:off x="4296269" y="2565129"/>
            <a:ext cx="899866" cy="899866"/>
          </a:xfrm>
          <a:prstGeom prst="rect">
            <a:avLst/>
          </a:prstGeom>
          <a:gradFill>
            <a:gsLst>
              <a:gs pos="0">
                <a:srgbClr val="B28A35"/>
              </a:gs>
              <a:gs pos="100000">
                <a:srgbClr val="E4C874"/>
              </a:gs>
            </a:gsLst>
            <a:lin ang="2700000" scaled="0"/>
          </a:gradFill>
          <a:ln>
            <a:noFill/>
          </a:ln>
          <a:effectLst>
            <a:outerShdw blurRad="330200" dist="203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48" name="矩形 47"/>
          <p:cNvSpPr/>
          <p:nvPr/>
        </p:nvSpPr>
        <p:spPr>
          <a:xfrm>
            <a:off x="8111699" y="2621025"/>
            <a:ext cx="791882" cy="791882"/>
          </a:xfrm>
          <a:prstGeom prst="rect">
            <a:avLst/>
          </a:prstGeom>
          <a:gradFill>
            <a:gsLst>
              <a:gs pos="0">
                <a:srgbClr val="B28A35"/>
              </a:gs>
              <a:gs pos="100000">
                <a:srgbClr val="E4C874"/>
              </a:gs>
            </a:gsLst>
            <a:lin ang="2700000" scaled="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63" name="矩形 62"/>
          <p:cNvSpPr/>
          <p:nvPr/>
        </p:nvSpPr>
        <p:spPr>
          <a:xfrm>
            <a:off x="7388436" y="3213033"/>
            <a:ext cx="899867" cy="899867"/>
          </a:xfrm>
          <a:prstGeom prst="rect">
            <a:avLst/>
          </a:prstGeom>
          <a:gradFill>
            <a:gsLst>
              <a:gs pos="0">
                <a:srgbClr val="B28A35"/>
              </a:gs>
              <a:gs pos="100000">
                <a:srgbClr val="E4C874"/>
              </a:gs>
            </a:gsLst>
            <a:lin ang="2700000" scaled="0"/>
          </a:gradFill>
          <a:ln>
            <a:noFill/>
          </a:ln>
          <a:effectLst>
            <a:outerShdw blurRad="330200" dist="203200" dir="2700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64" name="矩形 63"/>
          <p:cNvSpPr/>
          <p:nvPr/>
        </p:nvSpPr>
        <p:spPr>
          <a:xfrm>
            <a:off x="8507640" y="1911911"/>
            <a:ext cx="449933" cy="449933"/>
          </a:xfrm>
          <a:prstGeom prst="rect">
            <a:avLst/>
          </a:prstGeom>
          <a:gradFill>
            <a:gsLst>
              <a:gs pos="0">
                <a:srgbClr val="B28A35"/>
              </a:gs>
              <a:gs pos="100000">
                <a:srgbClr val="E4C874"/>
              </a:gs>
            </a:gsLst>
            <a:lin ang="2700000" scaled="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66" name="矩形 65"/>
          <p:cNvSpPr/>
          <p:nvPr/>
        </p:nvSpPr>
        <p:spPr>
          <a:xfrm>
            <a:off x="7090815" y="837387"/>
            <a:ext cx="1596798" cy="1596798"/>
          </a:xfrm>
          <a:prstGeom prst="rect">
            <a:avLst/>
          </a:prstGeom>
          <a:noFill/>
          <a:ln>
            <a:solidFill>
              <a:srgbClr val="B28A3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67" name="矩形 66"/>
          <p:cNvSpPr/>
          <p:nvPr/>
        </p:nvSpPr>
        <p:spPr>
          <a:xfrm>
            <a:off x="4948786" y="3447179"/>
            <a:ext cx="931247" cy="917682"/>
          </a:xfrm>
          <a:prstGeom prst="rect">
            <a:avLst/>
          </a:prstGeom>
          <a:noFill/>
          <a:ln>
            <a:solidFill>
              <a:srgbClr val="B28A3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68" name="矩形 67"/>
          <p:cNvSpPr/>
          <p:nvPr/>
        </p:nvSpPr>
        <p:spPr>
          <a:xfrm>
            <a:off x="6748517" y="3644968"/>
            <a:ext cx="539919" cy="539919"/>
          </a:xfrm>
          <a:prstGeom prst="rect">
            <a:avLst/>
          </a:prstGeom>
          <a:noFill/>
          <a:ln>
            <a:solidFill>
              <a:srgbClr val="B28A3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69" name="矩形 68"/>
          <p:cNvSpPr/>
          <p:nvPr/>
        </p:nvSpPr>
        <p:spPr>
          <a:xfrm>
            <a:off x="5362724" y="843602"/>
            <a:ext cx="224966" cy="224966"/>
          </a:xfrm>
          <a:prstGeom prst="rect">
            <a:avLst/>
          </a:prstGeom>
          <a:gradFill>
            <a:gsLst>
              <a:gs pos="0">
                <a:srgbClr val="B28A35"/>
              </a:gs>
              <a:gs pos="100000">
                <a:srgbClr val="E4C874"/>
              </a:gs>
            </a:gsLst>
            <a:lin ang="2700000" scaled="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70" name="矩形 69"/>
          <p:cNvSpPr/>
          <p:nvPr/>
        </p:nvSpPr>
        <p:spPr>
          <a:xfrm flipH="1">
            <a:off x="4685531" y="3922252"/>
            <a:ext cx="190647" cy="190647"/>
          </a:xfrm>
          <a:prstGeom prst="rect">
            <a:avLst/>
          </a:prstGeom>
          <a:solidFill>
            <a:srgbClr val="B28A35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72" name="矩形 71"/>
          <p:cNvSpPr/>
          <p:nvPr/>
        </p:nvSpPr>
        <p:spPr>
          <a:xfrm>
            <a:off x="4060400" y="2385157"/>
            <a:ext cx="451837" cy="451837"/>
          </a:xfrm>
          <a:prstGeom prst="rect">
            <a:avLst/>
          </a:prstGeom>
          <a:noFill/>
          <a:ln>
            <a:solidFill>
              <a:srgbClr val="B28A3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73" name="矩形 4"/>
          <p:cNvSpPr>
            <a:spLocks noChangeArrowheads="1"/>
          </p:cNvSpPr>
          <p:nvPr/>
        </p:nvSpPr>
        <p:spPr bwMode="auto">
          <a:xfrm>
            <a:off x="4790179" y="1701258"/>
            <a:ext cx="2589611" cy="101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59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2019</a:t>
            </a:r>
            <a:endParaRPr lang="zh-CN" altLang="en-US" sz="59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矩形 4"/>
          <p:cNvSpPr>
            <a:spLocks noChangeArrowheads="1"/>
          </p:cNvSpPr>
          <p:nvPr/>
        </p:nvSpPr>
        <p:spPr bwMode="auto">
          <a:xfrm>
            <a:off x="4584228" y="2645274"/>
            <a:ext cx="3095538" cy="461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3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START</a:t>
            </a:r>
            <a:endParaRPr lang="zh-CN" altLang="en-US" sz="2399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008312" y="1017360"/>
            <a:ext cx="1079840" cy="1079840"/>
          </a:xfrm>
          <a:prstGeom prst="rect">
            <a:avLst/>
          </a:prstGeom>
          <a:noFill/>
          <a:ln>
            <a:solidFill>
              <a:srgbClr val="B28A3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95" name="矩形 4"/>
          <p:cNvSpPr>
            <a:spLocks noChangeArrowheads="1"/>
          </p:cNvSpPr>
          <p:nvPr/>
        </p:nvSpPr>
        <p:spPr bwMode="auto">
          <a:xfrm>
            <a:off x="2321178" y="4613919"/>
            <a:ext cx="7990807" cy="1200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599" b="1" dirty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个人官网</a:t>
            </a:r>
            <a:endParaRPr lang="en-US" altLang="zh-CN" sz="3599" b="1" dirty="0">
              <a:solidFill>
                <a:srgbClr val="B28A3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en-US" altLang="zh-CN" sz="3599" b="1" dirty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</a:t>
            </a:r>
            <a:r>
              <a:rPr lang="zh-CN" altLang="en-US" sz="1999" b="1" dirty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第四月项目答辩</a:t>
            </a:r>
            <a:r>
              <a:rPr lang="en-US" altLang="zh-CN" sz="1999" b="1" dirty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endParaRPr lang="zh-CN" altLang="en-US" sz="1999" b="1" dirty="0">
              <a:solidFill>
                <a:srgbClr val="B28A3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767608" y="1784884"/>
            <a:ext cx="488019" cy="488019"/>
          </a:xfrm>
          <a:prstGeom prst="rect">
            <a:avLst/>
          </a:prstGeom>
          <a:gradFill>
            <a:gsLst>
              <a:gs pos="0">
                <a:srgbClr val="B28A35"/>
              </a:gs>
              <a:gs pos="100000">
                <a:srgbClr val="E4C874"/>
              </a:gs>
            </a:gsLst>
            <a:lin ang="2700000" scaled="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65" name="矩形 64"/>
          <p:cNvSpPr/>
          <p:nvPr/>
        </p:nvSpPr>
        <p:spPr>
          <a:xfrm>
            <a:off x="4498853" y="904519"/>
            <a:ext cx="449933" cy="449933"/>
          </a:xfrm>
          <a:prstGeom prst="rect">
            <a:avLst/>
          </a:prstGeom>
          <a:gradFill>
            <a:gsLst>
              <a:gs pos="0">
                <a:srgbClr val="B28A35"/>
              </a:gs>
              <a:gs pos="100000">
                <a:srgbClr val="E4C874"/>
              </a:gs>
            </a:gsLst>
            <a:lin ang="2700000" scaled="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2" name="文本框 1"/>
          <p:cNvSpPr txBox="1"/>
          <p:nvPr/>
        </p:nvSpPr>
        <p:spPr>
          <a:xfrm>
            <a:off x="9911431" y="5919824"/>
            <a:ext cx="2234325" cy="922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99" b="1" dirty="0">
                <a:solidFill>
                  <a:srgbClr val="B28A35"/>
                </a:solidFill>
              </a:rPr>
              <a:t>    答辩人</a:t>
            </a:r>
            <a:r>
              <a:rPr lang="en-US" altLang="zh-CN" sz="1799" b="1" dirty="0">
                <a:solidFill>
                  <a:srgbClr val="B28A35"/>
                </a:solidFill>
              </a:rPr>
              <a:t>:     </a:t>
            </a:r>
            <a:r>
              <a:rPr lang="zh-CN" altLang="en-US" sz="1799" b="1" dirty="0">
                <a:solidFill>
                  <a:srgbClr val="B28A35"/>
                </a:solidFill>
              </a:rPr>
              <a:t>郝惠如</a:t>
            </a:r>
          </a:p>
          <a:p>
            <a:r>
              <a:rPr lang="zh-CN" altLang="en-US" sz="1799" b="1" dirty="0">
                <a:solidFill>
                  <a:srgbClr val="B28A35"/>
                </a:solidFill>
              </a:rPr>
              <a:t>指导老师</a:t>
            </a:r>
            <a:r>
              <a:rPr lang="en-US" altLang="zh-CN" sz="1799" b="1" dirty="0">
                <a:solidFill>
                  <a:srgbClr val="B28A35"/>
                </a:solidFill>
              </a:rPr>
              <a:t>:     </a:t>
            </a:r>
            <a:r>
              <a:rPr lang="zh-CN" altLang="en-US" sz="1799" b="1" dirty="0">
                <a:solidFill>
                  <a:srgbClr val="B28A35"/>
                </a:solidFill>
              </a:rPr>
              <a:t>李老师</a:t>
            </a:r>
            <a:endParaRPr lang="en-US" altLang="zh-CN" sz="1799" b="1" dirty="0">
              <a:solidFill>
                <a:srgbClr val="B28A35"/>
              </a:solidFill>
            </a:endParaRPr>
          </a:p>
          <a:p>
            <a:r>
              <a:rPr lang="zh-CN" altLang="en-US" sz="1799" b="1" dirty="0">
                <a:solidFill>
                  <a:srgbClr val="B28A35"/>
                </a:solidFill>
              </a:rPr>
              <a:t>         班级：  </a:t>
            </a:r>
            <a:r>
              <a:rPr lang="en-US" altLang="zh-CN" sz="1799" b="1" dirty="0">
                <a:solidFill>
                  <a:srgbClr val="B28A35"/>
                </a:solidFill>
              </a:rPr>
              <a:t>1806B</a:t>
            </a:r>
            <a:endParaRPr lang="zh-CN" altLang="en-US" sz="1799" b="1" dirty="0">
              <a:solidFill>
                <a:srgbClr val="B28A35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620"/>
                            </p:stCondLst>
                            <p:childTnLst>
                              <p:par>
                                <p:cTn id="10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780"/>
                            </p:stCondLst>
                            <p:childTnLst>
                              <p:par>
                                <p:cTn id="10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6" grpId="0" animBg="1"/>
      <p:bldP spid="47" grpId="0" animBg="1"/>
      <p:bldP spid="48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2" grpId="0" animBg="1"/>
      <p:bldP spid="73" grpId="0" bldLvl="0" autoUpdateAnimBg="0"/>
      <p:bldP spid="74" grpId="0" bldLvl="0" autoUpdateAnimBg="0"/>
      <p:bldP spid="75" grpId="0" animBg="1"/>
      <p:bldP spid="95" grpId="0" bldLvl="0" autoUpdateAnimBg="0"/>
      <p:bldP spid="71" grpId="0" animBg="1"/>
      <p:bldP spid="6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>
          <a:xfrm>
            <a:off x="1482300" y="1122423"/>
            <a:ext cx="848564" cy="848564"/>
          </a:xfrm>
          <a:prstGeom prst="ellipse">
            <a:avLst/>
          </a:prstGeom>
          <a:gradFill>
            <a:gsLst>
              <a:gs pos="0">
                <a:srgbClr val="B28A35"/>
              </a:gs>
              <a:gs pos="100000">
                <a:srgbClr val="E4C874"/>
              </a:gs>
            </a:gsLst>
            <a:lin ang="2700000" scaled="0"/>
          </a:gra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1857" y="2344703"/>
            <a:ext cx="739582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799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    1.</a:t>
            </a:r>
            <a:r>
              <a:rPr lang="zh-CN" altLang="en-GB" sz="1799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在这个月中</a:t>
            </a:r>
            <a:r>
              <a:rPr lang="en-US" altLang="zh-CN" sz="1799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,</a:t>
            </a:r>
            <a:r>
              <a:rPr lang="zh-CN" altLang="en-US" sz="1799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学习了很多</a:t>
            </a:r>
            <a:r>
              <a:rPr lang="en-US" altLang="zh-CN" sz="1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css</a:t>
            </a:r>
            <a:r>
              <a:rPr lang="zh-CN" altLang="en-US" sz="1799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属性，</a:t>
            </a:r>
            <a:r>
              <a:rPr lang="en-US" altLang="zh-CN" sz="1799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c3</a:t>
            </a:r>
            <a:r>
              <a:rPr lang="zh-CN" altLang="en-US" sz="1799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效果</a:t>
            </a:r>
            <a:r>
              <a:rPr lang="en-US" altLang="zh-CN" sz="1799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,</a:t>
            </a:r>
            <a:r>
              <a:rPr lang="zh-CN" altLang="en-US" sz="1799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。</a:t>
            </a:r>
            <a:endParaRPr lang="en-US" altLang="zh-CN" sz="1799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799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    </a:t>
            </a:r>
            <a:r>
              <a:rPr lang="en-US" altLang="zh-CN" sz="1799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2.</a:t>
            </a:r>
            <a:r>
              <a:rPr lang="zh-CN" altLang="en-US" sz="1799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 一些动画属性记得有点混。说明个人复习还是有所欠缺。</a:t>
            </a:r>
            <a:endParaRPr lang="en-US" altLang="zh-CN" sz="1799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799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     3.</a:t>
            </a:r>
            <a:r>
              <a:rPr lang="zh-CN" altLang="en-US" sz="1799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一定要</a:t>
            </a:r>
            <a:r>
              <a:rPr lang="en-GB" altLang="zh-CN" sz="1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有计划有方向</a:t>
            </a:r>
            <a:r>
              <a:rPr lang="zh-CN" altLang="en-US" sz="1799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地制定学习计划</a:t>
            </a:r>
            <a:r>
              <a:rPr lang="en-GB" altLang="zh-CN" sz="1799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，</a:t>
            </a:r>
            <a:r>
              <a:rPr lang="zh-CN" altLang="en-US" sz="1799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提高学习效率</a:t>
            </a:r>
            <a:r>
              <a:rPr lang="zh-CN" altLang="en-GB" sz="1799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，继续努力！！！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86452" y="1363248"/>
            <a:ext cx="642453" cy="36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99" b="1" dirty="0">
                <a:solidFill>
                  <a:schemeClr val="bg1"/>
                </a:solidFill>
              </a:rPr>
              <a:t>总结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6316582" y="562112"/>
            <a:ext cx="1799732" cy="1799732"/>
          </a:xfrm>
          <a:prstGeom prst="rect">
            <a:avLst/>
          </a:prstGeom>
          <a:gradFill>
            <a:gsLst>
              <a:gs pos="0">
                <a:srgbClr val="B28A35"/>
              </a:gs>
              <a:gs pos="100000">
                <a:srgbClr val="E4C874"/>
              </a:gs>
            </a:gsLst>
            <a:lin ang="2700000" scaled="0"/>
          </a:gradFill>
          <a:ln>
            <a:noFill/>
          </a:ln>
          <a:effectLst>
            <a:outerShdw blurRad="330200" dist="203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46" name="矩形 45"/>
          <p:cNvSpPr/>
          <p:nvPr/>
        </p:nvSpPr>
        <p:spPr>
          <a:xfrm>
            <a:off x="4948786" y="1413301"/>
            <a:ext cx="2303657" cy="230365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30200" dist="203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47" name="矩形 46"/>
          <p:cNvSpPr/>
          <p:nvPr/>
        </p:nvSpPr>
        <p:spPr>
          <a:xfrm>
            <a:off x="4296269" y="2565129"/>
            <a:ext cx="899866" cy="899866"/>
          </a:xfrm>
          <a:prstGeom prst="rect">
            <a:avLst/>
          </a:prstGeom>
          <a:gradFill>
            <a:gsLst>
              <a:gs pos="0">
                <a:srgbClr val="B28A35"/>
              </a:gs>
              <a:gs pos="100000">
                <a:srgbClr val="E4C874"/>
              </a:gs>
            </a:gsLst>
            <a:lin ang="2700000" scaled="0"/>
          </a:gradFill>
          <a:ln>
            <a:noFill/>
          </a:ln>
          <a:effectLst>
            <a:outerShdw blurRad="330200" dist="203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48" name="矩形 47"/>
          <p:cNvSpPr/>
          <p:nvPr/>
        </p:nvSpPr>
        <p:spPr>
          <a:xfrm>
            <a:off x="8111699" y="2621025"/>
            <a:ext cx="791882" cy="791882"/>
          </a:xfrm>
          <a:prstGeom prst="rect">
            <a:avLst/>
          </a:prstGeom>
          <a:gradFill>
            <a:gsLst>
              <a:gs pos="0">
                <a:srgbClr val="B28A35"/>
              </a:gs>
              <a:gs pos="100000">
                <a:srgbClr val="E4C874"/>
              </a:gs>
            </a:gsLst>
            <a:lin ang="2700000" scaled="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63" name="矩形 62"/>
          <p:cNvSpPr/>
          <p:nvPr/>
        </p:nvSpPr>
        <p:spPr>
          <a:xfrm>
            <a:off x="7388436" y="3213033"/>
            <a:ext cx="899867" cy="899867"/>
          </a:xfrm>
          <a:prstGeom prst="rect">
            <a:avLst/>
          </a:prstGeom>
          <a:gradFill>
            <a:gsLst>
              <a:gs pos="0">
                <a:srgbClr val="B28A35"/>
              </a:gs>
              <a:gs pos="100000">
                <a:srgbClr val="E4C874"/>
              </a:gs>
            </a:gsLst>
            <a:lin ang="2700000" scaled="0"/>
          </a:gradFill>
          <a:ln>
            <a:noFill/>
          </a:ln>
          <a:effectLst>
            <a:outerShdw blurRad="330200" dist="203200" dir="2700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64" name="矩形 63"/>
          <p:cNvSpPr/>
          <p:nvPr/>
        </p:nvSpPr>
        <p:spPr>
          <a:xfrm>
            <a:off x="8507640" y="1911911"/>
            <a:ext cx="449933" cy="449933"/>
          </a:xfrm>
          <a:prstGeom prst="rect">
            <a:avLst/>
          </a:prstGeom>
          <a:gradFill>
            <a:gsLst>
              <a:gs pos="0">
                <a:srgbClr val="B28A35"/>
              </a:gs>
              <a:gs pos="100000">
                <a:srgbClr val="E4C874"/>
              </a:gs>
            </a:gsLst>
            <a:lin ang="2700000" scaled="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66" name="矩形 65"/>
          <p:cNvSpPr/>
          <p:nvPr/>
        </p:nvSpPr>
        <p:spPr>
          <a:xfrm>
            <a:off x="7090815" y="837387"/>
            <a:ext cx="1596798" cy="1596798"/>
          </a:xfrm>
          <a:prstGeom prst="rect">
            <a:avLst/>
          </a:prstGeom>
          <a:noFill/>
          <a:ln>
            <a:solidFill>
              <a:srgbClr val="B28A3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67" name="矩形 66"/>
          <p:cNvSpPr/>
          <p:nvPr/>
        </p:nvSpPr>
        <p:spPr>
          <a:xfrm>
            <a:off x="4948786" y="3447179"/>
            <a:ext cx="931247" cy="917682"/>
          </a:xfrm>
          <a:prstGeom prst="rect">
            <a:avLst/>
          </a:prstGeom>
          <a:noFill/>
          <a:ln>
            <a:solidFill>
              <a:srgbClr val="B28A3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68" name="矩形 67"/>
          <p:cNvSpPr/>
          <p:nvPr/>
        </p:nvSpPr>
        <p:spPr>
          <a:xfrm>
            <a:off x="6748517" y="3644968"/>
            <a:ext cx="539919" cy="539919"/>
          </a:xfrm>
          <a:prstGeom prst="rect">
            <a:avLst/>
          </a:prstGeom>
          <a:noFill/>
          <a:ln>
            <a:solidFill>
              <a:srgbClr val="B28A3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69" name="矩形 68"/>
          <p:cNvSpPr/>
          <p:nvPr/>
        </p:nvSpPr>
        <p:spPr>
          <a:xfrm>
            <a:off x="5362724" y="843602"/>
            <a:ext cx="224966" cy="224966"/>
          </a:xfrm>
          <a:prstGeom prst="rect">
            <a:avLst/>
          </a:prstGeom>
          <a:gradFill>
            <a:gsLst>
              <a:gs pos="0">
                <a:srgbClr val="B28A35"/>
              </a:gs>
              <a:gs pos="100000">
                <a:srgbClr val="E4C874"/>
              </a:gs>
            </a:gsLst>
            <a:lin ang="2700000" scaled="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70" name="矩形 69"/>
          <p:cNvSpPr/>
          <p:nvPr/>
        </p:nvSpPr>
        <p:spPr>
          <a:xfrm flipH="1">
            <a:off x="4685531" y="3922252"/>
            <a:ext cx="190647" cy="190647"/>
          </a:xfrm>
          <a:prstGeom prst="rect">
            <a:avLst/>
          </a:prstGeom>
          <a:solidFill>
            <a:srgbClr val="B28A35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72" name="矩形 71"/>
          <p:cNvSpPr/>
          <p:nvPr/>
        </p:nvSpPr>
        <p:spPr>
          <a:xfrm>
            <a:off x="4060400" y="2385157"/>
            <a:ext cx="451837" cy="451837"/>
          </a:xfrm>
          <a:prstGeom prst="rect">
            <a:avLst/>
          </a:prstGeom>
          <a:noFill/>
          <a:ln>
            <a:solidFill>
              <a:srgbClr val="B28A3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73" name="矩形 4"/>
          <p:cNvSpPr>
            <a:spLocks noChangeArrowheads="1"/>
          </p:cNvSpPr>
          <p:nvPr/>
        </p:nvSpPr>
        <p:spPr bwMode="auto">
          <a:xfrm>
            <a:off x="4790179" y="1701258"/>
            <a:ext cx="2589611" cy="101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59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2019</a:t>
            </a:r>
            <a:endParaRPr lang="zh-CN" altLang="en-US" sz="59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矩形 4"/>
          <p:cNvSpPr>
            <a:spLocks noChangeArrowheads="1"/>
          </p:cNvSpPr>
          <p:nvPr/>
        </p:nvSpPr>
        <p:spPr bwMode="auto">
          <a:xfrm>
            <a:off x="4584228" y="2678009"/>
            <a:ext cx="3095538" cy="461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3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END</a:t>
            </a:r>
            <a:endParaRPr lang="zh-CN" altLang="en-US" sz="2399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008312" y="1017360"/>
            <a:ext cx="1079840" cy="1079840"/>
          </a:xfrm>
          <a:prstGeom prst="rect">
            <a:avLst/>
          </a:prstGeom>
          <a:noFill/>
          <a:ln>
            <a:solidFill>
              <a:srgbClr val="B28A3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95" name="矩形 4"/>
          <p:cNvSpPr>
            <a:spLocks noChangeArrowheads="1"/>
          </p:cNvSpPr>
          <p:nvPr/>
        </p:nvSpPr>
        <p:spPr bwMode="auto">
          <a:xfrm>
            <a:off x="2424548" y="5030391"/>
            <a:ext cx="7990807" cy="92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5398" b="1" dirty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谢谢大家！</a:t>
            </a:r>
          </a:p>
        </p:txBody>
      </p:sp>
      <p:sp>
        <p:nvSpPr>
          <p:cNvPr id="71" name="矩形 70"/>
          <p:cNvSpPr/>
          <p:nvPr/>
        </p:nvSpPr>
        <p:spPr>
          <a:xfrm>
            <a:off x="3767608" y="1784884"/>
            <a:ext cx="488019" cy="488019"/>
          </a:xfrm>
          <a:prstGeom prst="rect">
            <a:avLst/>
          </a:prstGeom>
          <a:gradFill>
            <a:gsLst>
              <a:gs pos="0">
                <a:srgbClr val="B28A35"/>
              </a:gs>
              <a:gs pos="100000">
                <a:srgbClr val="E4C874"/>
              </a:gs>
            </a:gsLst>
            <a:lin ang="2700000" scaled="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65" name="矩形 64"/>
          <p:cNvSpPr/>
          <p:nvPr/>
        </p:nvSpPr>
        <p:spPr>
          <a:xfrm>
            <a:off x="4498853" y="904519"/>
            <a:ext cx="449933" cy="449933"/>
          </a:xfrm>
          <a:prstGeom prst="rect">
            <a:avLst/>
          </a:prstGeom>
          <a:gradFill>
            <a:gsLst>
              <a:gs pos="0">
                <a:srgbClr val="B28A35"/>
              </a:gs>
              <a:gs pos="100000">
                <a:srgbClr val="E4C874"/>
              </a:gs>
            </a:gsLst>
            <a:lin ang="2700000" scaled="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620"/>
                            </p:stCondLst>
                            <p:childTnLst>
                              <p:par>
                                <p:cTn id="10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700"/>
                            </p:stCondLst>
                            <p:childTnLst>
                              <p:par>
                                <p:cTn id="10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6" grpId="0" animBg="1"/>
      <p:bldP spid="47" grpId="0" animBg="1"/>
      <p:bldP spid="48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2" grpId="0" animBg="1"/>
      <p:bldP spid="73" grpId="0" bldLvl="0" autoUpdateAnimBg="0"/>
      <p:bldP spid="74" grpId="0" bldLvl="0" autoUpdateAnimBg="0"/>
      <p:bldP spid="75" grpId="0" animBg="1"/>
      <p:bldP spid="95" grpId="0" bldLvl="0" autoUpdateAnimBg="0"/>
      <p:bldP spid="71" grpId="0" animBg="1"/>
      <p:bldP spid="6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六边形 77"/>
          <p:cNvSpPr/>
          <p:nvPr/>
        </p:nvSpPr>
        <p:spPr>
          <a:xfrm>
            <a:off x="2710993" y="4142044"/>
            <a:ext cx="1801244" cy="505785"/>
          </a:xfrm>
          <a:prstGeom prst="hexagon">
            <a:avLst/>
          </a:prstGeom>
          <a:solidFill>
            <a:srgbClr val="CC7E3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4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9" name="六边形 78"/>
          <p:cNvSpPr/>
          <p:nvPr/>
        </p:nvSpPr>
        <p:spPr>
          <a:xfrm>
            <a:off x="5302606" y="4142044"/>
            <a:ext cx="1801244" cy="505785"/>
          </a:xfrm>
          <a:prstGeom prst="hexagon">
            <a:avLst/>
          </a:prstGeom>
          <a:solidFill>
            <a:srgbClr val="FBA82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4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0" name="六边形 79"/>
          <p:cNvSpPr/>
          <p:nvPr/>
        </p:nvSpPr>
        <p:spPr>
          <a:xfrm>
            <a:off x="7786076" y="4148893"/>
            <a:ext cx="1801244" cy="505785"/>
          </a:xfrm>
          <a:prstGeom prst="hexagon">
            <a:avLst/>
          </a:prstGeom>
          <a:solidFill>
            <a:srgbClr val="FFBD2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4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684259" y="1718702"/>
            <a:ext cx="1971956" cy="197195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491">
                <a:defRPr/>
              </a:pPr>
              <a:endParaRPr lang="zh-CN" altLang="en-US" sz="1799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491">
                <a:defRPr/>
              </a:pPr>
              <a:endParaRPr lang="zh-CN" alt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203883" y="1718702"/>
            <a:ext cx="1971956" cy="197195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2" name="同心圆 2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491">
                <a:defRPr/>
              </a:pPr>
              <a:endParaRPr lang="zh-CN" altLang="en-US" sz="1799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04800" y="760413"/>
              <a:ext cx="3825875" cy="3825875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491">
                <a:defRPr/>
              </a:pPr>
              <a:endParaRPr lang="zh-CN" alt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632961" y="1696746"/>
            <a:ext cx="1971956" cy="197195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491">
                <a:defRPr/>
              </a:pPr>
              <a:endParaRPr lang="zh-CN" altLang="en-US" sz="1799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491">
                <a:defRPr/>
              </a:pPr>
              <a:endParaRPr lang="zh-CN" alt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等腰三角形 26"/>
          <p:cNvSpPr>
            <a:spLocks noChangeArrowheads="1"/>
          </p:cNvSpPr>
          <p:nvPr/>
        </p:nvSpPr>
        <p:spPr bwMode="auto">
          <a:xfrm flipV="1">
            <a:off x="3432398" y="3878231"/>
            <a:ext cx="287242" cy="192024"/>
          </a:xfrm>
          <a:prstGeom prst="triangle">
            <a:avLst>
              <a:gd name="adj" fmla="val 50000"/>
            </a:avLst>
          </a:prstGeom>
          <a:solidFill>
            <a:srgbClr val="CC7E33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lang="zh-CN" altLang="zh-CN" sz="2399">
              <a:latin typeface="Arial" panose="020B0604020202020204" pitchFamily="34" charset="0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37" name="等腰三角形 32"/>
          <p:cNvSpPr>
            <a:spLocks noChangeArrowheads="1"/>
          </p:cNvSpPr>
          <p:nvPr/>
        </p:nvSpPr>
        <p:spPr bwMode="auto">
          <a:xfrm flipV="1">
            <a:off x="6024726" y="3878231"/>
            <a:ext cx="287242" cy="192024"/>
          </a:xfrm>
          <a:prstGeom prst="triangle">
            <a:avLst>
              <a:gd name="adj" fmla="val 50000"/>
            </a:avLst>
          </a:prstGeom>
          <a:solidFill>
            <a:srgbClr val="FBA823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lang="zh-CN" altLang="zh-CN" sz="2399">
              <a:latin typeface="Arial" panose="020B0604020202020204" pitchFamily="34" charset="0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44" name="等腰三角形 38"/>
          <p:cNvSpPr>
            <a:spLocks noChangeArrowheads="1"/>
          </p:cNvSpPr>
          <p:nvPr/>
        </p:nvSpPr>
        <p:spPr bwMode="auto">
          <a:xfrm flipV="1">
            <a:off x="8517820" y="3863226"/>
            <a:ext cx="287243" cy="192024"/>
          </a:xfrm>
          <a:prstGeom prst="triangle">
            <a:avLst>
              <a:gd name="adj" fmla="val 50000"/>
            </a:avLst>
          </a:prstGeom>
          <a:solidFill>
            <a:srgbClr val="FFBD23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lang="zh-CN" altLang="zh-CN" sz="2399">
              <a:latin typeface="Arial" panose="020B0604020202020204" pitchFamily="34" charset="0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53" name="Rectangle 60"/>
          <p:cNvSpPr>
            <a:spLocks noChangeArrowheads="1"/>
          </p:cNvSpPr>
          <p:nvPr/>
        </p:nvSpPr>
        <p:spPr bwMode="auto">
          <a:xfrm>
            <a:off x="2760786" y="4210138"/>
            <a:ext cx="1679461" cy="38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94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894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项  目  介  绍</a:t>
            </a:r>
            <a:endParaRPr lang="zh-CN" altLang="en-US" sz="1894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5" name="矩形 47"/>
          <p:cNvSpPr>
            <a:spLocks noChangeArrowheads="1"/>
          </p:cNvSpPr>
          <p:nvPr/>
        </p:nvSpPr>
        <p:spPr bwMode="auto">
          <a:xfrm>
            <a:off x="3863990" y="4930726"/>
            <a:ext cx="1855177" cy="27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01" tIns="45701" rIns="91401" bIns="45701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7" name="Rectangle 60"/>
          <p:cNvSpPr>
            <a:spLocks noChangeArrowheads="1"/>
          </p:cNvSpPr>
          <p:nvPr/>
        </p:nvSpPr>
        <p:spPr bwMode="auto">
          <a:xfrm>
            <a:off x="5424389" y="4210138"/>
            <a:ext cx="1679461" cy="38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94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项  目  展  示  </a:t>
            </a:r>
            <a:endParaRPr lang="zh-CN" altLang="en-US" sz="1894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7907859" y="4220882"/>
            <a:ext cx="1679461" cy="38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94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项  目  总  结</a:t>
            </a:r>
            <a:endParaRPr lang="zh-CN" altLang="en-US" sz="1894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2586418" y="1669780"/>
            <a:ext cx="2069797" cy="2069795"/>
            <a:chOff x="1752735" y="879940"/>
            <a:chExt cx="2070478" cy="2070476"/>
          </a:xfrm>
        </p:grpSpPr>
        <p:sp>
          <p:nvSpPr>
            <p:cNvPr id="69" name="同心圆 68"/>
            <p:cNvSpPr/>
            <p:nvPr/>
          </p:nvSpPr>
          <p:spPr>
            <a:xfrm>
              <a:off x="1752735" y="879940"/>
              <a:ext cx="2070478" cy="2070476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491">
                <a:defRPr/>
              </a:pPr>
              <a:endParaRPr lang="zh-CN" altLang="en-US" sz="1799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0" name="同心圆 69"/>
            <p:cNvSpPr/>
            <p:nvPr/>
          </p:nvSpPr>
          <p:spPr>
            <a:xfrm rot="9000000">
              <a:off x="1850845" y="971517"/>
              <a:ext cx="1884863" cy="190629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491">
                <a:defRPr/>
              </a:pPr>
              <a:endParaRPr lang="zh-CN" altLang="en-US" sz="1799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5106042" y="1669780"/>
            <a:ext cx="2069797" cy="2069795"/>
            <a:chOff x="1752735" y="879940"/>
            <a:chExt cx="2070478" cy="2070476"/>
          </a:xfrm>
        </p:grpSpPr>
        <p:sp>
          <p:nvSpPr>
            <p:cNvPr id="72" name="同心圆 71"/>
            <p:cNvSpPr/>
            <p:nvPr/>
          </p:nvSpPr>
          <p:spPr>
            <a:xfrm>
              <a:off x="1752735" y="879940"/>
              <a:ext cx="2070478" cy="2070476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491">
                <a:defRPr/>
              </a:pPr>
              <a:endParaRPr lang="zh-CN" altLang="en-US" sz="1799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3" name="同心圆 72"/>
            <p:cNvSpPr/>
            <p:nvPr/>
          </p:nvSpPr>
          <p:spPr>
            <a:xfrm rot="9000000">
              <a:off x="1850845" y="971517"/>
              <a:ext cx="1884863" cy="190629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491">
                <a:defRPr/>
              </a:pPr>
              <a:endParaRPr lang="zh-CN" altLang="en-US" sz="1799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7651800" y="1650185"/>
            <a:ext cx="2069797" cy="2069795"/>
            <a:chOff x="1752735" y="879940"/>
            <a:chExt cx="2070478" cy="2070476"/>
          </a:xfrm>
        </p:grpSpPr>
        <p:sp>
          <p:nvSpPr>
            <p:cNvPr id="75" name="同心圆 74"/>
            <p:cNvSpPr/>
            <p:nvPr/>
          </p:nvSpPr>
          <p:spPr>
            <a:xfrm>
              <a:off x="1752735" y="879940"/>
              <a:ext cx="2070478" cy="2070476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491">
                <a:defRPr/>
              </a:pPr>
              <a:endParaRPr lang="zh-CN" altLang="en-US" sz="1799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6" name="同心圆 75"/>
            <p:cNvSpPr/>
            <p:nvPr/>
          </p:nvSpPr>
          <p:spPr>
            <a:xfrm rot="9000000">
              <a:off x="1850845" y="971517"/>
              <a:ext cx="1884863" cy="190629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491">
                <a:defRPr/>
              </a:pPr>
              <a:endParaRPr lang="zh-CN" altLang="en-US" sz="1799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007" y="252525"/>
            <a:ext cx="12206800" cy="6612600"/>
            <a:chOff x="794" y="265448"/>
            <a:chExt cx="12877006" cy="6975660"/>
          </a:xfrm>
        </p:grpSpPr>
        <p:grpSp>
          <p:nvGrpSpPr>
            <p:cNvPr id="46" name="Group 28"/>
            <p:cNvGrpSpPr/>
            <p:nvPr/>
          </p:nvGrpSpPr>
          <p:grpSpPr bwMode="auto">
            <a:xfrm>
              <a:off x="794" y="265448"/>
              <a:ext cx="455358" cy="607144"/>
              <a:chOff x="0" y="0"/>
              <a:chExt cx="204" cy="318"/>
            </a:xfrm>
          </p:grpSpPr>
          <p:sp>
            <p:nvSpPr>
              <p:cNvPr id="47" name="Rectangle 29"/>
              <p:cNvSpPr>
                <a:spLocks noChangeArrowheads="1"/>
              </p:cNvSpPr>
              <p:nvPr/>
            </p:nvSpPr>
            <p:spPr bwMode="auto">
              <a:xfrm>
                <a:off x="158" y="0"/>
                <a:ext cx="46" cy="318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4"/>
              </a:p>
            </p:txBody>
          </p:sp>
          <p:sp>
            <p:nvSpPr>
              <p:cNvPr id="48" name="Rectangle 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8" cy="318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4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2468935" y="7195389"/>
              <a:ext cx="10408865" cy="45719"/>
              <a:chOff x="2650856" y="7186888"/>
              <a:chExt cx="10209035" cy="45762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4701112" y="7186888"/>
                <a:ext cx="2008010" cy="45762"/>
              </a:xfrm>
              <a:prstGeom prst="rect">
                <a:avLst/>
              </a:prstGeom>
              <a:solidFill>
                <a:srgbClr val="C98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4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6751368" y="7186888"/>
                <a:ext cx="2008010" cy="45762"/>
              </a:xfrm>
              <a:prstGeom prst="rect">
                <a:avLst/>
              </a:prstGeom>
              <a:solidFill>
                <a:srgbClr val="FCA5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4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8801624" y="7186888"/>
                <a:ext cx="2008010" cy="45762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4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10851881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4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650856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4"/>
              </a:p>
            </p:txBody>
          </p:sp>
        </p:grpSp>
      </p:grpSp>
      <p:sp>
        <p:nvSpPr>
          <p:cNvPr id="11" name="Freeform 10"/>
          <p:cNvSpPr>
            <a:spLocks noEditPoints="1"/>
          </p:cNvSpPr>
          <p:nvPr/>
        </p:nvSpPr>
        <p:spPr bwMode="auto">
          <a:xfrm>
            <a:off x="3070616" y="2182524"/>
            <a:ext cx="1081674" cy="1043449"/>
          </a:xfrm>
          <a:custGeom>
            <a:avLst/>
            <a:gdLst>
              <a:gd name="T0" fmla="*/ 760 w 1139"/>
              <a:gd name="T1" fmla="*/ 420 h 1088"/>
              <a:gd name="T2" fmla="*/ 745 w 1139"/>
              <a:gd name="T3" fmla="*/ 452 h 1088"/>
              <a:gd name="T4" fmla="*/ 741 w 1139"/>
              <a:gd name="T5" fmla="*/ 473 h 1088"/>
              <a:gd name="T6" fmla="*/ 742 w 1139"/>
              <a:gd name="T7" fmla="*/ 513 h 1088"/>
              <a:gd name="T8" fmla="*/ 756 w 1139"/>
              <a:gd name="T9" fmla="*/ 552 h 1088"/>
              <a:gd name="T10" fmla="*/ 769 w 1139"/>
              <a:gd name="T11" fmla="*/ 571 h 1088"/>
              <a:gd name="T12" fmla="*/ 801 w 1139"/>
              <a:gd name="T13" fmla="*/ 598 h 1088"/>
              <a:gd name="T14" fmla="*/ 822 w 1139"/>
              <a:gd name="T15" fmla="*/ 608 h 1088"/>
              <a:gd name="T16" fmla="*/ 866 w 1139"/>
              <a:gd name="T17" fmla="*/ 363 h 1088"/>
              <a:gd name="T18" fmla="*/ 814 w 1139"/>
              <a:gd name="T19" fmla="*/ 374 h 1088"/>
              <a:gd name="T20" fmla="*/ 785 w 1139"/>
              <a:gd name="T21" fmla="*/ 392 h 1088"/>
              <a:gd name="T22" fmla="*/ 771 w 1139"/>
              <a:gd name="T23" fmla="*/ 406 h 1088"/>
              <a:gd name="T24" fmla="*/ 696 w 1139"/>
              <a:gd name="T25" fmla="*/ 127 h 1088"/>
              <a:gd name="T26" fmla="*/ 570 w 1139"/>
              <a:gd name="T27" fmla="*/ 253 h 1088"/>
              <a:gd name="T28" fmla="*/ 688 w 1139"/>
              <a:gd name="T29" fmla="*/ 513 h 1088"/>
              <a:gd name="T30" fmla="*/ 688 w 1139"/>
              <a:gd name="T31" fmla="*/ 461 h 1088"/>
              <a:gd name="T32" fmla="*/ 651 w 1139"/>
              <a:gd name="T33" fmla="*/ 279 h 1088"/>
              <a:gd name="T34" fmla="*/ 453 w 1139"/>
              <a:gd name="T35" fmla="*/ 490 h 1088"/>
              <a:gd name="T36" fmla="*/ 570 w 1139"/>
              <a:gd name="T37" fmla="*/ 718 h 1088"/>
              <a:gd name="T38" fmla="*/ 512 w 1139"/>
              <a:gd name="T39" fmla="*/ 725 h 1088"/>
              <a:gd name="T40" fmla="*/ 484 w 1139"/>
              <a:gd name="T41" fmla="*/ 693 h 1088"/>
              <a:gd name="T42" fmla="*/ 466 w 1139"/>
              <a:gd name="T43" fmla="*/ 678 h 1088"/>
              <a:gd name="T44" fmla="*/ 388 w 1139"/>
              <a:gd name="T45" fmla="*/ 645 h 1088"/>
              <a:gd name="T46" fmla="*/ 355 w 1139"/>
              <a:gd name="T47" fmla="*/ 642 h 1088"/>
              <a:gd name="T48" fmla="*/ 0 w 1139"/>
              <a:gd name="T49" fmla="*/ 1088 h 1088"/>
              <a:gd name="T50" fmla="*/ 151 w 1139"/>
              <a:gd name="T51" fmla="*/ 824 h 1088"/>
              <a:gd name="T52" fmla="*/ 391 w 1139"/>
              <a:gd name="T53" fmla="*/ 824 h 1088"/>
              <a:gd name="T54" fmla="*/ 546 w 1139"/>
              <a:gd name="T55" fmla="*/ 1088 h 1088"/>
              <a:gd name="T56" fmla="*/ 512 w 1139"/>
              <a:gd name="T57" fmla="*/ 725 h 1088"/>
              <a:gd name="T58" fmla="*/ 785 w 1139"/>
              <a:gd name="T59" fmla="*/ 642 h 1088"/>
              <a:gd name="T60" fmla="*/ 750 w 1139"/>
              <a:gd name="T61" fmla="*/ 646 h 1088"/>
              <a:gd name="T62" fmla="*/ 655 w 1139"/>
              <a:gd name="T63" fmla="*/ 693 h 1088"/>
              <a:gd name="T64" fmla="*/ 639 w 1139"/>
              <a:gd name="T65" fmla="*/ 709 h 1088"/>
              <a:gd name="T66" fmla="*/ 705 w 1139"/>
              <a:gd name="T67" fmla="*/ 1088 h 1088"/>
              <a:gd name="T68" fmla="*/ 744 w 1139"/>
              <a:gd name="T69" fmla="*/ 1088 h 1088"/>
              <a:gd name="T70" fmla="*/ 1024 w 1139"/>
              <a:gd name="T71" fmla="*/ 824 h 1088"/>
              <a:gd name="T72" fmla="*/ 1139 w 1139"/>
              <a:gd name="T73" fmla="*/ 833 h 1088"/>
              <a:gd name="T74" fmla="*/ 273 w 1139"/>
              <a:gd name="T75" fmla="*/ 616 h 1088"/>
              <a:gd name="T76" fmla="*/ 337 w 1139"/>
              <a:gd name="T77" fmla="*/ 599 h 1088"/>
              <a:gd name="T78" fmla="*/ 355 w 1139"/>
              <a:gd name="T79" fmla="*/ 586 h 1088"/>
              <a:gd name="T80" fmla="*/ 391 w 1139"/>
              <a:gd name="T81" fmla="*/ 535 h 1088"/>
              <a:gd name="T82" fmla="*/ 398 w 1139"/>
              <a:gd name="T83" fmla="*/ 510 h 1088"/>
              <a:gd name="T84" fmla="*/ 398 w 1139"/>
              <a:gd name="T85" fmla="*/ 468 h 1088"/>
              <a:gd name="T86" fmla="*/ 388 w 1139"/>
              <a:gd name="T87" fmla="*/ 437 h 1088"/>
              <a:gd name="T88" fmla="*/ 378 w 1139"/>
              <a:gd name="T89" fmla="*/ 419 h 1088"/>
              <a:gd name="T90" fmla="*/ 354 w 1139"/>
              <a:gd name="T91" fmla="*/ 393 h 1088"/>
              <a:gd name="T92" fmla="*/ 338 w 1139"/>
              <a:gd name="T93" fmla="*/ 381 h 1088"/>
              <a:gd name="T94" fmla="*/ 273 w 1139"/>
              <a:gd name="T95" fmla="*/ 363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39" h="1088">
                <a:moveTo>
                  <a:pt x="771" y="406"/>
                </a:moveTo>
                <a:cubicBezTo>
                  <a:pt x="767" y="411"/>
                  <a:pt x="764" y="415"/>
                  <a:pt x="761" y="419"/>
                </a:cubicBezTo>
                <a:cubicBezTo>
                  <a:pt x="761" y="420"/>
                  <a:pt x="761" y="420"/>
                  <a:pt x="760" y="420"/>
                </a:cubicBezTo>
                <a:cubicBezTo>
                  <a:pt x="758" y="424"/>
                  <a:pt x="755" y="429"/>
                  <a:pt x="753" y="433"/>
                </a:cubicBezTo>
                <a:cubicBezTo>
                  <a:pt x="752" y="435"/>
                  <a:pt x="752" y="436"/>
                  <a:pt x="751" y="437"/>
                </a:cubicBezTo>
                <a:cubicBezTo>
                  <a:pt x="749" y="442"/>
                  <a:pt x="747" y="447"/>
                  <a:pt x="745" y="452"/>
                </a:cubicBezTo>
                <a:cubicBezTo>
                  <a:pt x="745" y="452"/>
                  <a:pt x="745" y="453"/>
                  <a:pt x="745" y="453"/>
                </a:cubicBezTo>
                <a:cubicBezTo>
                  <a:pt x="744" y="458"/>
                  <a:pt x="742" y="463"/>
                  <a:pt x="741" y="468"/>
                </a:cubicBezTo>
                <a:cubicBezTo>
                  <a:pt x="741" y="470"/>
                  <a:pt x="741" y="471"/>
                  <a:pt x="741" y="473"/>
                </a:cubicBezTo>
                <a:cubicBezTo>
                  <a:pt x="740" y="478"/>
                  <a:pt x="740" y="484"/>
                  <a:pt x="740" y="490"/>
                </a:cubicBezTo>
                <a:cubicBezTo>
                  <a:pt x="740" y="497"/>
                  <a:pt x="740" y="504"/>
                  <a:pt x="741" y="510"/>
                </a:cubicBezTo>
                <a:cubicBezTo>
                  <a:pt x="742" y="511"/>
                  <a:pt x="742" y="512"/>
                  <a:pt x="742" y="513"/>
                </a:cubicBezTo>
                <a:cubicBezTo>
                  <a:pt x="743" y="520"/>
                  <a:pt x="745" y="526"/>
                  <a:pt x="747" y="532"/>
                </a:cubicBezTo>
                <a:cubicBezTo>
                  <a:pt x="747" y="533"/>
                  <a:pt x="748" y="534"/>
                  <a:pt x="748" y="535"/>
                </a:cubicBezTo>
                <a:cubicBezTo>
                  <a:pt x="750" y="541"/>
                  <a:pt x="753" y="547"/>
                  <a:pt x="756" y="552"/>
                </a:cubicBezTo>
                <a:cubicBezTo>
                  <a:pt x="757" y="553"/>
                  <a:pt x="757" y="554"/>
                  <a:pt x="758" y="555"/>
                </a:cubicBezTo>
                <a:cubicBezTo>
                  <a:pt x="761" y="560"/>
                  <a:pt x="765" y="566"/>
                  <a:pt x="769" y="571"/>
                </a:cubicBezTo>
                <a:cubicBezTo>
                  <a:pt x="769" y="571"/>
                  <a:pt x="769" y="571"/>
                  <a:pt x="769" y="571"/>
                </a:cubicBezTo>
                <a:cubicBezTo>
                  <a:pt x="774" y="576"/>
                  <a:pt x="778" y="581"/>
                  <a:pt x="783" y="585"/>
                </a:cubicBezTo>
                <a:cubicBezTo>
                  <a:pt x="784" y="586"/>
                  <a:pt x="784" y="586"/>
                  <a:pt x="784" y="586"/>
                </a:cubicBezTo>
                <a:cubicBezTo>
                  <a:pt x="789" y="591"/>
                  <a:pt x="795" y="594"/>
                  <a:pt x="801" y="598"/>
                </a:cubicBezTo>
                <a:cubicBezTo>
                  <a:pt x="801" y="598"/>
                  <a:pt x="802" y="599"/>
                  <a:pt x="802" y="599"/>
                </a:cubicBezTo>
                <a:cubicBezTo>
                  <a:pt x="808" y="602"/>
                  <a:pt x="814" y="605"/>
                  <a:pt x="820" y="608"/>
                </a:cubicBezTo>
                <a:cubicBezTo>
                  <a:pt x="821" y="608"/>
                  <a:pt x="821" y="608"/>
                  <a:pt x="822" y="608"/>
                </a:cubicBezTo>
                <a:cubicBezTo>
                  <a:pt x="836" y="613"/>
                  <a:pt x="851" y="616"/>
                  <a:pt x="866" y="616"/>
                </a:cubicBezTo>
                <a:cubicBezTo>
                  <a:pt x="936" y="616"/>
                  <a:pt x="993" y="559"/>
                  <a:pt x="993" y="490"/>
                </a:cubicBezTo>
                <a:cubicBezTo>
                  <a:pt x="993" y="420"/>
                  <a:pt x="936" y="363"/>
                  <a:pt x="866" y="363"/>
                </a:cubicBezTo>
                <a:cubicBezTo>
                  <a:pt x="848" y="363"/>
                  <a:pt x="831" y="367"/>
                  <a:pt x="816" y="374"/>
                </a:cubicBezTo>
                <a:cubicBezTo>
                  <a:pt x="816" y="374"/>
                  <a:pt x="816" y="374"/>
                  <a:pt x="816" y="374"/>
                </a:cubicBezTo>
                <a:cubicBezTo>
                  <a:pt x="815" y="374"/>
                  <a:pt x="815" y="374"/>
                  <a:pt x="814" y="374"/>
                </a:cubicBezTo>
                <a:cubicBezTo>
                  <a:pt x="810" y="376"/>
                  <a:pt x="806" y="379"/>
                  <a:pt x="802" y="381"/>
                </a:cubicBezTo>
                <a:cubicBezTo>
                  <a:pt x="800" y="382"/>
                  <a:pt x="799" y="382"/>
                  <a:pt x="798" y="383"/>
                </a:cubicBezTo>
                <a:cubicBezTo>
                  <a:pt x="794" y="386"/>
                  <a:pt x="789" y="389"/>
                  <a:pt x="785" y="392"/>
                </a:cubicBezTo>
                <a:cubicBezTo>
                  <a:pt x="785" y="393"/>
                  <a:pt x="784" y="393"/>
                  <a:pt x="784" y="393"/>
                </a:cubicBezTo>
                <a:cubicBezTo>
                  <a:pt x="780" y="397"/>
                  <a:pt x="777" y="400"/>
                  <a:pt x="773" y="404"/>
                </a:cubicBezTo>
                <a:cubicBezTo>
                  <a:pt x="773" y="405"/>
                  <a:pt x="772" y="406"/>
                  <a:pt x="771" y="406"/>
                </a:cubicBezTo>
                <a:close/>
                <a:moveTo>
                  <a:pt x="570" y="253"/>
                </a:moveTo>
                <a:lnTo>
                  <a:pt x="570" y="253"/>
                </a:lnTo>
                <a:cubicBezTo>
                  <a:pt x="639" y="253"/>
                  <a:pt x="696" y="196"/>
                  <a:pt x="696" y="127"/>
                </a:cubicBezTo>
                <a:cubicBezTo>
                  <a:pt x="696" y="57"/>
                  <a:pt x="639" y="0"/>
                  <a:pt x="570" y="0"/>
                </a:cubicBezTo>
                <a:cubicBezTo>
                  <a:pt x="500" y="0"/>
                  <a:pt x="443" y="57"/>
                  <a:pt x="443" y="127"/>
                </a:cubicBezTo>
                <a:cubicBezTo>
                  <a:pt x="443" y="196"/>
                  <a:pt x="500" y="253"/>
                  <a:pt x="570" y="253"/>
                </a:cubicBezTo>
                <a:close/>
                <a:moveTo>
                  <a:pt x="688" y="609"/>
                </a:moveTo>
                <a:lnTo>
                  <a:pt x="688" y="609"/>
                </a:lnTo>
                <a:lnTo>
                  <a:pt x="688" y="513"/>
                </a:lnTo>
                <a:cubicBezTo>
                  <a:pt x="687" y="505"/>
                  <a:pt x="686" y="497"/>
                  <a:pt x="686" y="490"/>
                </a:cubicBezTo>
                <a:cubicBezTo>
                  <a:pt x="686" y="482"/>
                  <a:pt x="687" y="474"/>
                  <a:pt x="688" y="467"/>
                </a:cubicBezTo>
                <a:lnTo>
                  <a:pt x="688" y="461"/>
                </a:lnTo>
                <a:lnTo>
                  <a:pt x="689" y="461"/>
                </a:lnTo>
                <a:cubicBezTo>
                  <a:pt x="698" y="405"/>
                  <a:pt x="733" y="357"/>
                  <a:pt x="782" y="331"/>
                </a:cubicBezTo>
                <a:cubicBezTo>
                  <a:pt x="748" y="299"/>
                  <a:pt x="702" y="279"/>
                  <a:pt x="651" y="279"/>
                </a:cubicBezTo>
                <a:lnTo>
                  <a:pt x="488" y="279"/>
                </a:lnTo>
                <a:cubicBezTo>
                  <a:pt x="437" y="279"/>
                  <a:pt x="391" y="299"/>
                  <a:pt x="357" y="331"/>
                </a:cubicBezTo>
                <a:cubicBezTo>
                  <a:pt x="414" y="361"/>
                  <a:pt x="453" y="421"/>
                  <a:pt x="453" y="490"/>
                </a:cubicBezTo>
                <a:cubicBezTo>
                  <a:pt x="453" y="504"/>
                  <a:pt x="451" y="518"/>
                  <a:pt x="448" y="531"/>
                </a:cubicBezTo>
                <a:lnTo>
                  <a:pt x="448" y="608"/>
                </a:lnTo>
                <a:cubicBezTo>
                  <a:pt x="500" y="629"/>
                  <a:pt x="543" y="668"/>
                  <a:pt x="570" y="718"/>
                </a:cubicBezTo>
                <a:cubicBezTo>
                  <a:pt x="595" y="669"/>
                  <a:pt x="638" y="631"/>
                  <a:pt x="688" y="609"/>
                </a:cubicBezTo>
                <a:close/>
                <a:moveTo>
                  <a:pt x="512" y="725"/>
                </a:moveTo>
                <a:lnTo>
                  <a:pt x="512" y="725"/>
                </a:lnTo>
                <a:cubicBezTo>
                  <a:pt x="508" y="719"/>
                  <a:pt x="504" y="714"/>
                  <a:pt x="499" y="709"/>
                </a:cubicBezTo>
                <a:cubicBezTo>
                  <a:pt x="499" y="708"/>
                  <a:pt x="498" y="707"/>
                  <a:pt x="497" y="707"/>
                </a:cubicBezTo>
                <a:cubicBezTo>
                  <a:pt x="493" y="702"/>
                  <a:pt x="489" y="698"/>
                  <a:pt x="484" y="693"/>
                </a:cubicBezTo>
                <a:cubicBezTo>
                  <a:pt x="484" y="693"/>
                  <a:pt x="483" y="692"/>
                  <a:pt x="482" y="691"/>
                </a:cubicBezTo>
                <a:cubicBezTo>
                  <a:pt x="477" y="687"/>
                  <a:pt x="473" y="683"/>
                  <a:pt x="467" y="679"/>
                </a:cubicBezTo>
                <a:cubicBezTo>
                  <a:pt x="467" y="679"/>
                  <a:pt x="466" y="679"/>
                  <a:pt x="466" y="678"/>
                </a:cubicBezTo>
                <a:cubicBezTo>
                  <a:pt x="449" y="666"/>
                  <a:pt x="429" y="656"/>
                  <a:pt x="409" y="650"/>
                </a:cubicBezTo>
                <a:cubicBezTo>
                  <a:pt x="404" y="649"/>
                  <a:pt x="400" y="648"/>
                  <a:pt x="395" y="647"/>
                </a:cubicBezTo>
                <a:cubicBezTo>
                  <a:pt x="393" y="646"/>
                  <a:pt x="390" y="646"/>
                  <a:pt x="388" y="645"/>
                </a:cubicBezTo>
                <a:cubicBezTo>
                  <a:pt x="385" y="645"/>
                  <a:pt x="381" y="644"/>
                  <a:pt x="378" y="644"/>
                </a:cubicBezTo>
                <a:cubicBezTo>
                  <a:pt x="376" y="644"/>
                  <a:pt x="374" y="643"/>
                  <a:pt x="372" y="643"/>
                </a:cubicBezTo>
                <a:cubicBezTo>
                  <a:pt x="366" y="643"/>
                  <a:pt x="360" y="642"/>
                  <a:pt x="355" y="642"/>
                </a:cubicBezTo>
                <a:lnTo>
                  <a:pt x="191" y="642"/>
                </a:lnTo>
                <a:cubicBezTo>
                  <a:pt x="86" y="642"/>
                  <a:pt x="0" y="728"/>
                  <a:pt x="0" y="833"/>
                </a:cubicBezTo>
                <a:lnTo>
                  <a:pt x="0" y="1088"/>
                </a:lnTo>
                <a:lnTo>
                  <a:pt x="112" y="1088"/>
                </a:lnTo>
                <a:lnTo>
                  <a:pt x="112" y="824"/>
                </a:lnTo>
                <a:lnTo>
                  <a:pt x="151" y="824"/>
                </a:lnTo>
                <a:lnTo>
                  <a:pt x="151" y="1088"/>
                </a:lnTo>
                <a:lnTo>
                  <a:pt x="391" y="1088"/>
                </a:lnTo>
                <a:lnTo>
                  <a:pt x="391" y="824"/>
                </a:lnTo>
                <a:lnTo>
                  <a:pt x="430" y="824"/>
                </a:lnTo>
                <a:lnTo>
                  <a:pt x="430" y="1088"/>
                </a:lnTo>
                <a:lnTo>
                  <a:pt x="546" y="1088"/>
                </a:lnTo>
                <a:lnTo>
                  <a:pt x="546" y="833"/>
                </a:lnTo>
                <a:cubicBezTo>
                  <a:pt x="546" y="793"/>
                  <a:pt x="533" y="756"/>
                  <a:pt x="512" y="725"/>
                </a:cubicBezTo>
                <a:cubicBezTo>
                  <a:pt x="512" y="725"/>
                  <a:pt x="512" y="725"/>
                  <a:pt x="512" y="725"/>
                </a:cubicBezTo>
                <a:close/>
                <a:moveTo>
                  <a:pt x="948" y="642"/>
                </a:moveTo>
                <a:lnTo>
                  <a:pt x="948" y="642"/>
                </a:lnTo>
                <a:lnTo>
                  <a:pt x="785" y="642"/>
                </a:lnTo>
                <a:cubicBezTo>
                  <a:pt x="779" y="642"/>
                  <a:pt x="773" y="643"/>
                  <a:pt x="767" y="643"/>
                </a:cubicBezTo>
                <a:cubicBezTo>
                  <a:pt x="765" y="643"/>
                  <a:pt x="763" y="644"/>
                  <a:pt x="761" y="644"/>
                </a:cubicBezTo>
                <a:cubicBezTo>
                  <a:pt x="758" y="644"/>
                  <a:pt x="754" y="645"/>
                  <a:pt x="750" y="646"/>
                </a:cubicBezTo>
                <a:cubicBezTo>
                  <a:pt x="748" y="646"/>
                  <a:pt x="746" y="646"/>
                  <a:pt x="743" y="647"/>
                </a:cubicBezTo>
                <a:cubicBezTo>
                  <a:pt x="739" y="648"/>
                  <a:pt x="735" y="649"/>
                  <a:pt x="731" y="650"/>
                </a:cubicBezTo>
                <a:cubicBezTo>
                  <a:pt x="703" y="658"/>
                  <a:pt x="676" y="673"/>
                  <a:pt x="655" y="693"/>
                </a:cubicBezTo>
                <a:cubicBezTo>
                  <a:pt x="655" y="694"/>
                  <a:pt x="654" y="694"/>
                  <a:pt x="654" y="694"/>
                </a:cubicBezTo>
                <a:cubicBezTo>
                  <a:pt x="649" y="698"/>
                  <a:pt x="645" y="703"/>
                  <a:pt x="641" y="708"/>
                </a:cubicBezTo>
                <a:cubicBezTo>
                  <a:pt x="640" y="708"/>
                  <a:pt x="640" y="709"/>
                  <a:pt x="639" y="709"/>
                </a:cubicBezTo>
                <a:cubicBezTo>
                  <a:pt x="611" y="743"/>
                  <a:pt x="593" y="786"/>
                  <a:pt x="593" y="833"/>
                </a:cubicBezTo>
                <a:lnTo>
                  <a:pt x="593" y="1088"/>
                </a:lnTo>
                <a:lnTo>
                  <a:pt x="705" y="1088"/>
                </a:lnTo>
                <a:lnTo>
                  <a:pt x="705" y="824"/>
                </a:lnTo>
                <a:lnTo>
                  <a:pt x="744" y="824"/>
                </a:lnTo>
                <a:lnTo>
                  <a:pt x="744" y="1088"/>
                </a:lnTo>
                <a:lnTo>
                  <a:pt x="985" y="1088"/>
                </a:lnTo>
                <a:lnTo>
                  <a:pt x="985" y="824"/>
                </a:lnTo>
                <a:lnTo>
                  <a:pt x="1024" y="824"/>
                </a:lnTo>
                <a:lnTo>
                  <a:pt x="1024" y="1088"/>
                </a:lnTo>
                <a:lnTo>
                  <a:pt x="1139" y="1088"/>
                </a:lnTo>
                <a:lnTo>
                  <a:pt x="1139" y="833"/>
                </a:lnTo>
                <a:cubicBezTo>
                  <a:pt x="1139" y="728"/>
                  <a:pt x="1053" y="642"/>
                  <a:pt x="948" y="642"/>
                </a:cubicBezTo>
                <a:close/>
                <a:moveTo>
                  <a:pt x="273" y="616"/>
                </a:moveTo>
                <a:lnTo>
                  <a:pt x="273" y="616"/>
                </a:lnTo>
                <a:cubicBezTo>
                  <a:pt x="289" y="616"/>
                  <a:pt x="304" y="613"/>
                  <a:pt x="317" y="608"/>
                </a:cubicBezTo>
                <a:cubicBezTo>
                  <a:pt x="318" y="608"/>
                  <a:pt x="318" y="608"/>
                  <a:pt x="318" y="608"/>
                </a:cubicBezTo>
                <a:cubicBezTo>
                  <a:pt x="325" y="605"/>
                  <a:pt x="331" y="602"/>
                  <a:pt x="337" y="599"/>
                </a:cubicBezTo>
                <a:cubicBezTo>
                  <a:pt x="337" y="599"/>
                  <a:pt x="338" y="598"/>
                  <a:pt x="338" y="598"/>
                </a:cubicBezTo>
                <a:cubicBezTo>
                  <a:pt x="344" y="594"/>
                  <a:pt x="350" y="591"/>
                  <a:pt x="355" y="586"/>
                </a:cubicBezTo>
                <a:cubicBezTo>
                  <a:pt x="355" y="586"/>
                  <a:pt x="355" y="586"/>
                  <a:pt x="355" y="586"/>
                </a:cubicBezTo>
                <a:cubicBezTo>
                  <a:pt x="366" y="577"/>
                  <a:pt x="374" y="566"/>
                  <a:pt x="381" y="554"/>
                </a:cubicBezTo>
                <a:cubicBezTo>
                  <a:pt x="382" y="554"/>
                  <a:pt x="382" y="553"/>
                  <a:pt x="383" y="552"/>
                </a:cubicBezTo>
                <a:cubicBezTo>
                  <a:pt x="386" y="547"/>
                  <a:pt x="389" y="541"/>
                  <a:pt x="391" y="535"/>
                </a:cubicBezTo>
                <a:cubicBezTo>
                  <a:pt x="391" y="534"/>
                  <a:pt x="392" y="533"/>
                  <a:pt x="392" y="532"/>
                </a:cubicBezTo>
                <a:cubicBezTo>
                  <a:pt x="394" y="526"/>
                  <a:pt x="396" y="520"/>
                  <a:pt x="397" y="513"/>
                </a:cubicBezTo>
                <a:cubicBezTo>
                  <a:pt x="397" y="512"/>
                  <a:pt x="398" y="511"/>
                  <a:pt x="398" y="510"/>
                </a:cubicBezTo>
                <a:cubicBezTo>
                  <a:pt x="399" y="504"/>
                  <a:pt x="399" y="497"/>
                  <a:pt x="399" y="490"/>
                </a:cubicBezTo>
                <a:cubicBezTo>
                  <a:pt x="399" y="484"/>
                  <a:pt x="399" y="478"/>
                  <a:pt x="398" y="472"/>
                </a:cubicBezTo>
                <a:cubicBezTo>
                  <a:pt x="398" y="471"/>
                  <a:pt x="398" y="470"/>
                  <a:pt x="398" y="468"/>
                </a:cubicBezTo>
                <a:cubicBezTo>
                  <a:pt x="397" y="463"/>
                  <a:pt x="395" y="458"/>
                  <a:pt x="394" y="453"/>
                </a:cubicBezTo>
                <a:cubicBezTo>
                  <a:pt x="394" y="452"/>
                  <a:pt x="394" y="452"/>
                  <a:pt x="394" y="452"/>
                </a:cubicBezTo>
                <a:cubicBezTo>
                  <a:pt x="392" y="447"/>
                  <a:pt x="390" y="442"/>
                  <a:pt x="388" y="437"/>
                </a:cubicBezTo>
                <a:cubicBezTo>
                  <a:pt x="387" y="436"/>
                  <a:pt x="387" y="435"/>
                  <a:pt x="386" y="434"/>
                </a:cubicBezTo>
                <a:cubicBezTo>
                  <a:pt x="384" y="429"/>
                  <a:pt x="381" y="424"/>
                  <a:pt x="378" y="419"/>
                </a:cubicBezTo>
                <a:lnTo>
                  <a:pt x="378" y="419"/>
                </a:lnTo>
                <a:cubicBezTo>
                  <a:pt x="375" y="415"/>
                  <a:pt x="372" y="410"/>
                  <a:pt x="368" y="406"/>
                </a:cubicBezTo>
                <a:cubicBezTo>
                  <a:pt x="367" y="405"/>
                  <a:pt x="367" y="405"/>
                  <a:pt x="366" y="404"/>
                </a:cubicBezTo>
                <a:cubicBezTo>
                  <a:pt x="362" y="400"/>
                  <a:pt x="358" y="396"/>
                  <a:pt x="354" y="393"/>
                </a:cubicBezTo>
                <a:cubicBezTo>
                  <a:pt x="354" y="393"/>
                  <a:pt x="354" y="393"/>
                  <a:pt x="354" y="393"/>
                </a:cubicBezTo>
                <a:cubicBezTo>
                  <a:pt x="350" y="389"/>
                  <a:pt x="345" y="386"/>
                  <a:pt x="341" y="383"/>
                </a:cubicBezTo>
                <a:cubicBezTo>
                  <a:pt x="340" y="382"/>
                  <a:pt x="339" y="382"/>
                  <a:pt x="338" y="381"/>
                </a:cubicBezTo>
                <a:cubicBezTo>
                  <a:pt x="334" y="379"/>
                  <a:pt x="329" y="376"/>
                  <a:pt x="324" y="374"/>
                </a:cubicBezTo>
                <a:cubicBezTo>
                  <a:pt x="324" y="374"/>
                  <a:pt x="324" y="374"/>
                  <a:pt x="323" y="374"/>
                </a:cubicBezTo>
                <a:cubicBezTo>
                  <a:pt x="308" y="367"/>
                  <a:pt x="291" y="363"/>
                  <a:pt x="273" y="363"/>
                </a:cubicBezTo>
                <a:cubicBezTo>
                  <a:pt x="203" y="363"/>
                  <a:pt x="146" y="420"/>
                  <a:pt x="146" y="490"/>
                </a:cubicBezTo>
                <a:cubicBezTo>
                  <a:pt x="146" y="559"/>
                  <a:pt x="203" y="616"/>
                  <a:pt x="273" y="616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FC000"/>
            </a:solidFill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799">
              <a:solidFill>
                <a:srgbClr val="E4C874"/>
              </a:solidFill>
            </a:endParaRPr>
          </a:p>
        </p:txBody>
      </p:sp>
      <p:sp>
        <p:nvSpPr>
          <p:cNvPr id="12" name="Freeform 10"/>
          <p:cNvSpPr>
            <a:spLocks noEditPoints="1"/>
          </p:cNvSpPr>
          <p:nvPr/>
        </p:nvSpPr>
        <p:spPr bwMode="auto">
          <a:xfrm>
            <a:off x="5592075" y="2182524"/>
            <a:ext cx="1081674" cy="1043449"/>
          </a:xfrm>
          <a:custGeom>
            <a:avLst/>
            <a:gdLst>
              <a:gd name="T0" fmla="*/ 760 w 1139"/>
              <a:gd name="T1" fmla="*/ 420 h 1088"/>
              <a:gd name="T2" fmla="*/ 745 w 1139"/>
              <a:gd name="T3" fmla="*/ 452 h 1088"/>
              <a:gd name="T4" fmla="*/ 741 w 1139"/>
              <a:gd name="T5" fmla="*/ 473 h 1088"/>
              <a:gd name="T6" fmla="*/ 742 w 1139"/>
              <a:gd name="T7" fmla="*/ 513 h 1088"/>
              <a:gd name="T8" fmla="*/ 756 w 1139"/>
              <a:gd name="T9" fmla="*/ 552 h 1088"/>
              <a:gd name="T10" fmla="*/ 769 w 1139"/>
              <a:gd name="T11" fmla="*/ 571 h 1088"/>
              <a:gd name="T12" fmla="*/ 801 w 1139"/>
              <a:gd name="T13" fmla="*/ 598 h 1088"/>
              <a:gd name="T14" fmla="*/ 822 w 1139"/>
              <a:gd name="T15" fmla="*/ 608 h 1088"/>
              <a:gd name="T16" fmla="*/ 866 w 1139"/>
              <a:gd name="T17" fmla="*/ 363 h 1088"/>
              <a:gd name="T18" fmla="*/ 814 w 1139"/>
              <a:gd name="T19" fmla="*/ 374 h 1088"/>
              <a:gd name="T20" fmla="*/ 785 w 1139"/>
              <a:gd name="T21" fmla="*/ 392 h 1088"/>
              <a:gd name="T22" fmla="*/ 771 w 1139"/>
              <a:gd name="T23" fmla="*/ 406 h 1088"/>
              <a:gd name="T24" fmla="*/ 696 w 1139"/>
              <a:gd name="T25" fmla="*/ 127 h 1088"/>
              <a:gd name="T26" fmla="*/ 570 w 1139"/>
              <a:gd name="T27" fmla="*/ 253 h 1088"/>
              <a:gd name="T28" fmla="*/ 688 w 1139"/>
              <a:gd name="T29" fmla="*/ 513 h 1088"/>
              <a:gd name="T30" fmla="*/ 688 w 1139"/>
              <a:gd name="T31" fmla="*/ 461 h 1088"/>
              <a:gd name="T32" fmla="*/ 651 w 1139"/>
              <a:gd name="T33" fmla="*/ 279 h 1088"/>
              <a:gd name="T34" fmla="*/ 453 w 1139"/>
              <a:gd name="T35" fmla="*/ 490 h 1088"/>
              <a:gd name="T36" fmla="*/ 570 w 1139"/>
              <a:gd name="T37" fmla="*/ 718 h 1088"/>
              <a:gd name="T38" fmla="*/ 512 w 1139"/>
              <a:gd name="T39" fmla="*/ 725 h 1088"/>
              <a:gd name="T40" fmla="*/ 484 w 1139"/>
              <a:gd name="T41" fmla="*/ 693 h 1088"/>
              <a:gd name="T42" fmla="*/ 466 w 1139"/>
              <a:gd name="T43" fmla="*/ 678 h 1088"/>
              <a:gd name="T44" fmla="*/ 388 w 1139"/>
              <a:gd name="T45" fmla="*/ 645 h 1088"/>
              <a:gd name="T46" fmla="*/ 355 w 1139"/>
              <a:gd name="T47" fmla="*/ 642 h 1088"/>
              <a:gd name="T48" fmla="*/ 0 w 1139"/>
              <a:gd name="T49" fmla="*/ 1088 h 1088"/>
              <a:gd name="T50" fmla="*/ 151 w 1139"/>
              <a:gd name="T51" fmla="*/ 824 h 1088"/>
              <a:gd name="T52" fmla="*/ 391 w 1139"/>
              <a:gd name="T53" fmla="*/ 824 h 1088"/>
              <a:gd name="T54" fmla="*/ 546 w 1139"/>
              <a:gd name="T55" fmla="*/ 1088 h 1088"/>
              <a:gd name="T56" fmla="*/ 512 w 1139"/>
              <a:gd name="T57" fmla="*/ 725 h 1088"/>
              <a:gd name="T58" fmla="*/ 785 w 1139"/>
              <a:gd name="T59" fmla="*/ 642 h 1088"/>
              <a:gd name="T60" fmla="*/ 750 w 1139"/>
              <a:gd name="T61" fmla="*/ 646 h 1088"/>
              <a:gd name="T62" fmla="*/ 655 w 1139"/>
              <a:gd name="T63" fmla="*/ 693 h 1088"/>
              <a:gd name="T64" fmla="*/ 639 w 1139"/>
              <a:gd name="T65" fmla="*/ 709 h 1088"/>
              <a:gd name="T66" fmla="*/ 705 w 1139"/>
              <a:gd name="T67" fmla="*/ 1088 h 1088"/>
              <a:gd name="T68" fmla="*/ 744 w 1139"/>
              <a:gd name="T69" fmla="*/ 1088 h 1088"/>
              <a:gd name="T70" fmla="*/ 1024 w 1139"/>
              <a:gd name="T71" fmla="*/ 824 h 1088"/>
              <a:gd name="T72" fmla="*/ 1139 w 1139"/>
              <a:gd name="T73" fmla="*/ 833 h 1088"/>
              <a:gd name="T74" fmla="*/ 273 w 1139"/>
              <a:gd name="T75" fmla="*/ 616 h 1088"/>
              <a:gd name="T76" fmla="*/ 337 w 1139"/>
              <a:gd name="T77" fmla="*/ 599 h 1088"/>
              <a:gd name="T78" fmla="*/ 355 w 1139"/>
              <a:gd name="T79" fmla="*/ 586 h 1088"/>
              <a:gd name="T80" fmla="*/ 391 w 1139"/>
              <a:gd name="T81" fmla="*/ 535 h 1088"/>
              <a:gd name="T82" fmla="*/ 398 w 1139"/>
              <a:gd name="T83" fmla="*/ 510 h 1088"/>
              <a:gd name="T84" fmla="*/ 398 w 1139"/>
              <a:gd name="T85" fmla="*/ 468 h 1088"/>
              <a:gd name="T86" fmla="*/ 388 w 1139"/>
              <a:gd name="T87" fmla="*/ 437 h 1088"/>
              <a:gd name="T88" fmla="*/ 378 w 1139"/>
              <a:gd name="T89" fmla="*/ 419 h 1088"/>
              <a:gd name="T90" fmla="*/ 354 w 1139"/>
              <a:gd name="T91" fmla="*/ 393 h 1088"/>
              <a:gd name="T92" fmla="*/ 338 w 1139"/>
              <a:gd name="T93" fmla="*/ 381 h 1088"/>
              <a:gd name="T94" fmla="*/ 273 w 1139"/>
              <a:gd name="T95" fmla="*/ 363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39" h="1088">
                <a:moveTo>
                  <a:pt x="771" y="406"/>
                </a:moveTo>
                <a:cubicBezTo>
                  <a:pt x="767" y="411"/>
                  <a:pt x="764" y="415"/>
                  <a:pt x="761" y="419"/>
                </a:cubicBezTo>
                <a:cubicBezTo>
                  <a:pt x="761" y="420"/>
                  <a:pt x="761" y="420"/>
                  <a:pt x="760" y="420"/>
                </a:cubicBezTo>
                <a:cubicBezTo>
                  <a:pt x="758" y="424"/>
                  <a:pt x="755" y="429"/>
                  <a:pt x="753" y="433"/>
                </a:cubicBezTo>
                <a:cubicBezTo>
                  <a:pt x="752" y="435"/>
                  <a:pt x="752" y="436"/>
                  <a:pt x="751" y="437"/>
                </a:cubicBezTo>
                <a:cubicBezTo>
                  <a:pt x="749" y="442"/>
                  <a:pt x="747" y="447"/>
                  <a:pt x="745" y="452"/>
                </a:cubicBezTo>
                <a:cubicBezTo>
                  <a:pt x="745" y="452"/>
                  <a:pt x="745" y="453"/>
                  <a:pt x="745" y="453"/>
                </a:cubicBezTo>
                <a:cubicBezTo>
                  <a:pt x="744" y="458"/>
                  <a:pt x="742" y="463"/>
                  <a:pt x="741" y="468"/>
                </a:cubicBezTo>
                <a:cubicBezTo>
                  <a:pt x="741" y="470"/>
                  <a:pt x="741" y="471"/>
                  <a:pt x="741" y="473"/>
                </a:cubicBezTo>
                <a:cubicBezTo>
                  <a:pt x="740" y="478"/>
                  <a:pt x="740" y="484"/>
                  <a:pt x="740" y="490"/>
                </a:cubicBezTo>
                <a:cubicBezTo>
                  <a:pt x="740" y="497"/>
                  <a:pt x="740" y="504"/>
                  <a:pt x="741" y="510"/>
                </a:cubicBezTo>
                <a:cubicBezTo>
                  <a:pt x="742" y="511"/>
                  <a:pt x="742" y="512"/>
                  <a:pt x="742" y="513"/>
                </a:cubicBezTo>
                <a:cubicBezTo>
                  <a:pt x="743" y="520"/>
                  <a:pt x="745" y="526"/>
                  <a:pt x="747" y="532"/>
                </a:cubicBezTo>
                <a:cubicBezTo>
                  <a:pt x="747" y="533"/>
                  <a:pt x="748" y="534"/>
                  <a:pt x="748" y="535"/>
                </a:cubicBezTo>
                <a:cubicBezTo>
                  <a:pt x="750" y="541"/>
                  <a:pt x="753" y="547"/>
                  <a:pt x="756" y="552"/>
                </a:cubicBezTo>
                <a:cubicBezTo>
                  <a:pt x="757" y="553"/>
                  <a:pt x="757" y="554"/>
                  <a:pt x="758" y="555"/>
                </a:cubicBezTo>
                <a:cubicBezTo>
                  <a:pt x="761" y="560"/>
                  <a:pt x="765" y="566"/>
                  <a:pt x="769" y="571"/>
                </a:cubicBezTo>
                <a:cubicBezTo>
                  <a:pt x="769" y="571"/>
                  <a:pt x="769" y="571"/>
                  <a:pt x="769" y="571"/>
                </a:cubicBezTo>
                <a:cubicBezTo>
                  <a:pt x="774" y="576"/>
                  <a:pt x="778" y="581"/>
                  <a:pt x="783" y="585"/>
                </a:cubicBezTo>
                <a:cubicBezTo>
                  <a:pt x="784" y="586"/>
                  <a:pt x="784" y="586"/>
                  <a:pt x="784" y="586"/>
                </a:cubicBezTo>
                <a:cubicBezTo>
                  <a:pt x="789" y="591"/>
                  <a:pt x="795" y="594"/>
                  <a:pt x="801" y="598"/>
                </a:cubicBezTo>
                <a:cubicBezTo>
                  <a:pt x="801" y="598"/>
                  <a:pt x="802" y="599"/>
                  <a:pt x="802" y="599"/>
                </a:cubicBezTo>
                <a:cubicBezTo>
                  <a:pt x="808" y="602"/>
                  <a:pt x="814" y="605"/>
                  <a:pt x="820" y="608"/>
                </a:cubicBezTo>
                <a:cubicBezTo>
                  <a:pt x="821" y="608"/>
                  <a:pt x="821" y="608"/>
                  <a:pt x="822" y="608"/>
                </a:cubicBezTo>
                <a:cubicBezTo>
                  <a:pt x="836" y="613"/>
                  <a:pt x="851" y="616"/>
                  <a:pt x="866" y="616"/>
                </a:cubicBezTo>
                <a:cubicBezTo>
                  <a:pt x="936" y="616"/>
                  <a:pt x="993" y="559"/>
                  <a:pt x="993" y="490"/>
                </a:cubicBezTo>
                <a:cubicBezTo>
                  <a:pt x="993" y="420"/>
                  <a:pt x="936" y="363"/>
                  <a:pt x="866" y="363"/>
                </a:cubicBezTo>
                <a:cubicBezTo>
                  <a:pt x="848" y="363"/>
                  <a:pt x="831" y="367"/>
                  <a:pt x="816" y="374"/>
                </a:cubicBezTo>
                <a:cubicBezTo>
                  <a:pt x="816" y="374"/>
                  <a:pt x="816" y="374"/>
                  <a:pt x="816" y="374"/>
                </a:cubicBezTo>
                <a:cubicBezTo>
                  <a:pt x="815" y="374"/>
                  <a:pt x="815" y="374"/>
                  <a:pt x="814" y="374"/>
                </a:cubicBezTo>
                <a:cubicBezTo>
                  <a:pt x="810" y="376"/>
                  <a:pt x="806" y="379"/>
                  <a:pt x="802" y="381"/>
                </a:cubicBezTo>
                <a:cubicBezTo>
                  <a:pt x="800" y="382"/>
                  <a:pt x="799" y="382"/>
                  <a:pt x="798" y="383"/>
                </a:cubicBezTo>
                <a:cubicBezTo>
                  <a:pt x="794" y="386"/>
                  <a:pt x="789" y="389"/>
                  <a:pt x="785" y="392"/>
                </a:cubicBezTo>
                <a:cubicBezTo>
                  <a:pt x="785" y="393"/>
                  <a:pt x="784" y="393"/>
                  <a:pt x="784" y="393"/>
                </a:cubicBezTo>
                <a:cubicBezTo>
                  <a:pt x="780" y="397"/>
                  <a:pt x="777" y="400"/>
                  <a:pt x="773" y="404"/>
                </a:cubicBezTo>
                <a:cubicBezTo>
                  <a:pt x="773" y="405"/>
                  <a:pt x="772" y="406"/>
                  <a:pt x="771" y="406"/>
                </a:cubicBezTo>
                <a:close/>
                <a:moveTo>
                  <a:pt x="570" y="253"/>
                </a:moveTo>
                <a:lnTo>
                  <a:pt x="570" y="253"/>
                </a:lnTo>
                <a:cubicBezTo>
                  <a:pt x="639" y="253"/>
                  <a:pt x="696" y="196"/>
                  <a:pt x="696" y="127"/>
                </a:cubicBezTo>
                <a:cubicBezTo>
                  <a:pt x="696" y="57"/>
                  <a:pt x="639" y="0"/>
                  <a:pt x="570" y="0"/>
                </a:cubicBezTo>
                <a:cubicBezTo>
                  <a:pt x="500" y="0"/>
                  <a:pt x="443" y="57"/>
                  <a:pt x="443" y="127"/>
                </a:cubicBezTo>
                <a:cubicBezTo>
                  <a:pt x="443" y="196"/>
                  <a:pt x="500" y="253"/>
                  <a:pt x="570" y="253"/>
                </a:cubicBezTo>
                <a:close/>
                <a:moveTo>
                  <a:pt x="688" y="609"/>
                </a:moveTo>
                <a:lnTo>
                  <a:pt x="688" y="609"/>
                </a:lnTo>
                <a:lnTo>
                  <a:pt x="688" y="513"/>
                </a:lnTo>
                <a:cubicBezTo>
                  <a:pt x="687" y="505"/>
                  <a:pt x="686" y="497"/>
                  <a:pt x="686" y="490"/>
                </a:cubicBezTo>
                <a:cubicBezTo>
                  <a:pt x="686" y="482"/>
                  <a:pt x="687" y="474"/>
                  <a:pt x="688" y="467"/>
                </a:cubicBezTo>
                <a:lnTo>
                  <a:pt x="688" y="461"/>
                </a:lnTo>
                <a:lnTo>
                  <a:pt x="689" y="461"/>
                </a:lnTo>
                <a:cubicBezTo>
                  <a:pt x="698" y="405"/>
                  <a:pt x="733" y="357"/>
                  <a:pt x="782" y="331"/>
                </a:cubicBezTo>
                <a:cubicBezTo>
                  <a:pt x="748" y="299"/>
                  <a:pt x="702" y="279"/>
                  <a:pt x="651" y="279"/>
                </a:cubicBezTo>
                <a:lnTo>
                  <a:pt x="488" y="279"/>
                </a:lnTo>
                <a:cubicBezTo>
                  <a:pt x="437" y="279"/>
                  <a:pt x="391" y="299"/>
                  <a:pt x="357" y="331"/>
                </a:cubicBezTo>
                <a:cubicBezTo>
                  <a:pt x="414" y="361"/>
                  <a:pt x="453" y="421"/>
                  <a:pt x="453" y="490"/>
                </a:cubicBezTo>
                <a:cubicBezTo>
                  <a:pt x="453" y="504"/>
                  <a:pt x="451" y="518"/>
                  <a:pt x="448" y="531"/>
                </a:cubicBezTo>
                <a:lnTo>
                  <a:pt x="448" y="608"/>
                </a:lnTo>
                <a:cubicBezTo>
                  <a:pt x="500" y="629"/>
                  <a:pt x="543" y="668"/>
                  <a:pt x="570" y="718"/>
                </a:cubicBezTo>
                <a:cubicBezTo>
                  <a:pt x="595" y="669"/>
                  <a:pt x="638" y="631"/>
                  <a:pt x="688" y="609"/>
                </a:cubicBezTo>
                <a:close/>
                <a:moveTo>
                  <a:pt x="512" y="725"/>
                </a:moveTo>
                <a:lnTo>
                  <a:pt x="512" y="725"/>
                </a:lnTo>
                <a:cubicBezTo>
                  <a:pt x="508" y="719"/>
                  <a:pt x="504" y="714"/>
                  <a:pt x="499" y="709"/>
                </a:cubicBezTo>
                <a:cubicBezTo>
                  <a:pt x="499" y="708"/>
                  <a:pt x="498" y="707"/>
                  <a:pt x="497" y="707"/>
                </a:cubicBezTo>
                <a:cubicBezTo>
                  <a:pt x="493" y="702"/>
                  <a:pt x="489" y="698"/>
                  <a:pt x="484" y="693"/>
                </a:cubicBezTo>
                <a:cubicBezTo>
                  <a:pt x="484" y="693"/>
                  <a:pt x="483" y="692"/>
                  <a:pt x="482" y="691"/>
                </a:cubicBezTo>
                <a:cubicBezTo>
                  <a:pt x="477" y="687"/>
                  <a:pt x="473" y="683"/>
                  <a:pt x="467" y="679"/>
                </a:cubicBezTo>
                <a:cubicBezTo>
                  <a:pt x="467" y="679"/>
                  <a:pt x="466" y="679"/>
                  <a:pt x="466" y="678"/>
                </a:cubicBezTo>
                <a:cubicBezTo>
                  <a:pt x="449" y="666"/>
                  <a:pt x="429" y="656"/>
                  <a:pt x="409" y="650"/>
                </a:cubicBezTo>
                <a:cubicBezTo>
                  <a:pt x="404" y="649"/>
                  <a:pt x="400" y="648"/>
                  <a:pt x="395" y="647"/>
                </a:cubicBezTo>
                <a:cubicBezTo>
                  <a:pt x="393" y="646"/>
                  <a:pt x="390" y="646"/>
                  <a:pt x="388" y="645"/>
                </a:cubicBezTo>
                <a:cubicBezTo>
                  <a:pt x="385" y="645"/>
                  <a:pt x="381" y="644"/>
                  <a:pt x="378" y="644"/>
                </a:cubicBezTo>
                <a:cubicBezTo>
                  <a:pt x="376" y="644"/>
                  <a:pt x="374" y="643"/>
                  <a:pt x="372" y="643"/>
                </a:cubicBezTo>
                <a:cubicBezTo>
                  <a:pt x="366" y="643"/>
                  <a:pt x="360" y="642"/>
                  <a:pt x="355" y="642"/>
                </a:cubicBezTo>
                <a:lnTo>
                  <a:pt x="191" y="642"/>
                </a:lnTo>
                <a:cubicBezTo>
                  <a:pt x="86" y="642"/>
                  <a:pt x="0" y="728"/>
                  <a:pt x="0" y="833"/>
                </a:cubicBezTo>
                <a:lnTo>
                  <a:pt x="0" y="1088"/>
                </a:lnTo>
                <a:lnTo>
                  <a:pt x="112" y="1088"/>
                </a:lnTo>
                <a:lnTo>
                  <a:pt x="112" y="824"/>
                </a:lnTo>
                <a:lnTo>
                  <a:pt x="151" y="824"/>
                </a:lnTo>
                <a:lnTo>
                  <a:pt x="151" y="1088"/>
                </a:lnTo>
                <a:lnTo>
                  <a:pt x="391" y="1088"/>
                </a:lnTo>
                <a:lnTo>
                  <a:pt x="391" y="824"/>
                </a:lnTo>
                <a:lnTo>
                  <a:pt x="430" y="824"/>
                </a:lnTo>
                <a:lnTo>
                  <a:pt x="430" y="1088"/>
                </a:lnTo>
                <a:lnTo>
                  <a:pt x="546" y="1088"/>
                </a:lnTo>
                <a:lnTo>
                  <a:pt x="546" y="833"/>
                </a:lnTo>
                <a:cubicBezTo>
                  <a:pt x="546" y="793"/>
                  <a:pt x="533" y="756"/>
                  <a:pt x="512" y="725"/>
                </a:cubicBezTo>
                <a:cubicBezTo>
                  <a:pt x="512" y="725"/>
                  <a:pt x="512" y="725"/>
                  <a:pt x="512" y="725"/>
                </a:cubicBezTo>
                <a:close/>
                <a:moveTo>
                  <a:pt x="948" y="642"/>
                </a:moveTo>
                <a:lnTo>
                  <a:pt x="948" y="642"/>
                </a:lnTo>
                <a:lnTo>
                  <a:pt x="785" y="642"/>
                </a:lnTo>
                <a:cubicBezTo>
                  <a:pt x="779" y="642"/>
                  <a:pt x="773" y="643"/>
                  <a:pt x="767" y="643"/>
                </a:cubicBezTo>
                <a:cubicBezTo>
                  <a:pt x="765" y="643"/>
                  <a:pt x="763" y="644"/>
                  <a:pt x="761" y="644"/>
                </a:cubicBezTo>
                <a:cubicBezTo>
                  <a:pt x="758" y="644"/>
                  <a:pt x="754" y="645"/>
                  <a:pt x="750" y="646"/>
                </a:cubicBezTo>
                <a:cubicBezTo>
                  <a:pt x="748" y="646"/>
                  <a:pt x="746" y="646"/>
                  <a:pt x="743" y="647"/>
                </a:cubicBezTo>
                <a:cubicBezTo>
                  <a:pt x="739" y="648"/>
                  <a:pt x="735" y="649"/>
                  <a:pt x="731" y="650"/>
                </a:cubicBezTo>
                <a:cubicBezTo>
                  <a:pt x="703" y="658"/>
                  <a:pt x="676" y="673"/>
                  <a:pt x="655" y="693"/>
                </a:cubicBezTo>
                <a:cubicBezTo>
                  <a:pt x="655" y="694"/>
                  <a:pt x="654" y="694"/>
                  <a:pt x="654" y="694"/>
                </a:cubicBezTo>
                <a:cubicBezTo>
                  <a:pt x="649" y="698"/>
                  <a:pt x="645" y="703"/>
                  <a:pt x="641" y="708"/>
                </a:cubicBezTo>
                <a:cubicBezTo>
                  <a:pt x="640" y="708"/>
                  <a:pt x="640" y="709"/>
                  <a:pt x="639" y="709"/>
                </a:cubicBezTo>
                <a:cubicBezTo>
                  <a:pt x="611" y="743"/>
                  <a:pt x="593" y="786"/>
                  <a:pt x="593" y="833"/>
                </a:cubicBezTo>
                <a:lnTo>
                  <a:pt x="593" y="1088"/>
                </a:lnTo>
                <a:lnTo>
                  <a:pt x="705" y="1088"/>
                </a:lnTo>
                <a:lnTo>
                  <a:pt x="705" y="824"/>
                </a:lnTo>
                <a:lnTo>
                  <a:pt x="744" y="824"/>
                </a:lnTo>
                <a:lnTo>
                  <a:pt x="744" y="1088"/>
                </a:lnTo>
                <a:lnTo>
                  <a:pt x="985" y="1088"/>
                </a:lnTo>
                <a:lnTo>
                  <a:pt x="985" y="824"/>
                </a:lnTo>
                <a:lnTo>
                  <a:pt x="1024" y="824"/>
                </a:lnTo>
                <a:lnTo>
                  <a:pt x="1024" y="1088"/>
                </a:lnTo>
                <a:lnTo>
                  <a:pt x="1139" y="1088"/>
                </a:lnTo>
                <a:lnTo>
                  <a:pt x="1139" y="833"/>
                </a:lnTo>
                <a:cubicBezTo>
                  <a:pt x="1139" y="728"/>
                  <a:pt x="1053" y="642"/>
                  <a:pt x="948" y="642"/>
                </a:cubicBezTo>
                <a:close/>
                <a:moveTo>
                  <a:pt x="273" y="616"/>
                </a:moveTo>
                <a:lnTo>
                  <a:pt x="273" y="616"/>
                </a:lnTo>
                <a:cubicBezTo>
                  <a:pt x="289" y="616"/>
                  <a:pt x="304" y="613"/>
                  <a:pt x="317" y="608"/>
                </a:cubicBezTo>
                <a:cubicBezTo>
                  <a:pt x="318" y="608"/>
                  <a:pt x="318" y="608"/>
                  <a:pt x="318" y="608"/>
                </a:cubicBezTo>
                <a:cubicBezTo>
                  <a:pt x="325" y="605"/>
                  <a:pt x="331" y="602"/>
                  <a:pt x="337" y="599"/>
                </a:cubicBezTo>
                <a:cubicBezTo>
                  <a:pt x="337" y="599"/>
                  <a:pt x="338" y="598"/>
                  <a:pt x="338" y="598"/>
                </a:cubicBezTo>
                <a:cubicBezTo>
                  <a:pt x="344" y="594"/>
                  <a:pt x="350" y="591"/>
                  <a:pt x="355" y="586"/>
                </a:cubicBezTo>
                <a:cubicBezTo>
                  <a:pt x="355" y="586"/>
                  <a:pt x="355" y="586"/>
                  <a:pt x="355" y="586"/>
                </a:cubicBezTo>
                <a:cubicBezTo>
                  <a:pt x="366" y="577"/>
                  <a:pt x="374" y="566"/>
                  <a:pt x="381" y="554"/>
                </a:cubicBezTo>
                <a:cubicBezTo>
                  <a:pt x="382" y="554"/>
                  <a:pt x="382" y="553"/>
                  <a:pt x="383" y="552"/>
                </a:cubicBezTo>
                <a:cubicBezTo>
                  <a:pt x="386" y="547"/>
                  <a:pt x="389" y="541"/>
                  <a:pt x="391" y="535"/>
                </a:cubicBezTo>
                <a:cubicBezTo>
                  <a:pt x="391" y="534"/>
                  <a:pt x="392" y="533"/>
                  <a:pt x="392" y="532"/>
                </a:cubicBezTo>
                <a:cubicBezTo>
                  <a:pt x="394" y="526"/>
                  <a:pt x="396" y="520"/>
                  <a:pt x="397" y="513"/>
                </a:cubicBezTo>
                <a:cubicBezTo>
                  <a:pt x="397" y="512"/>
                  <a:pt x="398" y="511"/>
                  <a:pt x="398" y="510"/>
                </a:cubicBezTo>
                <a:cubicBezTo>
                  <a:pt x="399" y="504"/>
                  <a:pt x="399" y="497"/>
                  <a:pt x="399" y="490"/>
                </a:cubicBezTo>
                <a:cubicBezTo>
                  <a:pt x="399" y="484"/>
                  <a:pt x="399" y="478"/>
                  <a:pt x="398" y="472"/>
                </a:cubicBezTo>
                <a:cubicBezTo>
                  <a:pt x="398" y="471"/>
                  <a:pt x="398" y="470"/>
                  <a:pt x="398" y="468"/>
                </a:cubicBezTo>
                <a:cubicBezTo>
                  <a:pt x="397" y="463"/>
                  <a:pt x="395" y="458"/>
                  <a:pt x="394" y="453"/>
                </a:cubicBezTo>
                <a:cubicBezTo>
                  <a:pt x="394" y="452"/>
                  <a:pt x="394" y="452"/>
                  <a:pt x="394" y="452"/>
                </a:cubicBezTo>
                <a:cubicBezTo>
                  <a:pt x="392" y="447"/>
                  <a:pt x="390" y="442"/>
                  <a:pt x="388" y="437"/>
                </a:cubicBezTo>
                <a:cubicBezTo>
                  <a:pt x="387" y="436"/>
                  <a:pt x="387" y="435"/>
                  <a:pt x="386" y="434"/>
                </a:cubicBezTo>
                <a:cubicBezTo>
                  <a:pt x="384" y="429"/>
                  <a:pt x="381" y="424"/>
                  <a:pt x="378" y="419"/>
                </a:cubicBezTo>
                <a:lnTo>
                  <a:pt x="378" y="419"/>
                </a:lnTo>
                <a:cubicBezTo>
                  <a:pt x="375" y="415"/>
                  <a:pt x="372" y="410"/>
                  <a:pt x="368" y="406"/>
                </a:cubicBezTo>
                <a:cubicBezTo>
                  <a:pt x="367" y="405"/>
                  <a:pt x="367" y="405"/>
                  <a:pt x="366" y="404"/>
                </a:cubicBezTo>
                <a:cubicBezTo>
                  <a:pt x="362" y="400"/>
                  <a:pt x="358" y="396"/>
                  <a:pt x="354" y="393"/>
                </a:cubicBezTo>
                <a:cubicBezTo>
                  <a:pt x="354" y="393"/>
                  <a:pt x="354" y="393"/>
                  <a:pt x="354" y="393"/>
                </a:cubicBezTo>
                <a:cubicBezTo>
                  <a:pt x="350" y="389"/>
                  <a:pt x="345" y="386"/>
                  <a:pt x="341" y="383"/>
                </a:cubicBezTo>
                <a:cubicBezTo>
                  <a:pt x="340" y="382"/>
                  <a:pt x="339" y="382"/>
                  <a:pt x="338" y="381"/>
                </a:cubicBezTo>
                <a:cubicBezTo>
                  <a:pt x="334" y="379"/>
                  <a:pt x="329" y="376"/>
                  <a:pt x="324" y="374"/>
                </a:cubicBezTo>
                <a:cubicBezTo>
                  <a:pt x="324" y="374"/>
                  <a:pt x="324" y="374"/>
                  <a:pt x="323" y="374"/>
                </a:cubicBezTo>
                <a:cubicBezTo>
                  <a:pt x="308" y="367"/>
                  <a:pt x="291" y="363"/>
                  <a:pt x="273" y="363"/>
                </a:cubicBezTo>
                <a:cubicBezTo>
                  <a:pt x="203" y="363"/>
                  <a:pt x="146" y="420"/>
                  <a:pt x="146" y="490"/>
                </a:cubicBezTo>
                <a:cubicBezTo>
                  <a:pt x="146" y="559"/>
                  <a:pt x="203" y="616"/>
                  <a:pt x="273" y="616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E4C874"/>
            </a:solidFill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799">
              <a:solidFill>
                <a:srgbClr val="E4C874"/>
              </a:solidFill>
            </a:endParaRPr>
          </a:p>
        </p:txBody>
      </p:sp>
      <p:sp>
        <p:nvSpPr>
          <p:cNvPr id="13" name="Freeform 10"/>
          <p:cNvSpPr>
            <a:spLocks noEditPoints="1"/>
          </p:cNvSpPr>
          <p:nvPr/>
        </p:nvSpPr>
        <p:spPr bwMode="auto">
          <a:xfrm>
            <a:off x="8120605" y="2182524"/>
            <a:ext cx="1081674" cy="1043449"/>
          </a:xfrm>
          <a:custGeom>
            <a:avLst/>
            <a:gdLst>
              <a:gd name="T0" fmla="*/ 760 w 1139"/>
              <a:gd name="T1" fmla="*/ 420 h 1088"/>
              <a:gd name="T2" fmla="*/ 745 w 1139"/>
              <a:gd name="T3" fmla="*/ 452 h 1088"/>
              <a:gd name="T4" fmla="*/ 741 w 1139"/>
              <a:gd name="T5" fmla="*/ 473 h 1088"/>
              <a:gd name="T6" fmla="*/ 742 w 1139"/>
              <a:gd name="T7" fmla="*/ 513 h 1088"/>
              <a:gd name="T8" fmla="*/ 756 w 1139"/>
              <a:gd name="T9" fmla="*/ 552 h 1088"/>
              <a:gd name="T10" fmla="*/ 769 w 1139"/>
              <a:gd name="T11" fmla="*/ 571 h 1088"/>
              <a:gd name="T12" fmla="*/ 801 w 1139"/>
              <a:gd name="T13" fmla="*/ 598 h 1088"/>
              <a:gd name="T14" fmla="*/ 822 w 1139"/>
              <a:gd name="T15" fmla="*/ 608 h 1088"/>
              <a:gd name="T16" fmla="*/ 866 w 1139"/>
              <a:gd name="T17" fmla="*/ 363 h 1088"/>
              <a:gd name="T18" fmla="*/ 814 w 1139"/>
              <a:gd name="T19" fmla="*/ 374 h 1088"/>
              <a:gd name="T20" fmla="*/ 785 w 1139"/>
              <a:gd name="T21" fmla="*/ 392 h 1088"/>
              <a:gd name="T22" fmla="*/ 771 w 1139"/>
              <a:gd name="T23" fmla="*/ 406 h 1088"/>
              <a:gd name="T24" fmla="*/ 696 w 1139"/>
              <a:gd name="T25" fmla="*/ 127 h 1088"/>
              <a:gd name="T26" fmla="*/ 570 w 1139"/>
              <a:gd name="T27" fmla="*/ 253 h 1088"/>
              <a:gd name="T28" fmla="*/ 688 w 1139"/>
              <a:gd name="T29" fmla="*/ 513 h 1088"/>
              <a:gd name="T30" fmla="*/ 688 w 1139"/>
              <a:gd name="T31" fmla="*/ 461 h 1088"/>
              <a:gd name="T32" fmla="*/ 651 w 1139"/>
              <a:gd name="T33" fmla="*/ 279 h 1088"/>
              <a:gd name="T34" fmla="*/ 453 w 1139"/>
              <a:gd name="T35" fmla="*/ 490 h 1088"/>
              <a:gd name="T36" fmla="*/ 570 w 1139"/>
              <a:gd name="T37" fmla="*/ 718 h 1088"/>
              <a:gd name="T38" fmla="*/ 512 w 1139"/>
              <a:gd name="T39" fmla="*/ 725 h 1088"/>
              <a:gd name="T40" fmla="*/ 484 w 1139"/>
              <a:gd name="T41" fmla="*/ 693 h 1088"/>
              <a:gd name="T42" fmla="*/ 466 w 1139"/>
              <a:gd name="T43" fmla="*/ 678 h 1088"/>
              <a:gd name="T44" fmla="*/ 388 w 1139"/>
              <a:gd name="T45" fmla="*/ 645 h 1088"/>
              <a:gd name="T46" fmla="*/ 355 w 1139"/>
              <a:gd name="T47" fmla="*/ 642 h 1088"/>
              <a:gd name="T48" fmla="*/ 0 w 1139"/>
              <a:gd name="T49" fmla="*/ 1088 h 1088"/>
              <a:gd name="T50" fmla="*/ 151 w 1139"/>
              <a:gd name="T51" fmla="*/ 824 h 1088"/>
              <a:gd name="T52" fmla="*/ 391 w 1139"/>
              <a:gd name="T53" fmla="*/ 824 h 1088"/>
              <a:gd name="T54" fmla="*/ 546 w 1139"/>
              <a:gd name="T55" fmla="*/ 1088 h 1088"/>
              <a:gd name="T56" fmla="*/ 512 w 1139"/>
              <a:gd name="T57" fmla="*/ 725 h 1088"/>
              <a:gd name="T58" fmla="*/ 785 w 1139"/>
              <a:gd name="T59" fmla="*/ 642 h 1088"/>
              <a:gd name="T60" fmla="*/ 750 w 1139"/>
              <a:gd name="T61" fmla="*/ 646 h 1088"/>
              <a:gd name="T62" fmla="*/ 655 w 1139"/>
              <a:gd name="T63" fmla="*/ 693 h 1088"/>
              <a:gd name="T64" fmla="*/ 639 w 1139"/>
              <a:gd name="T65" fmla="*/ 709 h 1088"/>
              <a:gd name="T66" fmla="*/ 705 w 1139"/>
              <a:gd name="T67" fmla="*/ 1088 h 1088"/>
              <a:gd name="T68" fmla="*/ 744 w 1139"/>
              <a:gd name="T69" fmla="*/ 1088 h 1088"/>
              <a:gd name="T70" fmla="*/ 1024 w 1139"/>
              <a:gd name="T71" fmla="*/ 824 h 1088"/>
              <a:gd name="T72" fmla="*/ 1139 w 1139"/>
              <a:gd name="T73" fmla="*/ 833 h 1088"/>
              <a:gd name="T74" fmla="*/ 273 w 1139"/>
              <a:gd name="T75" fmla="*/ 616 h 1088"/>
              <a:gd name="T76" fmla="*/ 337 w 1139"/>
              <a:gd name="T77" fmla="*/ 599 h 1088"/>
              <a:gd name="T78" fmla="*/ 355 w 1139"/>
              <a:gd name="T79" fmla="*/ 586 h 1088"/>
              <a:gd name="T80" fmla="*/ 391 w 1139"/>
              <a:gd name="T81" fmla="*/ 535 h 1088"/>
              <a:gd name="T82" fmla="*/ 398 w 1139"/>
              <a:gd name="T83" fmla="*/ 510 h 1088"/>
              <a:gd name="T84" fmla="*/ 398 w 1139"/>
              <a:gd name="T85" fmla="*/ 468 h 1088"/>
              <a:gd name="T86" fmla="*/ 388 w 1139"/>
              <a:gd name="T87" fmla="*/ 437 h 1088"/>
              <a:gd name="T88" fmla="*/ 378 w 1139"/>
              <a:gd name="T89" fmla="*/ 419 h 1088"/>
              <a:gd name="T90" fmla="*/ 354 w 1139"/>
              <a:gd name="T91" fmla="*/ 393 h 1088"/>
              <a:gd name="T92" fmla="*/ 338 w 1139"/>
              <a:gd name="T93" fmla="*/ 381 h 1088"/>
              <a:gd name="T94" fmla="*/ 273 w 1139"/>
              <a:gd name="T95" fmla="*/ 363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39" h="1088">
                <a:moveTo>
                  <a:pt x="771" y="406"/>
                </a:moveTo>
                <a:cubicBezTo>
                  <a:pt x="767" y="411"/>
                  <a:pt x="764" y="415"/>
                  <a:pt x="761" y="419"/>
                </a:cubicBezTo>
                <a:cubicBezTo>
                  <a:pt x="761" y="420"/>
                  <a:pt x="761" y="420"/>
                  <a:pt x="760" y="420"/>
                </a:cubicBezTo>
                <a:cubicBezTo>
                  <a:pt x="758" y="424"/>
                  <a:pt x="755" y="429"/>
                  <a:pt x="753" y="433"/>
                </a:cubicBezTo>
                <a:cubicBezTo>
                  <a:pt x="752" y="435"/>
                  <a:pt x="752" y="436"/>
                  <a:pt x="751" y="437"/>
                </a:cubicBezTo>
                <a:cubicBezTo>
                  <a:pt x="749" y="442"/>
                  <a:pt x="747" y="447"/>
                  <a:pt x="745" y="452"/>
                </a:cubicBezTo>
                <a:cubicBezTo>
                  <a:pt x="745" y="452"/>
                  <a:pt x="745" y="453"/>
                  <a:pt x="745" y="453"/>
                </a:cubicBezTo>
                <a:cubicBezTo>
                  <a:pt x="744" y="458"/>
                  <a:pt x="742" y="463"/>
                  <a:pt x="741" y="468"/>
                </a:cubicBezTo>
                <a:cubicBezTo>
                  <a:pt x="741" y="470"/>
                  <a:pt x="741" y="471"/>
                  <a:pt x="741" y="473"/>
                </a:cubicBezTo>
                <a:cubicBezTo>
                  <a:pt x="740" y="478"/>
                  <a:pt x="740" y="484"/>
                  <a:pt x="740" y="490"/>
                </a:cubicBezTo>
                <a:cubicBezTo>
                  <a:pt x="740" y="497"/>
                  <a:pt x="740" y="504"/>
                  <a:pt x="741" y="510"/>
                </a:cubicBezTo>
                <a:cubicBezTo>
                  <a:pt x="742" y="511"/>
                  <a:pt x="742" y="512"/>
                  <a:pt x="742" y="513"/>
                </a:cubicBezTo>
                <a:cubicBezTo>
                  <a:pt x="743" y="520"/>
                  <a:pt x="745" y="526"/>
                  <a:pt x="747" y="532"/>
                </a:cubicBezTo>
                <a:cubicBezTo>
                  <a:pt x="747" y="533"/>
                  <a:pt x="748" y="534"/>
                  <a:pt x="748" y="535"/>
                </a:cubicBezTo>
                <a:cubicBezTo>
                  <a:pt x="750" y="541"/>
                  <a:pt x="753" y="547"/>
                  <a:pt x="756" y="552"/>
                </a:cubicBezTo>
                <a:cubicBezTo>
                  <a:pt x="757" y="553"/>
                  <a:pt x="757" y="554"/>
                  <a:pt x="758" y="555"/>
                </a:cubicBezTo>
                <a:cubicBezTo>
                  <a:pt x="761" y="560"/>
                  <a:pt x="765" y="566"/>
                  <a:pt x="769" y="571"/>
                </a:cubicBezTo>
                <a:cubicBezTo>
                  <a:pt x="769" y="571"/>
                  <a:pt x="769" y="571"/>
                  <a:pt x="769" y="571"/>
                </a:cubicBezTo>
                <a:cubicBezTo>
                  <a:pt x="774" y="576"/>
                  <a:pt x="778" y="581"/>
                  <a:pt x="783" y="585"/>
                </a:cubicBezTo>
                <a:cubicBezTo>
                  <a:pt x="784" y="586"/>
                  <a:pt x="784" y="586"/>
                  <a:pt x="784" y="586"/>
                </a:cubicBezTo>
                <a:cubicBezTo>
                  <a:pt x="789" y="591"/>
                  <a:pt x="795" y="594"/>
                  <a:pt x="801" y="598"/>
                </a:cubicBezTo>
                <a:cubicBezTo>
                  <a:pt x="801" y="598"/>
                  <a:pt x="802" y="599"/>
                  <a:pt x="802" y="599"/>
                </a:cubicBezTo>
                <a:cubicBezTo>
                  <a:pt x="808" y="602"/>
                  <a:pt x="814" y="605"/>
                  <a:pt x="820" y="608"/>
                </a:cubicBezTo>
                <a:cubicBezTo>
                  <a:pt x="821" y="608"/>
                  <a:pt x="821" y="608"/>
                  <a:pt x="822" y="608"/>
                </a:cubicBezTo>
                <a:cubicBezTo>
                  <a:pt x="836" y="613"/>
                  <a:pt x="851" y="616"/>
                  <a:pt x="866" y="616"/>
                </a:cubicBezTo>
                <a:cubicBezTo>
                  <a:pt x="936" y="616"/>
                  <a:pt x="993" y="559"/>
                  <a:pt x="993" y="490"/>
                </a:cubicBezTo>
                <a:cubicBezTo>
                  <a:pt x="993" y="420"/>
                  <a:pt x="936" y="363"/>
                  <a:pt x="866" y="363"/>
                </a:cubicBezTo>
                <a:cubicBezTo>
                  <a:pt x="848" y="363"/>
                  <a:pt x="831" y="367"/>
                  <a:pt x="816" y="374"/>
                </a:cubicBezTo>
                <a:cubicBezTo>
                  <a:pt x="816" y="374"/>
                  <a:pt x="816" y="374"/>
                  <a:pt x="816" y="374"/>
                </a:cubicBezTo>
                <a:cubicBezTo>
                  <a:pt x="815" y="374"/>
                  <a:pt x="815" y="374"/>
                  <a:pt x="814" y="374"/>
                </a:cubicBezTo>
                <a:cubicBezTo>
                  <a:pt x="810" y="376"/>
                  <a:pt x="806" y="379"/>
                  <a:pt x="802" y="381"/>
                </a:cubicBezTo>
                <a:cubicBezTo>
                  <a:pt x="800" y="382"/>
                  <a:pt x="799" y="382"/>
                  <a:pt x="798" y="383"/>
                </a:cubicBezTo>
                <a:cubicBezTo>
                  <a:pt x="794" y="386"/>
                  <a:pt x="789" y="389"/>
                  <a:pt x="785" y="392"/>
                </a:cubicBezTo>
                <a:cubicBezTo>
                  <a:pt x="785" y="393"/>
                  <a:pt x="784" y="393"/>
                  <a:pt x="784" y="393"/>
                </a:cubicBezTo>
                <a:cubicBezTo>
                  <a:pt x="780" y="397"/>
                  <a:pt x="777" y="400"/>
                  <a:pt x="773" y="404"/>
                </a:cubicBezTo>
                <a:cubicBezTo>
                  <a:pt x="773" y="405"/>
                  <a:pt x="772" y="406"/>
                  <a:pt x="771" y="406"/>
                </a:cubicBezTo>
                <a:close/>
                <a:moveTo>
                  <a:pt x="570" y="253"/>
                </a:moveTo>
                <a:lnTo>
                  <a:pt x="570" y="253"/>
                </a:lnTo>
                <a:cubicBezTo>
                  <a:pt x="639" y="253"/>
                  <a:pt x="696" y="196"/>
                  <a:pt x="696" y="127"/>
                </a:cubicBezTo>
                <a:cubicBezTo>
                  <a:pt x="696" y="57"/>
                  <a:pt x="639" y="0"/>
                  <a:pt x="570" y="0"/>
                </a:cubicBezTo>
                <a:cubicBezTo>
                  <a:pt x="500" y="0"/>
                  <a:pt x="443" y="57"/>
                  <a:pt x="443" y="127"/>
                </a:cubicBezTo>
                <a:cubicBezTo>
                  <a:pt x="443" y="196"/>
                  <a:pt x="500" y="253"/>
                  <a:pt x="570" y="253"/>
                </a:cubicBezTo>
                <a:close/>
                <a:moveTo>
                  <a:pt x="688" y="609"/>
                </a:moveTo>
                <a:lnTo>
                  <a:pt x="688" y="609"/>
                </a:lnTo>
                <a:lnTo>
                  <a:pt x="688" y="513"/>
                </a:lnTo>
                <a:cubicBezTo>
                  <a:pt x="687" y="505"/>
                  <a:pt x="686" y="497"/>
                  <a:pt x="686" y="490"/>
                </a:cubicBezTo>
                <a:cubicBezTo>
                  <a:pt x="686" y="482"/>
                  <a:pt x="687" y="474"/>
                  <a:pt x="688" y="467"/>
                </a:cubicBezTo>
                <a:lnTo>
                  <a:pt x="688" y="461"/>
                </a:lnTo>
                <a:lnTo>
                  <a:pt x="689" y="461"/>
                </a:lnTo>
                <a:cubicBezTo>
                  <a:pt x="698" y="405"/>
                  <a:pt x="733" y="357"/>
                  <a:pt x="782" y="331"/>
                </a:cubicBezTo>
                <a:cubicBezTo>
                  <a:pt x="748" y="299"/>
                  <a:pt x="702" y="279"/>
                  <a:pt x="651" y="279"/>
                </a:cubicBezTo>
                <a:lnTo>
                  <a:pt x="488" y="279"/>
                </a:lnTo>
                <a:cubicBezTo>
                  <a:pt x="437" y="279"/>
                  <a:pt x="391" y="299"/>
                  <a:pt x="357" y="331"/>
                </a:cubicBezTo>
                <a:cubicBezTo>
                  <a:pt x="414" y="361"/>
                  <a:pt x="453" y="421"/>
                  <a:pt x="453" y="490"/>
                </a:cubicBezTo>
                <a:cubicBezTo>
                  <a:pt x="453" y="504"/>
                  <a:pt x="451" y="518"/>
                  <a:pt x="448" y="531"/>
                </a:cubicBezTo>
                <a:lnTo>
                  <a:pt x="448" y="608"/>
                </a:lnTo>
                <a:cubicBezTo>
                  <a:pt x="500" y="629"/>
                  <a:pt x="543" y="668"/>
                  <a:pt x="570" y="718"/>
                </a:cubicBezTo>
                <a:cubicBezTo>
                  <a:pt x="595" y="669"/>
                  <a:pt x="638" y="631"/>
                  <a:pt x="688" y="609"/>
                </a:cubicBezTo>
                <a:close/>
                <a:moveTo>
                  <a:pt x="512" y="725"/>
                </a:moveTo>
                <a:lnTo>
                  <a:pt x="512" y="725"/>
                </a:lnTo>
                <a:cubicBezTo>
                  <a:pt x="508" y="719"/>
                  <a:pt x="504" y="714"/>
                  <a:pt x="499" y="709"/>
                </a:cubicBezTo>
                <a:cubicBezTo>
                  <a:pt x="499" y="708"/>
                  <a:pt x="498" y="707"/>
                  <a:pt x="497" y="707"/>
                </a:cubicBezTo>
                <a:cubicBezTo>
                  <a:pt x="493" y="702"/>
                  <a:pt x="489" y="698"/>
                  <a:pt x="484" y="693"/>
                </a:cubicBezTo>
                <a:cubicBezTo>
                  <a:pt x="484" y="693"/>
                  <a:pt x="483" y="692"/>
                  <a:pt x="482" y="691"/>
                </a:cubicBezTo>
                <a:cubicBezTo>
                  <a:pt x="477" y="687"/>
                  <a:pt x="473" y="683"/>
                  <a:pt x="467" y="679"/>
                </a:cubicBezTo>
                <a:cubicBezTo>
                  <a:pt x="467" y="679"/>
                  <a:pt x="466" y="679"/>
                  <a:pt x="466" y="678"/>
                </a:cubicBezTo>
                <a:cubicBezTo>
                  <a:pt x="449" y="666"/>
                  <a:pt x="429" y="656"/>
                  <a:pt x="409" y="650"/>
                </a:cubicBezTo>
                <a:cubicBezTo>
                  <a:pt x="404" y="649"/>
                  <a:pt x="400" y="648"/>
                  <a:pt x="395" y="647"/>
                </a:cubicBezTo>
                <a:cubicBezTo>
                  <a:pt x="393" y="646"/>
                  <a:pt x="390" y="646"/>
                  <a:pt x="388" y="645"/>
                </a:cubicBezTo>
                <a:cubicBezTo>
                  <a:pt x="385" y="645"/>
                  <a:pt x="381" y="644"/>
                  <a:pt x="378" y="644"/>
                </a:cubicBezTo>
                <a:cubicBezTo>
                  <a:pt x="376" y="644"/>
                  <a:pt x="374" y="643"/>
                  <a:pt x="372" y="643"/>
                </a:cubicBezTo>
                <a:cubicBezTo>
                  <a:pt x="366" y="643"/>
                  <a:pt x="360" y="642"/>
                  <a:pt x="355" y="642"/>
                </a:cubicBezTo>
                <a:lnTo>
                  <a:pt x="191" y="642"/>
                </a:lnTo>
                <a:cubicBezTo>
                  <a:pt x="86" y="642"/>
                  <a:pt x="0" y="728"/>
                  <a:pt x="0" y="833"/>
                </a:cubicBezTo>
                <a:lnTo>
                  <a:pt x="0" y="1088"/>
                </a:lnTo>
                <a:lnTo>
                  <a:pt x="112" y="1088"/>
                </a:lnTo>
                <a:lnTo>
                  <a:pt x="112" y="824"/>
                </a:lnTo>
                <a:lnTo>
                  <a:pt x="151" y="824"/>
                </a:lnTo>
                <a:lnTo>
                  <a:pt x="151" y="1088"/>
                </a:lnTo>
                <a:lnTo>
                  <a:pt x="391" y="1088"/>
                </a:lnTo>
                <a:lnTo>
                  <a:pt x="391" y="824"/>
                </a:lnTo>
                <a:lnTo>
                  <a:pt x="430" y="824"/>
                </a:lnTo>
                <a:lnTo>
                  <a:pt x="430" y="1088"/>
                </a:lnTo>
                <a:lnTo>
                  <a:pt x="546" y="1088"/>
                </a:lnTo>
                <a:lnTo>
                  <a:pt x="546" y="833"/>
                </a:lnTo>
                <a:cubicBezTo>
                  <a:pt x="546" y="793"/>
                  <a:pt x="533" y="756"/>
                  <a:pt x="512" y="725"/>
                </a:cubicBezTo>
                <a:cubicBezTo>
                  <a:pt x="512" y="725"/>
                  <a:pt x="512" y="725"/>
                  <a:pt x="512" y="725"/>
                </a:cubicBezTo>
                <a:close/>
                <a:moveTo>
                  <a:pt x="948" y="642"/>
                </a:moveTo>
                <a:lnTo>
                  <a:pt x="948" y="642"/>
                </a:lnTo>
                <a:lnTo>
                  <a:pt x="785" y="642"/>
                </a:lnTo>
                <a:cubicBezTo>
                  <a:pt x="779" y="642"/>
                  <a:pt x="773" y="643"/>
                  <a:pt x="767" y="643"/>
                </a:cubicBezTo>
                <a:cubicBezTo>
                  <a:pt x="765" y="643"/>
                  <a:pt x="763" y="644"/>
                  <a:pt x="761" y="644"/>
                </a:cubicBezTo>
                <a:cubicBezTo>
                  <a:pt x="758" y="644"/>
                  <a:pt x="754" y="645"/>
                  <a:pt x="750" y="646"/>
                </a:cubicBezTo>
                <a:cubicBezTo>
                  <a:pt x="748" y="646"/>
                  <a:pt x="746" y="646"/>
                  <a:pt x="743" y="647"/>
                </a:cubicBezTo>
                <a:cubicBezTo>
                  <a:pt x="739" y="648"/>
                  <a:pt x="735" y="649"/>
                  <a:pt x="731" y="650"/>
                </a:cubicBezTo>
                <a:cubicBezTo>
                  <a:pt x="703" y="658"/>
                  <a:pt x="676" y="673"/>
                  <a:pt x="655" y="693"/>
                </a:cubicBezTo>
                <a:cubicBezTo>
                  <a:pt x="655" y="694"/>
                  <a:pt x="654" y="694"/>
                  <a:pt x="654" y="694"/>
                </a:cubicBezTo>
                <a:cubicBezTo>
                  <a:pt x="649" y="698"/>
                  <a:pt x="645" y="703"/>
                  <a:pt x="641" y="708"/>
                </a:cubicBezTo>
                <a:cubicBezTo>
                  <a:pt x="640" y="708"/>
                  <a:pt x="640" y="709"/>
                  <a:pt x="639" y="709"/>
                </a:cubicBezTo>
                <a:cubicBezTo>
                  <a:pt x="611" y="743"/>
                  <a:pt x="593" y="786"/>
                  <a:pt x="593" y="833"/>
                </a:cubicBezTo>
                <a:lnTo>
                  <a:pt x="593" y="1088"/>
                </a:lnTo>
                <a:lnTo>
                  <a:pt x="705" y="1088"/>
                </a:lnTo>
                <a:lnTo>
                  <a:pt x="705" y="824"/>
                </a:lnTo>
                <a:lnTo>
                  <a:pt x="744" y="824"/>
                </a:lnTo>
                <a:lnTo>
                  <a:pt x="744" y="1088"/>
                </a:lnTo>
                <a:lnTo>
                  <a:pt x="985" y="1088"/>
                </a:lnTo>
                <a:lnTo>
                  <a:pt x="985" y="824"/>
                </a:lnTo>
                <a:lnTo>
                  <a:pt x="1024" y="824"/>
                </a:lnTo>
                <a:lnTo>
                  <a:pt x="1024" y="1088"/>
                </a:lnTo>
                <a:lnTo>
                  <a:pt x="1139" y="1088"/>
                </a:lnTo>
                <a:lnTo>
                  <a:pt x="1139" y="833"/>
                </a:lnTo>
                <a:cubicBezTo>
                  <a:pt x="1139" y="728"/>
                  <a:pt x="1053" y="642"/>
                  <a:pt x="948" y="642"/>
                </a:cubicBezTo>
                <a:close/>
                <a:moveTo>
                  <a:pt x="273" y="616"/>
                </a:moveTo>
                <a:lnTo>
                  <a:pt x="273" y="616"/>
                </a:lnTo>
                <a:cubicBezTo>
                  <a:pt x="289" y="616"/>
                  <a:pt x="304" y="613"/>
                  <a:pt x="317" y="608"/>
                </a:cubicBezTo>
                <a:cubicBezTo>
                  <a:pt x="318" y="608"/>
                  <a:pt x="318" y="608"/>
                  <a:pt x="318" y="608"/>
                </a:cubicBezTo>
                <a:cubicBezTo>
                  <a:pt x="325" y="605"/>
                  <a:pt x="331" y="602"/>
                  <a:pt x="337" y="599"/>
                </a:cubicBezTo>
                <a:cubicBezTo>
                  <a:pt x="337" y="599"/>
                  <a:pt x="338" y="598"/>
                  <a:pt x="338" y="598"/>
                </a:cubicBezTo>
                <a:cubicBezTo>
                  <a:pt x="344" y="594"/>
                  <a:pt x="350" y="591"/>
                  <a:pt x="355" y="586"/>
                </a:cubicBezTo>
                <a:cubicBezTo>
                  <a:pt x="355" y="586"/>
                  <a:pt x="355" y="586"/>
                  <a:pt x="355" y="586"/>
                </a:cubicBezTo>
                <a:cubicBezTo>
                  <a:pt x="366" y="577"/>
                  <a:pt x="374" y="566"/>
                  <a:pt x="381" y="554"/>
                </a:cubicBezTo>
                <a:cubicBezTo>
                  <a:pt x="382" y="554"/>
                  <a:pt x="382" y="553"/>
                  <a:pt x="383" y="552"/>
                </a:cubicBezTo>
                <a:cubicBezTo>
                  <a:pt x="386" y="547"/>
                  <a:pt x="389" y="541"/>
                  <a:pt x="391" y="535"/>
                </a:cubicBezTo>
                <a:cubicBezTo>
                  <a:pt x="391" y="534"/>
                  <a:pt x="392" y="533"/>
                  <a:pt x="392" y="532"/>
                </a:cubicBezTo>
                <a:cubicBezTo>
                  <a:pt x="394" y="526"/>
                  <a:pt x="396" y="520"/>
                  <a:pt x="397" y="513"/>
                </a:cubicBezTo>
                <a:cubicBezTo>
                  <a:pt x="397" y="512"/>
                  <a:pt x="398" y="511"/>
                  <a:pt x="398" y="510"/>
                </a:cubicBezTo>
                <a:cubicBezTo>
                  <a:pt x="399" y="504"/>
                  <a:pt x="399" y="497"/>
                  <a:pt x="399" y="490"/>
                </a:cubicBezTo>
                <a:cubicBezTo>
                  <a:pt x="399" y="484"/>
                  <a:pt x="399" y="478"/>
                  <a:pt x="398" y="472"/>
                </a:cubicBezTo>
                <a:cubicBezTo>
                  <a:pt x="398" y="471"/>
                  <a:pt x="398" y="470"/>
                  <a:pt x="398" y="468"/>
                </a:cubicBezTo>
                <a:cubicBezTo>
                  <a:pt x="397" y="463"/>
                  <a:pt x="395" y="458"/>
                  <a:pt x="394" y="453"/>
                </a:cubicBezTo>
                <a:cubicBezTo>
                  <a:pt x="394" y="452"/>
                  <a:pt x="394" y="452"/>
                  <a:pt x="394" y="452"/>
                </a:cubicBezTo>
                <a:cubicBezTo>
                  <a:pt x="392" y="447"/>
                  <a:pt x="390" y="442"/>
                  <a:pt x="388" y="437"/>
                </a:cubicBezTo>
                <a:cubicBezTo>
                  <a:pt x="387" y="436"/>
                  <a:pt x="387" y="435"/>
                  <a:pt x="386" y="434"/>
                </a:cubicBezTo>
                <a:cubicBezTo>
                  <a:pt x="384" y="429"/>
                  <a:pt x="381" y="424"/>
                  <a:pt x="378" y="419"/>
                </a:cubicBezTo>
                <a:lnTo>
                  <a:pt x="378" y="419"/>
                </a:lnTo>
                <a:cubicBezTo>
                  <a:pt x="375" y="415"/>
                  <a:pt x="372" y="410"/>
                  <a:pt x="368" y="406"/>
                </a:cubicBezTo>
                <a:cubicBezTo>
                  <a:pt x="367" y="405"/>
                  <a:pt x="367" y="405"/>
                  <a:pt x="366" y="404"/>
                </a:cubicBezTo>
                <a:cubicBezTo>
                  <a:pt x="362" y="400"/>
                  <a:pt x="358" y="396"/>
                  <a:pt x="354" y="393"/>
                </a:cubicBezTo>
                <a:cubicBezTo>
                  <a:pt x="354" y="393"/>
                  <a:pt x="354" y="393"/>
                  <a:pt x="354" y="393"/>
                </a:cubicBezTo>
                <a:cubicBezTo>
                  <a:pt x="350" y="389"/>
                  <a:pt x="345" y="386"/>
                  <a:pt x="341" y="383"/>
                </a:cubicBezTo>
                <a:cubicBezTo>
                  <a:pt x="340" y="382"/>
                  <a:pt x="339" y="382"/>
                  <a:pt x="338" y="381"/>
                </a:cubicBezTo>
                <a:cubicBezTo>
                  <a:pt x="334" y="379"/>
                  <a:pt x="329" y="376"/>
                  <a:pt x="324" y="374"/>
                </a:cubicBezTo>
                <a:cubicBezTo>
                  <a:pt x="324" y="374"/>
                  <a:pt x="324" y="374"/>
                  <a:pt x="323" y="374"/>
                </a:cubicBezTo>
                <a:cubicBezTo>
                  <a:pt x="308" y="367"/>
                  <a:pt x="291" y="363"/>
                  <a:pt x="273" y="363"/>
                </a:cubicBezTo>
                <a:cubicBezTo>
                  <a:pt x="203" y="363"/>
                  <a:pt x="146" y="420"/>
                  <a:pt x="146" y="490"/>
                </a:cubicBezTo>
                <a:cubicBezTo>
                  <a:pt x="146" y="559"/>
                  <a:pt x="203" y="616"/>
                  <a:pt x="273" y="616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E4C874"/>
            </a:solidFill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799">
              <a:solidFill>
                <a:srgbClr val="E4C874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98292" y="464352"/>
            <a:ext cx="804970" cy="80497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7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</a:t>
            </a:r>
            <a:endParaRPr lang="zh-CN" altLang="en-US" sz="12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1160478" y="555104"/>
            <a:ext cx="280597" cy="271074"/>
            <a:chOff x="5512720" y="2152017"/>
            <a:chExt cx="583915" cy="496874"/>
          </a:xfrm>
          <a:solidFill>
            <a:schemeClr val="bg1"/>
          </a:solidFill>
        </p:grpSpPr>
        <p:sp>
          <p:nvSpPr>
            <p:cNvPr id="43" name="Freeform 159"/>
            <p:cNvSpPr/>
            <p:nvPr/>
          </p:nvSpPr>
          <p:spPr bwMode="auto">
            <a:xfrm>
              <a:off x="5574376" y="2246314"/>
              <a:ext cx="460603" cy="402577"/>
            </a:xfrm>
            <a:custGeom>
              <a:avLst/>
              <a:gdLst>
                <a:gd name="T0" fmla="*/ 29 w 54"/>
                <a:gd name="T1" fmla="*/ 1 h 47"/>
                <a:gd name="T2" fmla="*/ 24 w 54"/>
                <a:gd name="T3" fmla="*/ 1 h 47"/>
                <a:gd name="T4" fmla="*/ 2 w 54"/>
                <a:gd name="T5" fmla="*/ 15 h 47"/>
                <a:gd name="T6" fmla="*/ 0 w 54"/>
                <a:gd name="T7" fmla="*/ 20 h 47"/>
                <a:gd name="T8" fmla="*/ 0 w 54"/>
                <a:gd name="T9" fmla="*/ 44 h 47"/>
                <a:gd name="T10" fmla="*/ 3 w 54"/>
                <a:gd name="T11" fmla="*/ 47 h 47"/>
                <a:gd name="T12" fmla="*/ 13 w 54"/>
                <a:gd name="T13" fmla="*/ 47 h 47"/>
                <a:gd name="T14" fmla="*/ 16 w 54"/>
                <a:gd name="T15" fmla="*/ 44 h 47"/>
                <a:gd name="T16" fmla="*/ 16 w 54"/>
                <a:gd name="T17" fmla="*/ 27 h 47"/>
                <a:gd name="T18" fmla="*/ 19 w 54"/>
                <a:gd name="T19" fmla="*/ 24 h 47"/>
                <a:gd name="T20" fmla="*/ 35 w 54"/>
                <a:gd name="T21" fmla="*/ 24 h 47"/>
                <a:gd name="T22" fmla="*/ 38 w 54"/>
                <a:gd name="T23" fmla="*/ 27 h 47"/>
                <a:gd name="T24" fmla="*/ 38 w 54"/>
                <a:gd name="T25" fmla="*/ 44 h 47"/>
                <a:gd name="T26" fmla="*/ 41 w 54"/>
                <a:gd name="T27" fmla="*/ 47 h 47"/>
                <a:gd name="T28" fmla="*/ 51 w 54"/>
                <a:gd name="T29" fmla="*/ 47 h 47"/>
                <a:gd name="T30" fmla="*/ 54 w 54"/>
                <a:gd name="T31" fmla="*/ 44 h 47"/>
                <a:gd name="T32" fmla="*/ 54 w 54"/>
                <a:gd name="T33" fmla="*/ 20 h 47"/>
                <a:gd name="T34" fmla="*/ 52 w 54"/>
                <a:gd name="T35" fmla="*/ 16 h 47"/>
                <a:gd name="T36" fmla="*/ 29 w 54"/>
                <a:gd name="T37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4" h="47">
                  <a:moveTo>
                    <a:pt x="29" y="1"/>
                  </a:moveTo>
                  <a:cubicBezTo>
                    <a:pt x="28" y="0"/>
                    <a:pt x="25" y="0"/>
                    <a:pt x="24" y="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0" y="18"/>
                    <a:pt x="0" y="2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1" y="47"/>
                    <a:pt x="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4" y="47"/>
                    <a:pt x="16" y="46"/>
                    <a:pt x="16" y="44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6"/>
                    <a:pt x="17" y="24"/>
                    <a:pt x="19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7" y="24"/>
                    <a:pt x="38" y="26"/>
                    <a:pt x="38" y="27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46"/>
                    <a:pt x="39" y="47"/>
                    <a:pt x="41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3" y="47"/>
                    <a:pt x="54" y="46"/>
                    <a:pt x="54" y="44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19"/>
                    <a:pt x="53" y="17"/>
                    <a:pt x="52" y="16"/>
                  </a:cubicBezTo>
                  <a:lnTo>
                    <a:pt x="2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zh-CN" altLang="en-US" sz="2489"/>
            </a:p>
          </p:txBody>
        </p:sp>
        <p:sp>
          <p:nvSpPr>
            <p:cNvPr id="34" name="Freeform 160"/>
            <p:cNvSpPr/>
            <p:nvPr/>
          </p:nvSpPr>
          <p:spPr bwMode="auto">
            <a:xfrm>
              <a:off x="5512720" y="2152017"/>
              <a:ext cx="583915" cy="224863"/>
            </a:xfrm>
            <a:custGeom>
              <a:avLst/>
              <a:gdLst>
                <a:gd name="T0" fmla="*/ 64 w 68"/>
                <a:gd name="T1" fmla="*/ 20 h 26"/>
                <a:gd name="T2" fmla="*/ 61 w 68"/>
                <a:gd name="T3" fmla="*/ 15 h 26"/>
                <a:gd name="T4" fmla="*/ 61 w 68"/>
                <a:gd name="T5" fmla="*/ 10 h 26"/>
                <a:gd name="T6" fmla="*/ 58 w 68"/>
                <a:gd name="T7" fmla="*/ 7 h 26"/>
                <a:gd name="T8" fmla="*/ 57 w 68"/>
                <a:gd name="T9" fmla="*/ 7 h 26"/>
                <a:gd name="T10" fmla="*/ 54 w 68"/>
                <a:gd name="T11" fmla="*/ 10 h 26"/>
                <a:gd name="T12" fmla="*/ 54 w 68"/>
                <a:gd name="T13" fmla="*/ 10 h 26"/>
                <a:gd name="T14" fmla="*/ 52 w 68"/>
                <a:gd name="T15" fmla="*/ 12 h 26"/>
                <a:gd name="T16" fmla="*/ 36 w 68"/>
                <a:gd name="T17" fmla="*/ 1 h 26"/>
                <a:gd name="T18" fmla="*/ 33 w 68"/>
                <a:gd name="T19" fmla="*/ 0 h 26"/>
                <a:gd name="T20" fmla="*/ 30 w 68"/>
                <a:gd name="T21" fmla="*/ 1 h 26"/>
                <a:gd name="T22" fmla="*/ 2 w 68"/>
                <a:gd name="T23" fmla="*/ 20 h 26"/>
                <a:gd name="T24" fmla="*/ 1 w 68"/>
                <a:gd name="T25" fmla="*/ 24 h 26"/>
                <a:gd name="T26" fmla="*/ 5 w 68"/>
                <a:gd name="T27" fmla="*/ 24 h 26"/>
                <a:gd name="T28" fmla="*/ 31 w 68"/>
                <a:gd name="T29" fmla="*/ 7 h 26"/>
                <a:gd name="T30" fmla="*/ 36 w 68"/>
                <a:gd name="T31" fmla="*/ 7 h 26"/>
                <a:gd name="T32" fmla="*/ 63 w 68"/>
                <a:gd name="T33" fmla="*/ 25 h 26"/>
                <a:gd name="T34" fmla="*/ 67 w 68"/>
                <a:gd name="T35" fmla="*/ 25 h 26"/>
                <a:gd name="T36" fmla="*/ 66 w 68"/>
                <a:gd name="T37" fmla="*/ 21 h 26"/>
                <a:gd name="T38" fmla="*/ 64 w 68"/>
                <a:gd name="T39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" h="26">
                  <a:moveTo>
                    <a:pt x="64" y="20"/>
                  </a:moveTo>
                  <a:cubicBezTo>
                    <a:pt x="62" y="19"/>
                    <a:pt x="61" y="17"/>
                    <a:pt x="61" y="15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8"/>
                    <a:pt x="60" y="7"/>
                    <a:pt x="58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6" y="7"/>
                    <a:pt x="54" y="8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2"/>
                    <a:pt x="53" y="13"/>
                    <a:pt x="52" y="1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3" y="0"/>
                    <a:pt x="33" y="0"/>
                  </a:cubicBezTo>
                  <a:cubicBezTo>
                    <a:pt x="33" y="0"/>
                    <a:pt x="32" y="1"/>
                    <a:pt x="30" y="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2" y="25"/>
                    <a:pt x="3" y="25"/>
                    <a:pt x="5" y="24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2" y="6"/>
                    <a:pt x="34" y="6"/>
                    <a:pt x="36" y="7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6"/>
                    <a:pt x="66" y="26"/>
                    <a:pt x="67" y="25"/>
                  </a:cubicBezTo>
                  <a:cubicBezTo>
                    <a:pt x="68" y="24"/>
                    <a:pt x="67" y="22"/>
                    <a:pt x="66" y="21"/>
                  </a:cubicBezTo>
                  <a:lnTo>
                    <a:pt x="6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zh-CN" altLang="en-US" sz="2489"/>
            </a:p>
          </p:txBody>
        </p:sp>
      </p:grpSp>
      <p:sp>
        <p:nvSpPr>
          <p:cNvPr id="38" name="椭圆 37"/>
          <p:cNvSpPr/>
          <p:nvPr/>
        </p:nvSpPr>
        <p:spPr>
          <a:xfrm>
            <a:off x="937651" y="483367"/>
            <a:ext cx="726251" cy="726251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5972428-04FA-40F7-9F58-7A726CA06C02}"/>
              </a:ext>
            </a:extLst>
          </p:cNvPr>
          <p:cNvSpPr/>
          <p:nvPr/>
        </p:nvSpPr>
        <p:spPr>
          <a:xfrm>
            <a:off x="336860" y="6812495"/>
            <a:ext cx="1940759" cy="43340"/>
          </a:xfrm>
          <a:prstGeom prst="rect">
            <a:avLst/>
          </a:prstGeom>
          <a:solidFill>
            <a:srgbClr val="AD54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4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7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7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7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2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7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200"/>
                            </p:stCondLst>
                            <p:childTnLst>
                              <p:par>
                                <p:cTn id="9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700"/>
                            </p:stCondLst>
                            <p:childTnLst>
                              <p:par>
                                <p:cTn id="9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700"/>
                            </p:stCondLst>
                            <p:childTnLst>
                              <p:par>
                                <p:cTn id="9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ldLvl="0" animBg="1"/>
      <p:bldP spid="79" grpId="0" bldLvl="0" animBg="1"/>
      <p:bldP spid="80" grpId="0" bldLvl="0" animBg="1"/>
      <p:bldP spid="36" grpId="0" bldLvl="0" animBg="1" autoUpdateAnimBg="0"/>
      <p:bldP spid="37" grpId="0" bldLvl="0" animBg="1" autoUpdateAnimBg="0"/>
      <p:bldP spid="44" grpId="0" bldLvl="0" animBg="1" autoUpdateAnimBg="0"/>
      <p:bldP spid="53" grpId="0"/>
      <p:bldP spid="55" grpId="0"/>
      <p:bldP spid="57" grpId="0"/>
      <p:bldP spid="61" grpId="0"/>
      <p:bldP spid="11" grpId="0" bldLvl="0" animBg="1"/>
      <p:bldP spid="12" grpId="0" bldLvl="0" animBg="1"/>
      <p:bldP spid="13" grpId="0" bldLvl="0" animBg="1"/>
      <p:bldP spid="33" grpId="0" bldLvl="0" animBg="1"/>
      <p:bldP spid="3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99028" y="1917226"/>
            <a:ext cx="2117134" cy="211713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8" name="标题 4"/>
          <p:cNvSpPr txBox="1"/>
          <p:nvPr/>
        </p:nvSpPr>
        <p:spPr>
          <a:xfrm>
            <a:off x="3360408" y="3273970"/>
            <a:ext cx="1295807" cy="802933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7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标题 4"/>
          <p:cNvSpPr txBox="1"/>
          <p:nvPr/>
        </p:nvSpPr>
        <p:spPr>
          <a:xfrm>
            <a:off x="5016419" y="2838313"/>
            <a:ext cx="4432503" cy="577651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599" b="1" dirty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项  目  介  绍</a:t>
            </a:r>
            <a:endParaRPr lang="zh-CN" altLang="en-US" sz="1799" b="1" dirty="0">
              <a:solidFill>
                <a:srgbClr val="B28A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KSO_Shape"/>
          <p:cNvSpPr/>
          <p:nvPr/>
        </p:nvSpPr>
        <p:spPr bwMode="auto">
          <a:xfrm>
            <a:off x="3435529" y="2388850"/>
            <a:ext cx="1044127" cy="889244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799">
              <a:solidFill>
                <a:srgbClr val="E4C874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13" grpId="0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任意多边形 97"/>
          <p:cNvSpPr/>
          <p:nvPr/>
        </p:nvSpPr>
        <p:spPr>
          <a:xfrm>
            <a:off x="5524218" y="1795007"/>
            <a:ext cx="1832082" cy="1878542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  <a:gd name="connsiteX0-1" fmla="*/ 0 w 1768701"/>
              <a:gd name="connsiteY0-2" fmla="*/ 0 h 1819275"/>
              <a:gd name="connsiteX1-3" fmla="*/ 1239837 w 1768701"/>
              <a:gd name="connsiteY1-4" fmla="*/ 0 h 1819275"/>
              <a:gd name="connsiteX2-5" fmla="*/ 1425575 w 1768701"/>
              <a:gd name="connsiteY2-6" fmla="*/ 1819275 h 1819275"/>
              <a:gd name="connsiteX3-7" fmla="*/ 1217011 w 1768701"/>
              <a:gd name="connsiteY3-8" fmla="*/ 1151279 h 1819275"/>
              <a:gd name="connsiteX4-9" fmla="*/ 1120532 w 1768701"/>
              <a:gd name="connsiteY4-10" fmla="*/ 960656 h 1819275"/>
              <a:gd name="connsiteX5-11" fmla="*/ 1125218 w 1768701"/>
              <a:gd name="connsiteY5-12" fmla="*/ 962449 h 1819275"/>
              <a:gd name="connsiteX6-13" fmla="*/ 1087312 w 1768701"/>
              <a:gd name="connsiteY6-14" fmla="*/ 895020 h 1819275"/>
              <a:gd name="connsiteX7-15" fmla="*/ 1067594 w 1768701"/>
              <a:gd name="connsiteY7-16" fmla="*/ 856060 h 1819275"/>
              <a:gd name="connsiteX8-17" fmla="*/ 1044723 w 1768701"/>
              <a:gd name="connsiteY8-18" fmla="*/ 819259 h 1819275"/>
              <a:gd name="connsiteX9-19" fmla="*/ 1032247 w 1768701"/>
              <a:gd name="connsiteY9-20" fmla="*/ 797066 h 1819275"/>
              <a:gd name="connsiteX10-21" fmla="*/ 1011074 w 1768701"/>
              <a:gd name="connsiteY10-22" fmla="*/ 765115 h 1819275"/>
              <a:gd name="connsiteX11-23" fmla="*/ 976419 w 1768701"/>
              <a:gd name="connsiteY11-24" fmla="*/ 709350 h 1819275"/>
              <a:gd name="connsiteX12-25" fmla="*/ 949071 w 1768701"/>
              <a:gd name="connsiteY12-26" fmla="*/ 671548 h 1819275"/>
              <a:gd name="connsiteX13-27" fmla="*/ 932625 w 1768701"/>
              <a:gd name="connsiteY13-28" fmla="*/ 646730 h 1819275"/>
              <a:gd name="connsiteX14-29" fmla="*/ 911183 w 1768701"/>
              <a:gd name="connsiteY14-30" fmla="*/ 619176 h 1819275"/>
              <a:gd name="connsiteX15-31" fmla="*/ 873826 w 1768701"/>
              <a:gd name="connsiteY15-32" fmla="*/ 567538 h 1819275"/>
              <a:gd name="connsiteX16-33" fmla="*/ 842456 w 1768701"/>
              <a:gd name="connsiteY16-34" fmla="*/ 530859 h 1819275"/>
              <a:gd name="connsiteX17-35" fmla="*/ 827460 w 1768701"/>
              <a:gd name="connsiteY17-36" fmla="*/ 511589 h 1819275"/>
              <a:gd name="connsiteX18-37" fmla="*/ 804660 w 1768701"/>
              <a:gd name="connsiteY18-38" fmla="*/ 486667 h 1819275"/>
              <a:gd name="connsiteX19-39" fmla="*/ 759485 w 1768701"/>
              <a:gd name="connsiteY19-40" fmla="*/ 433846 h 1819275"/>
              <a:gd name="connsiteX20-41" fmla="*/ 732019 w 1768701"/>
              <a:gd name="connsiteY20-42" fmla="*/ 407265 h 1819275"/>
              <a:gd name="connsiteX21-43" fmla="*/ 717863 w 1768701"/>
              <a:gd name="connsiteY21-44" fmla="*/ 391791 h 1819275"/>
              <a:gd name="connsiteX22-45" fmla="*/ 677622 w 1768701"/>
              <a:gd name="connsiteY22-46" fmla="*/ 354620 h 1819275"/>
              <a:gd name="connsiteX23-47" fmla="*/ 633065 w 1768701"/>
              <a:gd name="connsiteY23-48" fmla="*/ 311498 h 1819275"/>
              <a:gd name="connsiteX24-49" fmla="*/ 619739 w 1768701"/>
              <a:gd name="connsiteY24-50" fmla="*/ 301151 h 1819275"/>
              <a:gd name="connsiteX25-51" fmla="*/ 604942 w 1768701"/>
              <a:gd name="connsiteY25-52" fmla="*/ 287483 h 1819275"/>
              <a:gd name="connsiteX26-53" fmla="*/ 29334 w 1768701"/>
              <a:gd name="connsiteY26-54" fmla="*/ 3471 h 1819275"/>
              <a:gd name="connsiteX27-55" fmla="*/ 7152 w 1768701"/>
              <a:gd name="connsiteY27-56" fmla="*/ 1798 h 1819275"/>
              <a:gd name="connsiteX28" fmla="*/ 0 w 1768701"/>
              <a:gd name="connsiteY28" fmla="*/ 0 h 1819275"/>
              <a:gd name="connsiteX0-57" fmla="*/ 0 w 1774058"/>
              <a:gd name="connsiteY0-58" fmla="*/ 0 h 1819275"/>
              <a:gd name="connsiteX1-59" fmla="*/ 1239837 w 1774058"/>
              <a:gd name="connsiteY1-60" fmla="*/ 0 h 1819275"/>
              <a:gd name="connsiteX2-61" fmla="*/ 1425575 w 1774058"/>
              <a:gd name="connsiteY2-62" fmla="*/ 1819275 h 1819275"/>
              <a:gd name="connsiteX3-63" fmla="*/ 1217011 w 1774058"/>
              <a:gd name="connsiteY3-64" fmla="*/ 1151279 h 1819275"/>
              <a:gd name="connsiteX4-65" fmla="*/ 1120532 w 1774058"/>
              <a:gd name="connsiteY4-66" fmla="*/ 960656 h 1819275"/>
              <a:gd name="connsiteX5-67" fmla="*/ 1125218 w 1774058"/>
              <a:gd name="connsiteY5-68" fmla="*/ 962449 h 1819275"/>
              <a:gd name="connsiteX6-69" fmla="*/ 1087312 w 1774058"/>
              <a:gd name="connsiteY6-70" fmla="*/ 895020 h 1819275"/>
              <a:gd name="connsiteX7-71" fmla="*/ 1067594 w 1774058"/>
              <a:gd name="connsiteY7-72" fmla="*/ 856060 h 1819275"/>
              <a:gd name="connsiteX8-73" fmla="*/ 1044723 w 1774058"/>
              <a:gd name="connsiteY8-74" fmla="*/ 819259 h 1819275"/>
              <a:gd name="connsiteX9-75" fmla="*/ 1032247 w 1774058"/>
              <a:gd name="connsiteY9-76" fmla="*/ 797066 h 1819275"/>
              <a:gd name="connsiteX10-77" fmla="*/ 1011074 w 1774058"/>
              <a:gd name="connsiteY10-78" fmla="*/ 765115 h 1819275"/>
              <a:gd name="connsiteX11-79" fmla="*/ 976419 w 1774058"/>
              <a:gd name="connsiteY11-80" fmla="*/ 709350 h 1819275"/>
              <a:gd name="connsiteX12-81" fmla="*/ 949071 w 1774058"/>
              <a:gd name="connsiteY12-82" fmla="*/ 671548 h 1819275"/>
              <a:gd name="connsiteX13-83" fmla="*/ 932625 w 1774058"/>
              <a:gd name="connsiteY13-84" fmla="*/ 646730 h 1819275"/>
              <a:gd name="connsiteX14-85" fmla="*/ 911183 w 1774058"/>
              <a:gd name="connsiteY14-86" fmla="*/ 619176 h 1819275"/>
              <a:gd name="connsiteX15-87" fmla="*/ 873826 w 1774058"/>
              <a:gd name="connsiteY15-88" fmla="*/ 567538 h 1819275"/>
              <a:gd name="connsiteX16-89" fmla="*/ 842456 w 1774058"/>
              <a:gd name="connsiteY16-90" fmla="*/ 530859 h 1819275"/>
              <a:gd name="connsiteX17-91" fmla="*/ 827460 w 1774058"/>
              <a:gd name="connsiteY17-92" fmla="*/ 511589 h 1819275"/>
              <a:gd name="connsiteX18-93" fmla="*/ 804660 w 1774058"/>
              <a:gd name="connsiteY18-94" fmla="*/ 486667 h 1819275"/>
              <a:gd name="connsiteX19-95" fmla="*/ 759485 w 1774058"/>
              <a:gd name="connsiteY19-96" fmla="*/ 433846 h 1819275"/>
              <a:gd name="connsiteX20-97" fmla="*/ 732019 w 1774058"/>
              <a:gd name="connsiteY20-98" fmla="*/ 407265 h 1819275"/>
              <a:gd name="connsiteX21-99" fmla="*/ 717863 w 1774058"/>
              <a:gd name="connsiteY21-100" fmla="*/ 391791 h 1819275"/>
              <a:gd name="connsiteX22-101" fmla="*/ 677622 w 1774058"/>
              <a:gd name="connsiteY22-102" fmla="*/ 354620 h 1819275"/>
              <a:gd name="connsiteX23-103" fmla="*/ 633065 w 1774058"/>
              <a:gd name="connsiteY23-104" fmla="*/ 311498 h 1819275"/>
              <a:gd name="connsiteX24-105" fmla="*/ 619739 w 1774058"/>
              <a:gd name="connsiteY24-106" fmla="*/ 301151 h 1819275"/>
              <a:gd name="connsiteX25-107" fmla="*/ 604942 w 1774058"/>
              <a:gd name="connsiteY25-108" fmla="*/ 287483 h 1819275"/>
              <a:gd name="connsiteX26-109" fmla="*/ 29334 w 1774058"/>
              <a:gd name="connsiteY26-110" fmla="*/ 3471 h 1819275"/>
              <a:gd name="connsiteX27-111" fmla="*/ 7152 w 1774058"/>
              <a:gd name="connsiteY27-112" fmla="*/ 1798 h 1819275"/>
              <a:gd name="connsiteX28-113" fmla="*/ 0 w 1774058"/>
              <a:gd name="connsiteY28-114" fmla="*/ 0 h 1819275"/>
              <a:gd name="connsiteX0-115" fmla="*/ 0 w 1775399"/>
              <a:gd name="connsiteY0-116" fmla="*/ 0 h 1819275"/>
              <a:gd name="connsiteX1-117" fmla="*/ 1239837 w 1775399"/>
              <a:gd name="connsiteY1-118" fmla="*/ 0 h 1819275"/>
              <a:gd name="connsiteX2-119" fmla="*/ 1425575 w 1775399"/>
              <a:gd name="connsiteY2-120" fmla="*/ 1819275 h 1819275"/>
              <a:gd name="connsiteX3-121" fmla="*/ 1217011 w 1775399"/>
              <a:gd name="connsiteY3-122" fmla="*/ 1151279 h 1819275"/>
              <a:gd name="connsiteX4-123" fmla="*/ 1120532 w 1775399"/>
              <a:gd name="connsiteY4-124" fmla="*/ 960656 h 1819275"/>
              <a:gd name="connsiteX5-125" fmla="*/ 1125218 w 1775399"/>
              <a:gd name="connsiteY5-126" fmla="*/ 962449 h 1819275"/>
              <a:gd name="connsiteX6-127" fmla="*/ 1087312 w 1775399"/>
              <a:gd name="connsiteY6-128" fmla="*/ 895020 h 1819275"/>
              <a:gd name="connsiteX7-129" fmla="*/ 1067594 w 1775399"/>
              <a:gd name="connsiteY7-130" fmla="*/ 856060 h 1819275"/>
              <a:gd name="connsiteX8-131" fmla="*/ 1044723 w 1775399"/>
              <a:gd name="connsiteY8-132" fmla="*/ 819259 h 1819275"/>
              <a:gd name="connsiteX9-133" fmla="*/ 1032247 w 1775399"/>
              <a:gd name="connsiteY9-134" fmla="*/ 797066 h 1819275"/>
              <a:gd name="connsiteX10-135" fmla="*/ 1011074 w 1775399"/>
              <a:gd name="connsiteY10-136" fmla="*/ 765115 h 1819275"/>
              <a:gd name="connsiteX11-137" fmla="*/ 976419 w 1775399"/>
              <a:gd name="connsiteY11-138" fmla="*/ 709350 h 1819275"/>
              <a:gd name="connsiteX12-139" fmla="*/ 949071 w 1775399"/>
              <a:gd name="connsiteY12-140" fmla="*/ 671548 h 1819275"/>
              <a:gd name="connsiteX13-141" fmla="*/ 932625 w 1775399"/>
              <a:gd name="connsiteY13-142" fmla="*/ 646730 h 1819275"/>
              <a:gd name="connsiteX14-143" fmla="*/ 911183 w 1775399"/>
              <a:gd name="connsiteY14-144" fmla="*/ 619176 h 1819275"/>
              <a:gd name="connsiteX15-145" fmla="*/ 873826 w 1775399"/>
              <a:gd name="connsiteY15-146" fmla="*/ 567538 h 1819275"/>
              <a:gd name="connsiteX16-147" fmla="*/ 842456 w 1775399"/>
              <a:gd name="connsiteY16-148" fmla="*/ 530859 h 1819275"/>
              <a:gd name="connsiteX17-149" fmla="*/ 827460 w 1775399"/>
              <a:gd name="connsiteY17-150" fmla="*/ 511589 h 1819275"/>
              <a:gd name="connsiteX18-151" fmla="*/ 804660 w 1775399"/>
              <a:gd name="connsiteY18-152" fmla="*/ 486667 h 1819275"/>
              <a:gd name="connsiteX19-153" fmla="*/ 759485 w 1775399"/>
              <a:gd name="connsiteY19-154" fmla="*/ 433846 h 1819275"/>
              <a:gd name="connsiteX20-155" fmla="*/ 732019 w 1775399"/>
              <a:gd name="connsiteY20-156" fmla="*/ 407265 h 1819275"/>
              <a:gd name="connsiteX21-157" fmla="*/ 717863 w 1775399"/>
              <a:gd name="connsiteY21-158" fmla="*/ 391791 h 1819275"/>
              <a:gd name="connsiteX22-159" fmla="*/ 677622 w 1775399"/>
              <a:gd name="connsiteY22-160" fmla="*/ 354620 h 1819275"/>
              <a:gd name="connsiteX23-161" fmla="*/ 633065 w 1775399"/>
              <a:gd name="connsiteY23-162" fmla="*/ 311498 h 1819275"/>
              <a:gd name="connsiteX24-163" fmla="*/ 619739 w 1775399"/>
              <a:gd name="connsiteY24-164" fmla="*/ 301151 h 1819275"/>
              <a:gd name="connsiteX25-165" fmla="*/ 604942 w 1775399"/>
              <a:gd name="connsiteY25-166" fmla="*/ 287483 h 1819275"/>
              <a:gd name="connsiteX26-167" fmla="*/ 29334 w 1775399"/>
              <a:gd name="connsiteY26-168" fmla="*/ 3471 h 1819275"/>
              <a:gd name="connsiteX27-169" fmla="*/ 7152 w 1775399"/>
              <a:gd name="connsiteY27-170" fmla="*/ 1798 h 1819275"/>
              <a:gd name="connsiteX28-171" fmla="*/ 0 w 1775399"/>
              <a:gd name="connsiteY28-172" fmla="*/ 0 h 18192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113" y="connsiteY28-114"/>
              </a:cxn>
            </a:cxnLst>
            <a:rect l="l" t="t" r="r" b="b"/>
            <a:pathLst>
              <a:path w="1775399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97075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lnTo>
                  <a:pt x="0" y="0"/>
                </a:lnTo>
                <a:close/>
              </a:path>
            </a:pathLst>
          </a:custGeom>
          <a:solidFill>
            <a:srgbClr val="CC7E33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9" name="任意多边形 98"/>
          <p:cNvSpPr/>
          <p:nvPr/>
        </p:nvSpPr>
        <p:spPr>
          <a:xfrm rot="18018922">
            <a:off x="4683923" y="1861667"/>
            <a:ext cx="1824002" cy="1876522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A95711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1" name="任意多边形 140"/>
          <p:cNvSpPr/>
          <p:nvPr/>
        </p:nvSpPr>
        <p:spPr>
          <a:xfrm rot="14427225">
            <a:off x="4311246" y="2616114"/>
            <a:ext cx="1824002" cy="187854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CC7E33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2" name="任意多边形 141"/>
          <p:cNvSpPr/>
          <p:nvPr/>
        </p:nvSpPr>
        <p:spPr>
          <a:xfrm rot="10859581">
            <a:off x="4778860" y="3324099"/>
            <a:ext cx="1826022" cy="1878542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A95711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4" name="任意多边形 143"/>
          <p:cNvSpPr/>
          <p:nvPr/>
        </p:nvSpPr>
        <p:spPr>
          <a:xfrm rot="3662163">
            <a:off x="5991834" y="2519156"/>
            <a:ext cx="1824002" cy="187854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FBA823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5" name="任意多边形 144"/>
          <p:cNvSpPr/>
          <p:nvPr/>
        </p:nvSpPr>
        <p:spPr>
          <a:xfrm flipH="1">
            <a:off x="3356382" y="1704109"/>
            <a:ext cx="1464455" cy="525183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00" ker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6" name="任意多边形 145"/>
          <p:cNvSpPr/>
          <p:nvPr/>
        </p:nvSpPr>
        <p:spPr>
          <a:xfrm>
            <a:off x="7296021" y="1704109"/>
            <a:ext cx="1464456" cy="525183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00" ker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7" name="任意多边形 146"/>
          <p:cNvSpPr/>
          <p:nvPr/>
        </p:nvSpPr>
        <p:spPr>
          <a:xfrm flipH="1" flipV="1">
            <a:off x="3356382" y="4818851"/>
            <a:ext cx="1464455" cy="525183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00" ker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50" name="直接箭头连接符 149"/>
          <p:cNvCxnSpPr/>
          <p:nvPr/>
        </p:nvCxnSpPr>
        <p:spPr>
          <a:xfrm flipH="1">
            <a:off x="3356380" y="3578614"/>
            <a:ext cx="618685" cy="1"/>
          </a:xfrm>
          <a:prstGeom prst="straightConnector1">
            <a:avLst/>
          </a:prstGeom>
          <a:noFill/>
          <a:ln w="19050" cap="flat" cmpd="sng" algn="ctr">
            <a:noFill/>
            <a:prstDash val="sysDot"/>
            <a:miter lim="800000"/>
            <a:headEnd type="oval" w="sm" len="sm"/>
            <a:tailEnd type="oval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cxnSp>
      <p:sp>
        <p:nvSpPr>
          <p:cNvPr id="157" name="文本框 3"/>
          <p:cNvSpPr txBox="1"/>
          <p:nvPr/>
        </p:nvSpPr>
        <p:spPr>
          <a:xfrm>
            <a:off x="5118530" y="2951271"/>
            <a:ext cx="1832082" cy="83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39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MY </a:t>
            </a:r>
          </a:p>
          <a:p>
            <a:pPr algn="ctr">
              <a:defRPr/>
            </a:pPr>
            <a:r>
              <a:rPr lang="en-US" altLang="zh-CN" sz="239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CONTENT</a:t>
            </a:r>
            <a:endParaRPr lang="zh-CN" altLang="en-US" sz="2399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1080881" y="1432737"/>
            <a:ext cx="2100224" cy="415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4354" tIns="62177" rIns="124354" bIns="62177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zh-CN" altLang="en-US" sz="1894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主页面</a:t>
            </a:r>
          </a:p>
        </p:txBody>
      </p:sp>
      <p:sp>
        <p:nvSpPr>
          <p:cNvPr id="25" name="TextBox 19"/>
          <p:cNvSpPr txBox="1">
            <a:spLocks noChangeArrowheads="1"/>
          </p:cNvSpPr>
          <p:nvPr/>
        </p:nvSpPr>
        <p:spPr bwMode="auto">
          <a:xfrm>
            <a:off x="1113003" y="5118998"/>
            <a:ext cx="2100224" cy="415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4354" tIns="62177" rIns="124354" bIns="62177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zh-CN" altLang="en-US" sz="1894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动态页</a:t>
            </a:r>
          </a:p>
        </p:txBody>
      </p:sp>
      <p:sp>
        <p:nvSpPr>
          <p:cNvPr id="26" name="TextBox 19"/>
          <p:cNvSpPr txBox="1">
            <a:spLocks noChangeArrowheads="1"/>
          </p:cNvSpPr>
          <p:nvPr/>
        </p:nvSpPr>
        <p:spPr bwMode="auto">
          <a:xfrm>
            <a:off x="8916309" y="1432737"/>
            <a:ext cx="2322118" cy="415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4354" tIns="62177" rIns="124354" bIns="62177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894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相册页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2007" y="252525"/>
            <a:ext cx="12206800" cy="6612600"/>
            <a:chOff x="794" y="265448"/>
            <a:chExt cx="12877006" cy="6975660"/>
          </a:xfrm>
        </p:grpSpPr>
        <p:grpSp>
          <p:nvGrpSpPr>
            <p:cNvPr id="30" name="Group 28"/>
            <p:cNvGrpSpPr/>
            <p:nvPr/>
          </p:nvGrpSpPr>
          <p:grpSpPr bwMode="auto">
            <a:xfrm>
              <a:off x="794" y="265448"/>
              <a:ext cx="455358" cy="607144"/>
              <a:chOff x="0" y="0"/>
              <a:chExt cx="204" cy="318"/>
            </a:xfrm>
          </p:grpSpPr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58" y="0"/>
                <a:ext cx="46" cy="318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4"/>
              </a:p>
            </p:txBody>
          </p:sp>
          <p:sp>
            <p:nvSpPr>
              <p:cNvPr id="38" name="Rectangle 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8" cy="318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4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2468935" y="7195389"/>
              <a:ext cx="10408865" cy="45719"/>
              <a:chOff x="2650856" y="7186888"/>
              <a:chExt cx="10209035" cy="45762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4701112" y="7186888"/>
                <a:ext cx="2008010" cy="45762"/>
              </a:xfrm>
              <a:prstGeom prst="rect">
                <a:avLst/>
              </a:prstGeom>
              <a:solidFill>
                <a:srgbClr val="C98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4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751368" y="7186888"/>
                <a:ext cx="2008010" cy="45762"/>
              </a:xfrm>
              <a:prstGeom prst="rect">
                <a:avLst/>
              </a:prstGeom>
              <a:solidFill>
                <a:srgbClr val="FCA5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4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8801624" y="7186888"/>
                <a:ext cx="2008010" cy="45762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4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0851881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4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650856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4"/>
              </a:p>
            </p:txBody>
          </p:sp>
        </p:grpSp>
      </p:grpSp>
      <p:sp>
        <p:nvSpPr>
          <p:cNvPr id="39" name="Rectangle 60"/>
          <p:cNvSpPr>
            <a:spLocks noChangeArrowheads="1"/>
          </p:cNvSpPr>
          <p:nvPr/>
        </p:nvSpPr>
        <p:spPr bwMode="auto">
          <a:xfrm>
            <a:off x="533493" y="350655"/>
            <a:ext cx="1796815" cy="38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94" b="1" dirty="0">
                <a:solidFill>
                  <a:srgbClr val="AD541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143" name="任意多边形 142"/>
          <p:cNvSpPr/>
          <p:nvPr/>
        </p:nvSpPr>
        <p:spPr>
          <a:xfrm rot="7267884">
            <a:off x="5616123" y="3270572"/>
            <a:ext cx="1826023" cy="1876522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FFBD23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41" grpId="0" animBg="1"/>
      <p:bldP spid="142" grpId="0" animBg="1"/>
      <p:bldP spid="144" grpId="0" animBg="1"/>
      <p:bldP spid="145" grpId="0" animBg="1"/>
      <p:bldP spid="146" grpId="0" animBg="1"/>
      <p:bldP spid="147" grpId="0" animBg="1"/>
      <p:bldP spid="157" grpId="0"/>
      <p:bldP spid="23" grpId="0"/>
      <p:bldP spid="25" grpId="0"/>
      <p:bldP spid="26" grpId="0"/>
      <p:bldP spid="1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99027" y="1917226"/>
            <a:ext cx="2117134" cy="211713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8" name="标题 4"/>
          <p:cNvSpPr txBox="1"/>
          <p:nvPr/>
        </p:nvSpPr>
        <p:spPr>
          <a:xfrm>
            <a:off x="3360408" y="3273970"/>
            <a:ext cx="1295807" cy="802933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7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标题 4"/>
          <p:cNvSpPr txBox="1"/>
          <p:nvPr/>
        </p:nvSpPr>
        <p:spPr>
          <a:xfrm>
            <a:off x="4968929" y="2892018"/>
            <a:ext cx="4432503" cy="473361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599" b="1" dirty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项  目  展  示</a:t>
            </a:r>
          </a:p>
        </p:txBody>
      </p:sp>
      <p:grpSp>
        <p:nvGrpSpPr>
          <p:cNvPr id="48" name="组合 47"/>
          <p:cNvGrpSpPr/>
          <p:nvPr/>
        </p:nvGrpSpPr>
        <p:grpSpPr>
          <a:xfrm rot="10800000" flipH="1">
            <a:off x="3472316" y="2448825"/>
            <a:ext cx="1071991" cy="825145"/>
            <a:chOff x="7599343" y="3871727"/>
            <a:chExt cx="790674" cy="577975"/>
          </a:xfrm>
          <a:solidFill>
            <a:schemeClr val="bg1"/>
          </a:solidFill>
        </p:grpSpPr>
        <p:sp>
          <p:nvSpPr>
            <p:cNvPr id="49" name="任意多边形 85"/>
            <p:cNvSpPr>
              <a:spLocks noChangeArrowheads="1"/>
            </p:cNvSpPr>
            <p:nvPr/>
          </p:nvSpPr>
          <p:spPr bwMode="auto">
            <a:xfrm>
              <a:off x="7622726" y="3973484"/>
              <a:ext cx="628785" cy="476218"/>
            </a:xfrm>
            <a:custGeom>
              <a:avLst/>
              <a:gdLst>
                <a:gd name="T0" fmla="*/ 96105 w 628567"/>
                <a:gd name="T1" fmla="*/ 192304 h 476598"/>
                <a:gd name="T2" fmla="*/ 96105 w 628567"/>
                <a:gd name="T3" fmla="*/ 476598 h 476598"/>
                <a:gd name="T4" fmla="*/ 0 w 628567"/>
                <a:gd name="T5" fmla="*/ 476598 h 476598"/>
                <a:gd name="T6" fmla="*/ 0 w 628567"/>
                <a:gd name="T7" fmla="*/ 267440 h 476598"/>
                <a:gd name="T8" fmla="*/ 451079 w 628567"/>
                <a:gd name="T9" fmla="*/ 149738 h 476598"/>
                <a:gd name="T10" fmla="*/ 451079 w 628567"/>
                <a:gd name="T11" fmla="*/ 476598 h 476598"/>
                <a:gd name="T12" fmla="*/ 354974 w 628567"/>
                <a:gd name="T13" fmla="*/ 476598 h 476598"/>
                <a:gd name="T14" fmla="*/ 354974 w 628567"/>
                <a:gd name="T15" fmla="*/ 196833 h 476598"/>
                <a:gd name="T16" fmla="*/ 357633 w 628567"/>
                <a:gd name="T17" fmla="*/ 200277 h 476598"/>
                <a:gd name="T18" fmla="*/ 359009 w 628567"/>
                <a:gd name="T19" fmla="*/ 199214 h 476598"/>
                <a:gd name="T20" fmla="*/ 372907 w 628567"/>
                <a:gd name="T21" fmla="*/ 215687 h 476598"/>
                <a:gd name="T22" fmla="*/ 255352 w 628567"/>
                <a:gd name="T23" fmla="*/ 67803 h 476598"/>
                <a:gd name="T24" fmla="*/ 273592 w 628567"/>
                <a:gd name="T25" fmla="*/ 91427 h 476598"/>
                <a:gd name="T26" fmla="*/ 273592 w 628567"/>
                <a:gd name="T27" fmla="*/ 476598 h 476598"/>
                <a:gd name="T28" fmla="*/ 177487 w 628567"/>
                <a:gd name="T29" fmla="*/ 476598 h 476598"/>
                <a:gd name="T30" fmla="*/ 177487 w 628567"/>
                <a:gd name="T31" fmla="*/ 128679 h 476598"/>
                <a:gd name="T32" fmla="*/ 628567 w 628567"/>
                <a:gd name="T33" fmla="*/ 0 h 476598"/>
                <a:gd name="T34" fmla="*/ 628567 w 628567"/>
                <a:gd name="T35" fmla="*/ 476598 h 476598"/>
                <a:gd name="T36" fmla="*/ 532462 w 628567"/>
                <a:gd name="T37" fmla="*/ 476598 h 476598"/>
                <a:gd name="T38" fmla="*/ 532462 w 628567"/>
                <a:gd name="T39" fmla="*/ 81079 h 47659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28567"/>
                <a:gd name="T61" fmla="*/ 0 h 476598"/>
                <a:gd name="T62" fmla="*/ 628567 w 628567"/>
                <a:gd name="T63" fmla="*/ 476598 h 47659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28567" h="476598">
                  <a:moveTo>
                    <a:pt x="96105" y="192304"/>
                  </a:moveTo>
                  <a:lnTo>
                    <a:pt x="96105" y="476598"/>
                  </a:lnTo>
                  <a:lnTo>
                    <a:pt x="0" y="476598"/>
                  </a:lnTo>
                  <a:lnTo>
                    <a:pt x="0" y="267440"/>
                  </a:lnTo>
                  <a:close/>
                  <a:moveTo>
                    <a:pt x="451079" y="149738"/>
                  </a:moveTo>
                  <a:lnTo>
                    <a:pt x="451079" y="476598"/>
                  </a:lnTo>
                  <a:lnTo>
                    <a:pt x="354974" y="476598"/>
                  </a:lnTo>
                  <a:lnTo>
                    <a:pt x="354974" y="196833"/>
                  </a:lnTo>
                  <a:lnTo>
                    <a:pt x="357633" y="200277"/>
                  </a:lnTo>
                  <a:lnTo>
                    <a:pt x="359009" y="199214"/>
                  </a:lnTo>
                  <a:lnTo>
                    <a:pt x="372907" y="215687"/>
                  </a:lnTo>
                  <a:close/>
                  <a:moveTo>
                    <a:pt x="255352" y="67803"/>
                  </a:moveTo>
                  <a:lnTo>
                    <a:pt x="273592" y="91427"/>
                  </a:lnTo>
                  <a:lnTo>
                    <a:pt x="273592" y="476598"/>
                  </a:lnTo>
                  <a:lnTo>
                    <a:pt x="177487" y="476598"/>
                  </a:lnTo>
                  <a:lnTo>
                    <a:pt x="177487" y="128679"/>
                  </a:lnTo>
                  <a:close/>
                  <a:moveTo>
                    <a:pt x="628567" y="0"/>
                  </a:moveTo>
                  <a:lnTo>
                    <a:pt x="628567" y="476598"/>
                  </a:lnTo>
                  <a:lnTo>
                    <a:pt x="532462" y="476598"/>
                  </a:lnTo>
                  <a:lnTo>
                    <a:pt x="532462" y="8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799">
                <a:solidFill>
                  <a:srgbClr val="E4C874"/>
                </a:solidFill>
              </a:endParaRPr>
            </a:p>
          </p:txBody>
        </p:sp>
        <p:sp>
          <p:nvSpPr>
            <p:cNvPr id="50" name="任意多边形 86"/>
            <p:cNvSpPr>
              <a:spLocks noChangeArrowheads="1"/>
            </p:cNvSpPr>
            <p:nvPr/>
          </p:nvSpPr>
          <p:spPr bwMode="auto">
            <a:xfrm rot="13790841">
              <a:off x="7831852" y="3639218"/>
              <a:ext cx="325655" cy="790674"/>
            </a:xfrm>
            <a:custGeom>
              <a:avLst/>
              <a:gdLst>
                <a:gd name="T0" fmla="*/ 97660 w 325915"/>
                <a:gd name="T1" fmla="*/ 790400 h 790400"/>
                <a:gd name="T2" fmla="*/ 0 w 325915"/>
                <a:gd name="T3" fmla="*/ 664808 h 790400"/>
                <a:gd name="T4" fmla="*/ 70970 w 325915"/>
                <a:gd name="T5" fmla="*/ 664808 h 790400"/>
                <a:gd name="T6" fmla="*/ 70970 w 325915"/>
                <a:gd name="T7" fmla="*/ 320500 h 790400"/>
                <a:gd name="T8" fmla="*/ 92523 w 325915"/>
                <a:gd name="T9" fmla="*/ 320500 h 790400"/>
                <a:gd name="T10" fmla="*/ 92598 w 325915"/>
                <a:gd name="T11" fmla="*/ 318763 h 790400"/>
                <a:gd name="T12" fmla="*/ 259805 w 325915"/>
                <a:gd name="T13" fmla="*/ 326009 h 790400"/>
                <a:gd name="T14" fmla="*/ 271953 w 325915"/>
                <a:gd name="T15" fmla="*/ 0 h 790400"/>
                <a:gd name="T16" fmla="*/ 325915 w 325915"/>
                <a:gd name="T17" fmla="*/ 2011 h 790400"/>
                <a:gd name="T18" fmla="*/ 311729 w 325915"/>
                <a:gd name="T19" fmla="*/ 382747 h 790400"/>
                <a:gd name="T20" fmla="*/ 257766 w 325915"/>
                <a:gd name="T21" fmla="*/ 380736 h 790400"/>
                <a:gd name="T22" fmla="*/ 257794 w 325915"/>
                <a:gd name="T23" fmla="*/ 379973 h 790400"/>
                <a:gd name="T24" fmla="*/ 124349 w 325915"/>
                <a:gd name="T25" fmla="*/ 374190 h 790400"/>
                <a:gd name="T26" fmla="*/ 124349 w 325915"/>
                <a:gd name="T27" fmla="*/ 664808 h 790400"/>
                <a:gd name="T28" fmla="*/ 195319 w 325915"/>
                <a:gd name="T29" fmla="*/ 664808 h 79040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5915"/>
                <a:gd name="T46" fmla="*/ 0 h 790400"/>
                <a:gd name="T47" fmla="*/ 325915 w 325915"/>
                <a:gd name="T48" fmla="*/ 790400 h 79040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5915" h="790400">
                  <a:moveTo>
                    <a:pt x="97660" y="790400"/>
                  </a:moveTo>
                  <a:lnTo>
                    <a:pt x="0" y="664808"/>
                  </a:lnTo>
                  <a:lnTo>
                    <a:pt x="70970" y="664808"/>
                  </a:lnTo>
                  <a:lnTo>
                    <a:pt x="70970" y="320500"/>
                  </a:lnTo>
                  <a:lnTo>
                    <a:pt x="92523" y="320500"/>
                  </a:lnTo>
                  <a:lnTo>
                    <a:pt x="92598" y="318763"/>
                  </a:lnTo>
                  <a:lnTo>
                    <a:pt x="259805" y="326009"/>
                  </a:lnTo>
                  <a:lnTo>
                    <a:pt x="271953" y="0"/>
                  </a:lnTo>
                  <a:lnTo>
                    <a:pt x="325915" y="2011"/>
                  </a:lnTo>
                  <a:lnTo>
                    <a:pt x="311729" y="382747"/>
                  </a:lnTo>
                  <a:lnTo>
                    <a:pt x="257766" y="380736"/>
                  </a:lnTo>
                  <a:lnTo>
                    <a:pt x="257794" y="379973"/>
                  </a:lnTo>
                  <a:lnTo>
                    <a:pt x="124349" y="374190"/>
                  </a:lnTo>
                  <a:lnTo>
                    <a:pt x="124349" y="664808"/>
                  </a:lnTo>
                  <a:lnTo>
                    <a:pt x="195319" y="6648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799">
                <a:solidFill>
                  <a:srgbClr val="E4C874"/>
                </a:solidFill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2007" y="252525"/>
            <a:ext cx="12206800" cy="6612600"/>
            <a:chOff x="794" y="265448"/>
            <a:chExt cx="12877006" cy="6975660"/>
          </a:xfrm>
        </p:grpSpPr>
        <p:grpSp>
          <p:nvGrpSpPr>
            <p:cNvPr id="35" name="Group 28"/>
            <p:cNvGrpSpPr/>
            <p:nvPr/>
          </p:nvGrpSpPr>
          <p:grpSpPr bwMode="auto">
            <a:xfrm>
              <a:off x="794" y="265448"/>
              <a:ext cx="455358" cy="607144"/>
              <a:chOff x="0" y="0"/>
              <a:chExt cx="204" cy="318"/>
            </a:xfrm>
          </p:grpSpPr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158" y="0"/>
                <a:ext cx="46" cy="318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4"/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8" cy="318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4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468935" y="7195389"/>
              <a:ext cx="10408865" cy="45719"/>
              <a:chOff x="2650856" y="7186888"/>
              <a:chExt cx="10209035" cy="45762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4701112" y="7186888"/>
                <a:ext cx="2008010" cy="45762"/>
              </a:xfrm>
              <a:prstGeom prst="rect">
                <a:avLst/>
              </a:prstGeom>
              <a:solidFill>
                <a:srgbClr val="C98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4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6751368" y="7186888"/>
                <a:ext cx="2008010" cy="45762"/>
              </a:xfrm>
              <a:prstGeom prst="rect">
                <a:avLst/>
              </a:prstGeom>
              <a:solidFill>
                <a:srgbClr val="FCA5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4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8801624" y="7186888"/>
                <a:ext cx="2008010" cy="45762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4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0851881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4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2650856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4"/>
              </a:p>
            </p:txBody>
          </p:sp>
        </p:grpSp>
      </p:grpSp>
      <p:sp>
        <p:nvSpPr>
          <p:cNvPr id="2" name="Rectangle 60"/>
          <p:cNvSpPr>
            <a:spLocks noChangeArrowheads="1"/>
          </p:cNvSpPr>
          <p:nvPr/>
        </p:nvSpPr>
        <p:spPr bwMode="auto">
          <a:xfrm>
            <a:off x="533493" y="350655"/>
            <a:ext cx="1796815" cy="38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94" b="1" dirty="0">
                <a:solidFill>
                  <a:srgbClr val="AD541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项目展示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213C6E-0F82-4F91-A268-ACC1F3439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88" y="734095"/>
            <a:ext cx="10706224" cy="5480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DEC397E-1DA0-488D-9C64-7639FEAA0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07" y="667493"/>
            <a:ext cx="10999371" cy="55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271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>
            <a:extLst>
              <a:ext uri="{FF2B5EF4-FFF2-40B4-BE49-F238E27FC236}">
                <a16:creationId xmlns:a16="http://schemas.microsoft.com/office/drawing/2014/main" id="{7F933951-B89C-4AC5-8F77-E5C7F1D67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" y="252525"/>
            <a:ext cx="334324" cy="575544"/>
          </a:xfrm>
          <a:prstGeom prst="rect">
            <a:avLst/>
          </a:prstGeom>
          <a:solidFill>
            <a:srgbClr val="AD541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704"/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24183EB2-56CE-4F9C-8E0F-A78AAC0F0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330" y="252525"/>
            <a:ext cx="97335" cy="575544"/>
          </a:xfrm>
          <a:prstGeom prst="rect">
            <a:avLst/>
          </a:prstGeom>
          <a:solidFill>
            <a:srgbClr val="FFC6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704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154D4E-412E-4681-B39A-F4771D7012EB}"/>
              </a:ext>
            </a:extLst>
          </p:cNvPr>
          <p:cNvSpPr/>
          <p:nvPr/>
        </p:nvSpPr>
        <p:spPr>
          <a:xfrm>
            <a:off x="480838" y="355679"/>
            <a:ext cx="1107708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799" b="1" dirty="0">
                <a:solidFill>
                  <a:srgbClr val="AD541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项目展示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E08E9AE-F46B-44DA-917B-1D46EA876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292" y="933320"/>
            <a:ext cx="9594974" cy="574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7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99027" y="1917226"/>
            <a:ext cx="2117134" cy="211713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8" name="标题 4"/>
          <p:cNvSpPr txBox="1"/>
          <p:nvPr/>
        </p:nvSpPr>
        <p:spPr>
          <a:xfrm>
            <a:off x="3360408" y="3273970"/>
            <a:ext cx="1295807" cy="802933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7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标题 4"/>
          <p:cNvSpPr txBox="1"/>
          <p:nvPr/>
        </p:nvSpPr>
        <p:spPr>
          <a:xfrm>
            <a:off x="5016419" y="2804843"/>
            <a:ext cx="4432503" cy="473361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599" b="1" dirty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项  目  总  结</a:t>
            </a:r>
            <a:endParaRPr lang="zh-CN" altLang="en-US" sz="1799" b="1" dirty="0">
              <a:solidFill>
                <a:srgbClr val="B28A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 rot="10800000" flipH="1">
            <a:off x="3472316" y="2448825"/>
            <a:ext cx="1071991" cy="825145"/>
            <a:chOff x="7599343" y="3871727"/>
            <a:chExt cx="790674" cy="577975"/>
          </a:xfrm>
          <a:solidFill>
            <a:schemeClr val="bg1"/>
          </a:solidFill>
        </p:grpSpPr>
        <p:sp>
          <p:nvSpPr>
            <p:cNvPr id="49" name="任意多边形 85"/>
            <p:cNvSpPr>
              <a:spLocks noChangeArrowheads="1"/>
            </p:cNvSpPr>
            <p:nvPr/>
          </p:nvSpPr>
          <p:spPr bwMode="auto">
            <a:xfrm>
              <a:off x="7622726" y="3973484"/>
              <a:ext cx="628785" cy="476218"/>
            </a:xfrm>
            <a:custGeom>
              <a:avLst/>
              <a:gdLst>
                <a:gd name="T0" fmla="*/ 96105 w 628567"/>
                <a:gd name="T1" fmla="*/ 192304 h 476598"/>
                <a:gd name="T2" fmla="*/ 96105 w 628567"/>
                <a:gd name="T3" fmla="*/ 476598 h 476598"/>
                <a:gd name="T4" fmla="*/ 0 w 628567"/>
                <a:gd name="T5" fmla="*/ 476598 h 476598"/>
                <a:gd name="T6" fmla="*/ 0 w 628567"/>
                <a:gd name="T7" fmla="*/ 267440 h 476598"/>
                <a:gd name="T8" fmla="*/ 451079 w 628567"/>
                <a:gd name="T9" fmla="*/ 149738 h 476598"/>
                <a:gd name="T10" fmla="*/ 451079 w 628567"/>
                <a:gd name="T11" fmla="*/ 476598 h 476598"/>
                <a:gd name="T12" fmla="*/ 354974 w 628567"/>
                <a:gd name="T13" fmla="*/ 476598 h 476598"/>
                <a:gd name="T14" fmla="*/ 354974 w 628567"/>
                <a:gd name="T15" fmla="*/ 196833 h 476598"/>
                <a:gd name="T16" fmla="*/ 357633 w 628567"/>
                <a:gd name="T17" fmla="*/ 200277 h 476598"/>
                <a:gd name="T18" fmla="*/ 359009 w 628567"/>
                <a:gd name="T19" fmla="*/ 199214 h 476598"/>
                <a:gd name="T20" fmla="*/ 372907 w 628567"/>
                <a:gd name="T21" fmla="*/ 215687 h 476598"/>
                <a:gd name="T22" fmla="*/ 255352 w 628567"/>
                <a:gd name="T23" fmla="*/ 67803 h 476598"/>
                <a:gd name="T24" fmla="*/ 273592 w 628567"/>
                <a:gd name="T25" fmla="*/ 91427 h 476598"/>
                <a:gd name="T26" fmla="*/ 273592 w 628567"/>
                <a:gd name="T27" fmla="*/ 476598 h 476598"/>
                <a:gd name="T28" fmla="*/ 177487 w 628567"/>
                <a:gd name="T29" fmla="*/ 476598 h 476598"/>
                <a:gd name="T30" fmla="*/ 177487 w 628567"/>
                <a:gd name="T31" fmla="*/ 128679 h 476598"/>
                <a:gd name="T32" fmla="*/ 628567 w 628567"/>
                <a:gd name="T33" fmla="*/ 0 h 476598"/>
                <a:gd name="T34" fmla="*/ 628567 w 628567"/>
                <a:gd name="T35" fmla="*/ 476598 h 476598"/>
                <a:gd name="T36" fmla="*/ 532462 w 628567"/>
                <a:gd name="T37" fmla="*/ 476598 h 476598"/>
                <a:gd name="T38" fmla="*/ 532462 w 628567"/>
                <a:gd name="T39" fmla="*/ 81079 h 47659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28567"/>
                <a:gd name="T61" fmla="*/ 0 h 476598"/>
                <a:gd name="T62" fmla="*/ 628567 w 628567"/>
                <a:gd name="T63" fmla="*/ 476598 h 47659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28567" h="476598">
                  <a:moveTo>
                    <a:pt x="96105" y="192304"/>
                  </a:moveTo>
                  <a:lnTo>
                    <a:pt x="96105" y="476598"/>
                  </a:lnTo>
                  <a:lnTo>
                    <a:pt x="0" y="476598"/>
                  </a:lnTo>
                  <a:lnTo>
                    <a:pt x="0" y="267440"/>
                  </a:lnTo>
                  <a:close/>
                  <a:moveTo>
                    <a:pt x="451079" y="149738"/>
                  </a:moveTo>
                  <a:lnTo>
                    <a:pt x="451079" y="476598"/>
                  </a:lnTo>
                  <a:lnTo>
                    <a:pt x="354974" y="476598"/>
                  </a:lnTo>
                  <a:lnTo>
                    <a:pt x="354974" y="196833"/>
                  </a:lnTo>
                  <a:lnTo>
                    <a:pt x="357633" y="200277"/>
                  </a:lnTo>
                  <a:lnTo>
                    <a:pt x="359009" y="199214"/>
                  </a:lnTo>
                  <a:lnTo>
                    <a:pt x="372907" y="215687"/>
                  </a:lnTo>
                  <a:close/>
                  <a:moveTo>
                    <a:pt x="255352" y="67803"/>
                  </a:moveTo>
                  <a:lnTo>
                    <a:pt x="273592" y="91427"/>
                  </a:lnTo>
                  <a:lnTo>
                    <a:pt x="273592" y="476598"/>
                  </a:lnTo>
                  <a:lnTo>
                    <a:pt x="177487" y="476598"/>
                  </a:lnTo>
                  <a:lnTo>
                    <a:pt x="177487" y="128679"/>
                  </a:lnTo>
                  <a:close/>
                  <a:moveTo>
                    <a:pt x="628567" y="0"/>
                  </a:moveTo>
                  <a:lnTo>
                    <a:pt x="628567" y="476598"/>
                  </a:lnTo>
                  <a:lnTo>
                    <a:pt x="532462" y="476598"/>
                  </a:lnTo>
                  <a:lnTo>
                    <a:pt x="532462" y="8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799">
                <a:solidFill>
                  <a:srgbClr val="E4C874"/>
                </a:solidFill>
              </a:endParaRPr>
            </a:p>
          </p:txBody>
        </p:sp>
        <p:sp>
          <p:nvSpPr>
            <p:cNvPr id="50" name="任意多边形 86"/>
            <p:cNvSpPr>
              <a:spLocks noChangeArrowheads="1"/>
            </p:cNvSpPr>
            <p:nvPr/>
          </p:nvSpPr>
          <p:spPr bwMode="auto">
            <a:xfrm rot="13790841">
              <a:off x="7831852" y="3639218"/>
              <a:ext cx="325655" cy="790674"/>
            </a:xfrm>
            <a:custGeom>
              <a:avLst/>
              <a:gdLst>
                <a:gd name="T0" fmla="*/ 97660 w 325915"/>
                <a:gd name="T1" fmla="*/ 790400 h 790400"/>
                <a:gd name="T2" fmla="*/ 0 w 325915"/>
                <a:gd name="T3" fmla="*/ 664808 h 790400"/>
                <a:gd name="T4" fmla="*/ 70970 w 325915"/>
                <a:gd name="T5" fmla="*/ 664808 h 790400"/>
                <a:gd name="T6" fmla="*/ 70970 w 325915"/>
                <a:gd name="T7" fmla="*/ 320500 h 790400"/>
                <a:gd name="T8" fmla="*/ 92523 w 325915"/>
                <a:gd name="T9" fmla="*/ 320500 h 790400"/>
                <a:gd name="T10" fmla="*/ 92598 w 325915"/>
                <a:gd name="T11" fmla="*/ 318763 h 790400"/>
                <a:gd name="T12" fmla="*/ 259805 w 325915"/>
                <a:gd name="T13" fmla="*/ 326009 h 790400"/>
                <a:gd name="T14" fmla="*/ 271953 w 325915"/>
                <a:gd name="T15" fmla="*/ 0 h 790400"/>
                <a:gd name="T16" fmla="*/ 325915 w 325915"/>
                <a:gd name="T17" fmla="*/ 2011 h 790400"/>
                <a:gd name="T18" fmla="*/ 311729 w 325915"/>
                <a:gd name="T19" fmla="*/ 382747 h 790400"/>
                <a:gd name="T20" fmla="*/ 257766 w 325915"/>
                <a:gd name="T21" fmla="*/ 380736 h 790400"/>
                <a:gd name="T22" fmla="*/ 257794 w 325915"/>
                <a:gd name="T23" fmla="*/ 379973 h 790400"/>
                <a:gd name="T24" fmla="*/ 124349 w 325915"/>
                <a:gd name="T25" fmla="*/ 374190 h 790400"/>
                <a:gd name="T26" fmla="*/ 124349 w 325915"/>
                <a:gd name="T27" fmla="*/ 664808 h 790400"/>
                <a:gd name="T28" fmla="*/ 195319 w 325915"/>
                <a:gd name="T29" fmla="*/ 664808 h 79040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5915"/>
                <a:gd name="T46" fmla="*/ 0 h 790400"/>
                <a:gd name="T47" fmla="*/ 325915 w 325915"/>
                <a:gd name="T48" fmla="*/ 790400 h 79040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5915" h="790400">
                  <a:moveTo>
                    <a:pt x="97660" y="790400"/>
                  </a:moveTo>
                  <a:lnTo>
                    <a:pt x="0" y="664808"/>
                  </a:lnTo>
                  <a:lnTo>
                    <a:pt x="70970" y="664808"/>
                  </a:lnTo>
                  <a:lnTo>
                    <a:pt x="70970" y="320500"/>
                  </a:lnTo>
                  <a:lnTo>
                    <a:pt x="92523" y="320500"/>
                  </a:lnTo>
                  <a:lnTo>
                    <a:pt x="92598" y="318763"/>
                  </a:lnTo>
                  <a:lnTo>
                    <a:pt x="259805" y="326009"/>
                  </a:lnTo>
                  <a:lnTo>
                    <a:pt x="271953" y="0"/>
                  </a:lnTo>
                  <a:lnTo>
                    <a:pt x="325915" y="2011"/>
                  </a:lnTo>
                  <a:lnTo>
                    <a:pt x="311729" y="382747"/>
                  </a:lnTo>
                  <a:lnTo>
                    <a:pt x="257766" y="380736"/>
                  </a:lnTo>
                  <a:lnTo>
                    <a:pt x="257794" y="379973"/>
                  </a:lnTo>
                  <a:lnTo>
                    <a:pt x="124349" y="374190"/>
                  </a:lnTo>
                  <a:lnTo>
                    <a:pt x="124349" y="664808"/>
                  </a:lnTo>
                  <a:lnTo>
                    <a:pt x="195319" y="6648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799">
                <a:solidFill>
                  <a:srgbClr val="E4C874"/>
                </a:solidFill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8" grpId="0"/>
      <p:bldP spid="1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243</Words>
  <Application>Microsoft Office PowerPoint</Application>
  <PresentationFormat>宽屏</PresentationFormat>
  <Paragraphs>42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郝 惠如</dc:creator>
  <cp:lastModifiedBy>郝 惠如</cp:lastModifiedBy>
  <cp:revision>2</cp:revision>
  <dcterms:created xsi:type="dcterms:W3CDTF">2019-04-26T01:11:12Z</dcterms:created>
  <dcterms:modified xsi:type="dcterms:W3CDTF">2019-04-26T01:25:30Z</dcterms:modified>
</cp:coreProperties>
</file>